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94612"/>
  </p:normalViewPr>
  <p:slideViewPr>
    <p:cSldViewPr snapToGrid="0" snapToObjects="1">
      <p:cViewPr varScale="1">
        <p:scale>
          <a:sx n="82" d="100"/>
          <a:sy n="82" d="100"/>
        </p:scale>
        <p:origin x="176"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1" name="Shape 721"/>
          <p:cNvSpPr>
            <a:spLocks noGrp="1" noRot="1" noChangeAspect="1"/>
          </p:cNvSpPr>
          <p:nvPr>
            <p:ph type="sldImg"/>
          </p:nvPr>
        </p:nvSpPr>
        <p:spPr>
          <a:xfrm>
            <a:off x="1143000" y="685800"/>
            <a:ext cx="4572000" cy="3429000"/>
          </a:xfrm>
          <a:prstGeom prst="rect">
            <a:avLst/>
          </a:prstGeom>
        </p:spPr>
        <p:txBody>
          <a:bodyPr/>
          <a:lstStyle/>
          <a:p>
            <a:endParaRPr/>
          </a:p>
        </p:txBody>
      </p:sp>
      <p:sp>
        <p:nvSpPr>
          <p:cNvPr id="722" name="Shape 72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573664978"/>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5" name="标题文本"/>
          <p:cNvSpPr txBox="1">
            <a:spLocks noGrp="1"/>
          </p:cNvSpPr>
          <p:nvPr>
            <p:ph type="title"/>
          </p:nvPr>
        </p:nvSpPr>
        <p:spPr>
          <a:prstGeom prst="rect">
            <a:avLst/>
          </a:prstGeom>
        </p:spPr>
        <p:txBody>
          <a:bodyPr/>
          <a:lstStyle/>
          <a:p>
            <a:r>
              <a:t>标题文本</a:t>
            </a:r>
          </a:p>
        </p:txBody>
      </p:sp>
      <p:sp>
        <p:nvSpPr>
          <p:cNvPr id="96"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104"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5"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113"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14"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1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22" name="标题文本"/>
          <p:cNvSpPr txBox="1">
            <a:spLocks noGrp="1"/>
          </p:cNvSpPr>
          <p:nvPr>
            <p:ph type="title"/>
          </p:nvPr>
        </p:nvSpPr>
        <p:spPr>
          <a:prstGeom prst="rect">
            <a:avLst/>
          </a:prstGeom>
        </p:spPr>
        <p:txBody>
          <a:bodyPr/>
          <a:lstStyle/>
          <a:p>
            <a:r>
              <a:t>标题文本</a:t>
            </a:r>
          </a:p>
        </p:txBody>
      </p:sp>
      <p:sp>
        <p:nvSpPr>
          <p:cNvPr id="12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2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131"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132"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3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140" name="标题文本"/>
          <p:cNvSpPr txBox="1">
            <a:spLocks noGrp="1"/>
          </p:cNvSpPr>
          <p:nvPr>
            <p:ph type="title"/>
          </p:nvPr>
        </p:nvSpPr>
        <p:spPr>
          <a:prstGeom prst="rect">
            <a:avLst/>
          </a:prstGeom>
        </p:spPr>
        <p:txBody>
          <a:bodyPr/>
          <a:lstStyle/>
          <a:p>
            <a:r>
              <a:t>标题文本</a:t>
            </a:r>
          </a:p>
        </p:txBody>
      </p:sp>
      <p:sp>
        <p:nvSpPr>
          <p:cNvPr id="141"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4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49"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150"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151"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15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pic>
        <p:nvPicPr>
          <p:cNvPr id="159" name="图片 1" descr="图片 1"/>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160" name="图片 3" descr="图片 3"/>
          <p:cNvPicPr>
            <a:picLocks noChangeAspect="1"/>
          </p:cNvPicPr>
          <p:nvPr/>
        </p:nvPicPr>
        <p:blipFill>
          <a:blip r:embed="rId3">
            <a:extLst/>
          </a:blip>
          <a:srcRect l="30226" t="54123"/>
          <a:stretch>
            <a:fillRect/>
          </a:stretch>
        </p:blipFill>
        <p:spPr>
          <a:xfrm>
            <a:off x="-1" y="0"/>
            <a:ext cx="1305923" cy="858638"/>
          </a:xfrm>
          <a:prstGeom prst="rect">
            <a:avLst/>
          </a:prstGeom>
          <a:ln w="12700">
            <a:miter lim="400000"/>
          </a:ln>
        </p:spPr>
      </p:pic>
      <p:pic>
        <p:nvPicPr>
          <p:cNvPr id="161" name="图片 4" descr="图片 4"/>
          <p:cNvPicPr>
            <a:picLocks noChangeAspect="1"/>
          </p:cNvPicPr>
          <p:nvPr/>
        </p:nvPicPr>
        <p:blipFill>
          <a:blip r:embed="rId4">
            <a:extLst/>
          </a:blip>
          <a:srcRect t="62945"/>
          <a:stretch>
            <a:fillRect/>
          </a:stretch>
        </p:blipFill>
        <p:spPr>
          <a:xfrm>
            <a:off x="5119999" y="0"/>
            <a:ext cx="2322778" cy="862954"/>
          </a:xfrm>
          <a:prstGeom prst="rect">
            <a:avLst/>
          </a:prstGeom>
          <a:ln w="12700">
            <a:miter lim="400000"/>
          </a:ln>
        </p:spPr>
      </p:pic>
      <p:sp>
        <p:nvSpPr>
          <p:cNvPr id="162" name="矩形 13"/>
          <p:cNvSpPr/>
          <p:nvPr/>
        </p:nvSpPr>
        <p:spPr>
          <a:xfrm>
            <a:off x="0" y="0"/>
            <a:ext cx="12192000" cy="6858000"/>
          </a:xfrm>
          <a:prstGeom prst="rect">
            <a:avLst/>
          </a:prstGeom>
          <a:solidFill>
            <a:srgbClr val="000000">
              <a:alpha val="7000"/>
            </a:srgbClr>
          </a:solidFill>
          <a:ln w="12700">
            <a:miter lim="400000"/>
          </a:ln>
        </p:spPr>
        <p:txBody>
          <a:bodyPr lIns="45719" rIns="45719" anchor="ctr"/>
          <a:lstStyle/>
          <a:p>
            <a:pPr algn="ctr">
              <a:defRPr>
                <a:solidFill>
                  <a:srgbClr val="FFFFFF"/>
                </a:solidFill>
              </a:defRPr>
            </a:pPr>
            <a:endParaRPr/>
          </a:p>
        </p:txBody>
      </p:sp>
      <p:sp>
        <p:nvSpPr>
          <p:cNvPr id="163"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7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177"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178"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179"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18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187"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188"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89"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19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197" name="标题文本"/>
          <p:cNvSpPr txBox="1">
            <a:spLocks noGrp="1"/>
          </p:cNvSpPr>
          <p:nvPr>
            <p:ph type="title"/>
          </p:nvPr>
        </p:nvSpPr>
        <p:spPr>
          <a:prstGeom prst="rect">
            <a:avLst/>
          </a:prstGeom>
        </p:spPr>
        <p:txBody>
          <a:bodyPr/>
          <a:lstStyle/>
          <a:p>
            <a:r>
              <a:t>标题文本</a:t>
            </a:r>
          </a:p>
        </p:txBody>
      </p:sp>
      <p:sp>
        <p:nvSpPr>
          <p:cNvPr id="198"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9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206"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207"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0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215"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216"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21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24" name="标题文本"/>
          <p:cNvSpPr txBox="1">
            <a:spLocks noGrp="1"/>
          </p:cNvSpPr>
          <p:nvPr>
            <p:ph type="title"/>
          </p:nvPr>
        </p:nvSpPr>
        <p:spPr>
          <a:prstGeom prst="rect">
            <a:avLst/>
          </a:prstGeom>
        </p:spPr>
        <p:txBody>
          <a:bodyPr/>
          <a:lstStyle/>
          <a:p>
            <a:r>
              <a:t>标题文本</a:t>
            </a:r>
          </a:p>
        </p:txBody>
      </p:sp>
      <p:sp>
        <p:nvSpPr>
          <p:cNvPr id="225"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33"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234"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23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242" name="标题文本"/>
          <p:cNvSpPr txBox="1">
            <a:spLocks noGrp="1"/>
          </p:cNvSpPr>
          <p:nvPr>
            <p:ph type="title"/>
          </p:nvPr>
        </p:nvSpPr>
        <p:spPr>
          <a:prstGeom prst="rect">
            <a:avLst/>
          </a:prstGeom>
        </p:spPr>
        <p:txBody>
          <a:bodyPr/>
          <a:lstStyle/>
          <a:p>
            <a:r>
              <a:t>标题文本</a:t>
            </a:r>
          </a:p>
        </p:txBody>
      </p:sp>
      <p:sp>
        <p:nvSpPr>
          <p:cNvPr id="243"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4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251"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252"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253"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25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pic>
        <p:nvPicPr>
          <p:cNvPr id="261" name="图片 1" descr="图片 1"/>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262" name="图片 3" descr="图片 3"/>
          <p:cNvPicPr>
            <a:picLocks noChangeAspect="1"/>
          </p:cNvPicPr>
          <p:nvPr/>
        </p:nvPicPr>
        <p:blipFill>
          <a:blip r:embed="rId3">
            <a:extLst/>
          </a:blip>
          <a:srcRect l="30226" t="54123"/>
          <a:stretch>
            <a:fillRect/>
          </a:stretch>
        </p:blipFill>
        <p:spPr>
          <a:xfrm>
            <a:off x="-1" y="0"/>
            <a:ext cx="1305923" cy="858638"/>
          </a:xfrm>
          <a:prstGeom prst="rect">
            <a:avLst/>
          </a:prstGeom>
          <a:ln w="12700">
            <a:miter lim="400000"/>
          </a:ln>
        </p:spPr>
      </p:pic>
      <p:pic>
        <p:nvPicPr>
          <p:cNvPr id="263" name="图片 4" descr="图片 4"/>
          <p:cNvPicPr>
            <a:picLocks noChangeAspect="1"/>
          </p:cNvPicPr>
          <p:nvPr/>
        </p:nvPicPr>
        <p:blipFill>
          <a:blip r:embed="rId4">
            <a:extLst/>
          </a:blip>
          <a:srcRect t="62945"/>
          <a:stretch>
            <a:fillRect/>
          </a:stretch>
        </p:blipFill>
        <p:spPr>
          <a:xfrm>
            <a:off x="5119999" y="0"/>
            <a:ext cx="2322778" cy="862954"/>
          </a:xfrm>
          <a:prstGeom prst="rect">
            <a:avLst/>
          </a:prstGeom>
          <a:ln w="12700">
            <a:miter lim="400000"/>
          </a:ln>
        </p:spPr>
      </p:pic>
      <p:sp>
        <p:nvSpPr>
          <p:cNvPr id="264" name="矩形 13"/>
          <p:cNvSpPr/>
          <p:nvPr/>
        </p:nvSpPr>
        <p:spPr>
          <a:xfrm>
            <a:off x="0" y="0"/>
            <a:ext cx="12192000" cy="6858000"/>
          </a:xfrm>
          <a:prstGeom prst="rect">
            <a:avLst/>
          </a:prstGeom>
          <a:solidFill>
            <a:srgbClr val="000000">
              <a:alpha val="7000"/>
            </a:srgbClr>
          </a:solidFill>
          <a:ln w="12700">
            <a:miter lim="400000"/>
          </a:ln>
        </p:spPr>
        <p:txBody>
          <a:bodyPr lIns="45719" rIns="45719" anchor="ctr"/>
          <a:lstStyle/>
          <a:p>
            <a:pPr algn="ctr">
              <a:defRPr>
                <a:solidFill>
                  <a:srgbClr val="FFFFFF"/>
                </a:solidFill>
              </a:defRPr>
            </a:pPr>
            <a:endParaRPr/>
          </a:p>
        </p:txBody>
      </p:sp>
      <p:sp>
        <p:nvSpPr>
          <p:cNvPr id="265"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7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279"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280"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281"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28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289"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290"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291"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29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299" name="标题文本"/>
          <p:cNvSpPr txBox="1">
            <a:spLocks noGrp="1"/>
          </p:cNvSpPr>
          <p:nvPr>
            <p:ph type="title"/>
          </p:nvPr>
        </p:nvSpPr>
        <p:spPr>
          <a:prstGeom prst="rect">
            <a:avLst/>
          </a:prstGeom>
        </p:spPr>
        <p:txBody>
          <a:bodyPr/>
          <a:lstStyle/>
          <a:p>
            <a:r>
              <a:t>标题文本</a:t>
            </a:r>
          </a:p>
        </p:txBody>
      </p:sp>
      <p:sp>
        <p:nvSpPr>
          <p:cNvPr id="300"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0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308"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309"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1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317"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318"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31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326" name="标题文本"/>
          <p:cNvSpPr txBox="1">
            <a:spLocks noGrp="1"/>
          </p:cNvSpPr>
          <p:nvPr>
            <p:ph type="title"/>
          </p:nvPr>
        </p:nvSpPr>
        <p:spPr>
          <a:prstGeom prst="rect">
            <a:avLst/>
          </a:prstGeom>
        </p:spPr>
        <p:txBody>
          <a:bodyPr/>
          <a:lstStyle/>
          <a:p>
            <a:r>
              <a:t>标题文本</a:t>
            </a:r>
          </a:p>
        </p:txBody>
      </p:sp>
      <p:sp>
        <p:nvSpPr>
          <p:cNvPr id="32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2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335"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36"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3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44" name="标题文本"/>
          <p:cNvSpPr txBox="1">
            <a:spLocks noGrp="1"/>
          </p:cNvSpPr>
          <p:nvPr>
            <p:ph type="title"/>
          </p:nvPr>
        </p:nvSpPr>
        <p:spPr>
          <a:prstGeom prst="rect">
            <a:avLst/>
          </a:prstGeom>
        </p:spPr>
        <p:txBody>
          <a:bodyPr/>
          <a:lstStyle/>
          <a:p>
            <a:r>
              <a:t>标题文本</a:t>
            </a:r>
          </a:p>
        </p:txBody>
      </p:sp>
      <p:sp>
        <p:nvSpPr>
          <p:cNvPr id="345"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4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353"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354"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355"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35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pic>
        <p:nvPicPr>
          <p:cNvPr id="363" name="图片 1" descr="图片 1"/>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4" name="图片 3" descr="图片 3"/>
          <p:cNvPicPr>
            <a:picLocks noChangeAspect="1"/>
          </p:cNvPicPr>
          <p:nvPr/>
        </p:nvPicPr>
        <p:blipFill>
          <a:blip r:embed="rId3">
            <a:extLst/>
          </a:blip>
          <a:srcRect l="30226" t="54123"/>
          <a:stretch>
            <a:fillRect/>
          </a:stretch>
        </p:blipFill>
        <p:spPr>
          <a:xfrm>
            <a:off x="-1" y="0"/>
            <a:ext cx="1305923" cy="858638"/>
          </a:xfrm>
          <a:prstGeom prst="rect">
            <a:avLst/>
          </a:prstGeom>
          <a:ln w="12700">
            <a:miter lim="400000"/>
          </a:ln>
        </p:spPr>
      </p:pic>
      <p:pic>
        <p:nvPicPr>
          <p:cNvPr id="365" name="图片 4" descr="图片 4"/>
          <p:cNvPicPr>
            <a:picLocks noChangeAspect="1"/>
          </p:cNvPicPr>
          <p:nvPr/>
        </p:nvPicPr>
        <p:blipFill>
          <a:blip r:embed="rId4">
            <a:extLst/>
          </a:blip>
          <a:srcRect t="62945"/>
          <a:stretch>
            <a:fillRect/>
          </a:stretch>
        </p:blipFill>
        <p:spPr>
          <a:xfrm>
            <a:off x="5119999" y="0"/>
            <a:ext cx="2322778" cy="862954"/>
          </a:xfrm>
          <a:prstGeom prst="rect">
            <a:avLst/>
          </a:prstGeom>
          <a:ln w="12700">
            <a:miter lim="400000"/>
          </a:ln>
        </p:spPr>
      </p:pic>
      <p:sp>
        <p:nvSpPr>
          <p:cNvPr id="366" name="矩形 13"/>
          <p:cNvSpPr/>
          <p:nvPr/>
        </p:nvSpPr>
        <p:spPr>
          <a:xfrm>
            <a:off x="0" y="0"/>
            <a:ext cx="12192000" cy="6858000"/>
          </a:xfrm>
          <a:prstGeom prst="rect">
            <a:avLst/>
          </a:prstGeom>
          <a:solidFill>
            <a:srgbClr val="000000">
              <a:alpha val="7000"/>
            </a:srgbClr>
          </a:solidFill>
          <a:ln w="12700">
            <a:miter lim="400000"/>
          </a:ln>
        </p:spPr>
        <p:txBody>
          <a:bodyPr lIns="45719" rIns="45719" anchor="ctr"/>
          <a:lstStyle/>
          <a:p>
            <a:pPr algn="ctr">
              <a:defRPr>
                <a:solidFill>
                  <a:srgbClr val="FFFFFF"/>
                </a:solidFill>
              </a:defRPr>
            </a:pPr>
            <a:endParaRPr/>
          </a:p>
        </p:txBody>
      </p:sp>
      <p:sp>
        <p:nvSpPr>
          <p:cNvPr id="367"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37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381"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382"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383"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38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391"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392"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393"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3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401" name="标题文本"/>
          <p:cNvSpPr txBox="1">
            <a:spLocks noGrp="1"/>
          </p:cNvSpPr>
          <p:nvPr>
            <p:ph type="title"/>
          </p:nvPr>
        </p:nvSpPr>
        <p:spPr>
          <a:prstGeom prst="rect">
            <a:avLst/>
          </a:prstGeom>
        </p:spPr>
        <p:txBody>
          <a:bodyPr/>
          <a:lstStyle/>
          <a:p>
            <a:r>
              <a:t>标题文本</a:t>
            </a:r>
          </a:p>
        </p:txBody>
      </p:sp>
      <p:sp>
        <p:nvSpPr>
          <p:cNvPr id="402"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410"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411"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1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419"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420"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42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428" name="标题文本"/>
          <p:cNvSpPr txBox="1">
            <a:spLocks noGrp="1"/>
          </p:cNvSpPr>
          <p:nvPr>
            <p:ph type="title"/>
          </p:nvPr>
        </p:nvSpPr>
        <p:spPr>
          <a:prstGeom prst="rect">
            <a:avLst/>
          </a:prstGeom>
        </p:spPr>
        <p:txBody>
          <a:bodyPr/>
          <a:lstStyle/>
          <a:p>
            <a:r>
              <a:t>标题文本</a:t>
            </a:r>
          </a:p>
        </p:txBody>
      </p:sp>
      <p:sp>
        <p:nvSpPr>
          <p:cNvPr id="42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3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437"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438"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43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446" name="标题文本"/>
          <p:cNvSpPr txBox="1">
            <a:spLocks noGrp="1"/>
          </p:cNvSpPr>
          <p:nvPr>
            <p:ph type="title"/>
          </p:nvPr>
        </p:nvSpPr>
        <p:spPr>
          <a:prstGeom prst="rect">
            <a:avLst/>
          </a:prstGeom>
        </p:spPr>
        <p:txBody>
          <a:bodyPr/>
          <a:lstStyle/>
          <a:p>
            <a:r>
              <a:t>标题文本</a:t>
            </a:r>
          </a:p>
        </p:txBody>
      </p:sp>
      <p:sp>
        <p:nvSpPr>
          <p:cNvPr id="447"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4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55"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56"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57"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4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pic>
        <p:nvPicPr>
          <p:cNvPr id="465" name="图片 1" descr="图片 1"/>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466" name="图片 3" descr="图片 3"/>
          <p:cNvPicPr>
            <a:picLocks noChangeAspect="1"/>
          </p:cNvPicPr>
          <p:nvPr/>
        </p:nvPicPr>
        <p:blipFill>
          <a:blip r:embed="rId3">
            <a:extLst/>
          </a:blip>
          <a:srcRect l="30226" t="54123"/>
          <a:stretch>
            <a:fillRect/>
          </a:stretch>
        </p:blipFill>
        <p:spPr>
          <a:xfrm>
            <a:off x="-1" y="0"/>
            <a:ext cx="1305923" cy="858638"/>
          </a:xfrm>
          <a:prstGeom prst="rect">
            <a:avLst/>
          </a:prstGeom>
          <a:ln w="12700">
            <a:miter lim="400000"/>
          </a:ln>
        </p:spPr>
      </p:pic>
      <p:pic>
        <p:nvPicPr>
          <p:cNvPr id="467" name="图片 4" descr="图片 4"/>
          <p:cNvPicPr>
            <a:picLocks noChangeAspect="1"/>
          </p:cNvPicPr>
          <p:nvPr/>
        </p:nvPicPr>
        <p:blipFill>
          <a:blip r:embed="rId4">
            <a:extLst/>
          </a:blip>
          <a:srcRect t="62945"/>
          <a:stretch>
            <a:fillRect/>
          </a:stretch>
        </p:blipFill>
        <p:spPr>
          <a:xfrm>
            <a:off x="5119999" y="0"/>
            <a:ext cx="2322778" cy="862954"/>
          </a:xfrm>
          <a:prstGeom prst="rect">
            <a:avLst/>
          </a:prstGeom>
          <a:ln w="12700">
            <a:miter lim="400000"/>
          </a:ln>
        </p:spPr>
      </p:pic>
      <p:sp>
        <p:nvSpPr>
          <p:cNvPr id="468" name="矩形 13"/>
          <p:cNvSpPr/>
          <p:nvPr/>
        </p:nvSpPr>
        <p:spPr>
          <a:xfrm>
            <a:off x="0" y="0"/>
            <a:ext cx="12192000" cy="6858000"/>
          </a:xfrm>
          <a:prstGeom prst="rect">
            <a:avLst/>
          </a:prstGeom>
          <a:solidFill>
            <a:srgbClr val="000000">
              <a:alpha val="7000"/>
            </a:srgbClr>
          </a:solidFill>
          <a:ln w="12700">
            <a:miter lim="400000"/>
          </a:ln>
        </p:spPr>
        <p:txBody>
          <a:bodyPr lIns="45719" rIns="45719" anchor="ctr"/>
          <a:lstStyle/>
          <a:p>
            <a:pPr algn="ctr">
              <a:defRPr>
                <a:solidFill>
                  <a:srgbClr val="FFFFFF"/>
                </a:solidFill>
              </a:defRPr>
            </a:pPr>
            <a:endParaRPr/>
          </a:p>
        </p:txBody>
      </p:sp>
      <p:sp>
        <p:nvSpPr>
          <p:cNvPr id="469"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47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483"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484"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485"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48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493"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494"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495"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49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503" name="标题文本"/>
          <p:cNvSpPr txBox="1">
            <a:spLocks noGrp="1"/>
          </p:cNvSpPr>
          <p:nvPr>
            <p:ph type="title"/>
          </p:nvPr>
        </p:nvSpPr>
        <p:spPr>
          <a:prstGeom prst="rect">
            <a:avLst/>
          </a:prstGeom>
        </p:spPr>
        <p:txBody>
          <a:bodyPr/>
          <a:lstStyle/>
          <a:p>
            <a:r>
              <a:t>标题文本</a:t>
            </a:r>
          </a:p>
        </p:txBody>
      </p:sp>
      <p:sp>
        <p:nvSpPr>
          <p:cNvPr id="504"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0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512"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513"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1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52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52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5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530" name="标题文本"/>
          <p:cNvSpPr txBox="1">
            <a:spLocks noGrp="1"/>
          </p:cNvSpPr>
          <p:nvPr>
            <p:ph type="title"/>
          </p:nvPr>
        </p:nvSpPr>
        <p:spPr>
          <a:prstGeom prst="rect">
            <a:avLst/>
          </a:prstGeom>
        </p:spPr>
        <p:txBody>
          <a:bodyPr/>
          <a:lstStyle/>
          <a:p>
            <a:r>
              <a:t>标题文本</a:t>
            </a:r>
          </a:p>
        </p:txBody>
      </p:sp>
      <p:sp>
        <p:nvSpPr>
          <p:cNvPr id="53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3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53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54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5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548" name="标题文本"/>
          <p:cNvSpPr txBox="1">
            <a:spLocks noGrp="1"/>
          </p:cNvSpPr>
          <p:nvPr>
            <p:ph type="title"/>
          </p:nvPr>
        </p:nvSpPr>
        <p:spPr>
          <a:prstGeom prst="rect">
            <a:avLst/>
          </a:prstGeom>
        </p:spPr>
        <p:txBody>
          <a:bodyPr/>
          <a:lstStyle/>
          <a:p>
            <a:r>
              <a:t>标题文本</a:t>
            </a:r>
          </a:p>
        </p:txBody>
      </p:sp>
      <p:sp>
        <p:nvSpPr>
          <p:cNvPr id="54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pic>
        <p:nvPicPr>
          <p:cNvPr id="57" name="图片 1" descr="图片 1"/>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58" name="图片 3" descr="图片 3"/>
          <p:cNvPicPr>
            <a:picLocks noChangeAspect="1"/>
          </p:cNvPicPr>
          <p:nvPr/>
        </p:nvPicPr>
        <p:blipFill>
          <a:blip r:embed="rId3">
            <a:extLst/>
          </a:blip>
          <a:srcRect l="30226" t="54123"/>
          <a:stretch>
            <a:fillRect/>
          </a:stretch>
        </p:blipFill>
        <p:spPr>
          <a:xfrm>
            <a:off x="-1" y="0"/>
            <a:ext cx="1305923" cy="858638"/>
          </a:xfrm>
          <a:prstGeom prst="rect">
            <a:avLst/>
          </a:prstGeom>
          <a:ln w="12700">
            <a:miter lim="400000"/>
          </a:ln>
        </p:spPr>
      </p:pic>
      <p:pic>
        <p:nvPicPr>
          <p:cNvPr id="59" name="图片 4" descr="图片 4"/>
          <p:cNvPicPr>
            <a:picLocks noChangeAspect="1"/>
          </p:cNvPicPr>
          <p:nvPr/>
        </p:nvPicPr>
        <p:blipFill>
          <a:blip r:embed="rId4">
            <a:extLst/>
          </a:blip>
          <a:srcRect t="62945"/>
          <a:stretch>
            <a:fillRect/>
          </a:stretch>
        </p:blipFill>
        <p:spPr>
          <a:xfrm>
            <a:off x="5119999" y="0"/>
            <a:ext cx="2322778" cy="862954"/>
          </a:xfrm>
          <a:prstGeom prst="rect">
            <a:avLst/>
          </a:prstGeom>
          <a:ln w="12700">
            <a:miter lim="400000"/>
          </a:ln>
        </p:spPr>
      </p:pic>
      <p:sp>
        <p:nvSpPr>
          <p:cNvPr id="60" name="矩形 13"/>
          <p:cNvSpPr/>
          <p:nvPr/>
        </p:nvSpPr>
        <p:spPr>
          <a:xfrm>
            <a:off x="0" y="0"/>
            <a:ext cx="12192000" cy="6858000"/>
          </a:xfrm>
          <a:prstGeom prst="rect">
            <a:avLst/>
          </a:prstGeom>
          <a:solidFill>
            <a:srgbClr val="000000">
              <a:alpha val="7000"/>
            </a:srgbClr>
          </a:solidFill>
          <a:ln w="12700">
            <a:miter lim="400000"/>
          </a:ln>
        </p:spPr>
        <p:txBody>
          <a:bodyPr lIns="45719" rIns="45719" anchor="ctr"/>
          <a:lstStyle/>
          <a:p>
            <a:pPr algn="ctr">
              <a:defRPr>
                <a:solidFill>
                  <a:srgbClr val="FFFFFF"/>
                </a:solidFill>
              </a:defRPr>
            </a:pPr>
            <a:endParaRPr/>
          </a:p>
        </p:txBody>
      </p:sp>
      <p:sp>
        <p:nvSpPr>
          <p:cNvPr id="61"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55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55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55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6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pic>
        <p:nvPicPr>
          <p:cNvPr id="567" name="图片 1" descr="图片 1"/>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568" name="图片 3" descr="图片 3"/>
          <p:cNvPicPr>
            <a:picLocks noChangeAspect="1"/>
          </p:cNvPicPr>
          <p:nvPr/>
        </p:nvPicPr>
        <p:blipFill>
          <a:blip r:embed="rId3">
            <a:extLst/>
          </a:blip>
          <a:srcRect l="30226" t="54123"/>
          <a:stretch>
            <a:fillRect/>
          </a:stretch>
        </p:blipFill>
        <p:spPr>
          <a:xfrm>
            <a:off x="-1" y="0"/>
            <a:ext cx="1305923" cy="858638"/>
          </a:xfrm>
          <a:prstGeom prst="rect">
            <a:avLst/>
          </a:prstGeom>
          <a:ln w="12700">
            <a:miter lim="400000"/>
          </a:ln>
        </p:spPr>
      </p:pic>
      <p:pic>
        <p:nvPicPr>
          <p:cNvPr id="569" name="图片 4" descr="图片 4"/>
          <p:cNvPicPr>
            <a:picLocks noChangeAspect="1"/>
          </p:cNvPicPr>
          <p:nvPr/>
        </p:nvPicPr>
        <p:blipFill>
          <a:blip r:embed="rId4">
            <a:extLst/>
          </a:blip>
          <a:srcRect t="62945"/>
          <a:stretch>
            <a:fillRect/>
          </a:stretch>
        </p:blipFill>
        <p:spPr>
          <a:xfrm>
            <a:off x="5119999" y="0"/>
            <a:ext cx="2322778" cy="862954"/>
          </a:xfrm>
          <a:prstGeom prst="rect">
            <a:avLst/>
          </a:prstGeom>
          <a:ln w="12700">
            <a:miter lim="400000"/>
          </a:ln>
        </p:spPr>
      </p:pic>
      <p:sp>
        <p:nvSpPr>
          <p:cNvPr id="570" name="矩形 13"/>
          <p:cNvSpPr/>
          <p:nvPr/>
        </p:nvSpPr>
        <p:spPr>
          <a:xfrm>
            <a:off x="0" y="0"/>
            <a:ext cx="12192000" cy="6858000"/>
          </a:xfrm>
          <a:prstGeom prst="rect">
            <a:avLst/>
          </a:prstGeom>
          <a:solidFill>
            <a:srgbClr val="000000">
              <a:alpha val="7000"/>
            </a:srgbClr>
          </a:solidFill>
          <a:ln w="12700">
            <a:miter lim="400000"/>
          </a:ln>
        </p:spPr>
        <p:txBody>
          <a:bodyPr lIns="45719" rIns="45719" anchor="ctr"/>
          <a:lstStyle/>
          <a:p>
            <a:pPr algn="ctr">
              <a:defRPr>
                <a:solidFill>
                  <a:srgbClr val="FFFFFF"/>
                </a:solidFill>
              </a:defRPr>
            </a:pPr>
            <a:endParaRPr/>
          </a:p>
        </p:txBody>
      </p:sp>
      <p:sp>
        <p:nvSpPr>
          <p:cNvPr id="571"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57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585"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586"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587"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58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595"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596"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597"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59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605" name="标题文本"/>
          <p:cNvSpPr txBox="1">
            <a:spLocks noGrp="1"/>
          </p:cNvSpPr>
          <p:nvPr>
            <p:ph type="title"/>
          </p:nvPr>
        </p:nvSpPr>
        <p:spPr>
          <a:prstGeom prst="rect">
            <a:avLst/>
          </a:prstGeom>
        </p:spPr>
        <p:txBody>
          <a:bodyPr/>
          <a:lstStyle/>
          <a:p>
            <a:r>
              <a:t>标题文本</a:t>
            </a:r>
          </a:p>
        </p:txBody>
      </p:sp>
      <p:sp>
        <p:nvSpPr>
          <p:cNvPr id="606"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0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614"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615"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1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623" name="标题文本"/>
          <p:cNvSpPr txBox="1">
            <a:spLocks noGrp="1"/>
          </p:cNvSpPr>
          <p:nvPr>
            <p:ph type="title"/>
          </p:nvPr>
        </p:nvSpPr>
        <p:spPr>
          <a:xfrm>
            <a:off x="1524000" y="1122362"/>
            <a:ext cx="9144000" cy="2387601"/>
          </a:xfrm>
          <a:prstGeom prst="rect">
            <a:avLst/>
          </a:prstGeom>
        </p:spPr>
        <p:txBody>
          <a:bodyPr anchor="b"/>
          <a:lstStyle>
            <a:lvl1pPr algn="ctr">
              <a:defRPr sz="6000">
                <a:latin typeface="Calibri Light"/>
                <a:ea typeface="Calibri Light"/>
                <a:cs typeface="Calibri Light"/>
                <a:sym typeface="Calibri Light"/>
              </a:defRPr>
            </a:lvl1pPr>
          </a:lstStyle>
          <a:p>
            <a:r>
              <a:t>标题文本</a:t>
            </a:r>
          </a:p>
        </p:txBody>
      </p:sp>
      <p:sp>
        <p:nvSpPr>
          <p:cNvPr id="624"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62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632"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63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3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641" name="标题文本"/>
          <p:cNvSpPr txBox="1">
            <a:spLocks noGrp="1"/>
          </p:cNvSpPr>
          <p:nvPr>
            <p:ph type="title"/>
          </p:nvPr>
        </p:nvSpPr>
        <p:spPr>
          <a:xfrm>
            <a:off x="831850" y="1709738"/>
            <a:ext cx="10515600" cy="2852737"/>
          </a:xfrm>
          <a:prstGeom prst="rect">
            <a:avLst/>
          </a:prstGeom>
        </p:spPr>
        <p:txBody>
          <a:bodyPr anchor="b"/>
          <a:lstStyle>
            <a:lvl1pPr>
              <a:defRPr sz="6000">
                <a:latin typeface="Calibri Light"/>
                <a:ea typeface="Calibri Light"/>
                <a:cs typeface="Calibri Light"/>
                <a:sym typeface="Calibri Light"/>
              </a:defRPr>
            </a:lvl1pPr>
          </a:lstStyle>
          <a:p>
            <a:r>
              <a:t>标题文本</a:t>
            </a:r>
          </a:p>
        </p:txBody>
      </p:sp>
      <p:sp>
        <p:nvSpPr>
          <p:cNvPr id="642"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64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650"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651"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5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659" name="标题文本"/>
          <p:cNvSpPr txBox="1">
            <a:spLocks noGrp="1"/>
          </p:cNvSpPr>
          <p:nvPr>
            <p:ph type="title"/>
          </p:nvPr>
        </p:nvSpPr>
        <p:spPr>
          <a:xfrm>
            <a:off x="839787" y="365125"/>
            <a:ext cx="10515601" cy="1325563"/>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660"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661"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66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669"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67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7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684"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685"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686"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68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694"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695"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696"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69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704"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705"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0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713" name="标题文本"/>
          <p:cNvSpPr txBox="1">
            <a:spLocks noGrp="1"/>
          </p:cNvSpPr>
          <p:nvPr>
            <p:ph type="title"/>
          </p:nvPr>
        </p:nvSpPr>
        <p:spPr>
          <a:xfrm>
            <a:off x="8724900" y="365125"/>
            <a:ext cx="2628900" cy="5811838"/>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714"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1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5"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6"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7"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5"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6"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7"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63" Type="http://schemas.openxmlformats.org/officeDocument/2006/relationships/slideLayout" Target="../slideLayouts/slideLayout63.xml"/><Relationship Id="rId64" Type="http://schemas.openxmlformats.org/officeDocument/2006/relationships/slideLayout" Target="../slideLayouts/slideLayout64.xml"/><Relationship Id="rId65" Type="http://schemas.openxmlformats.org/officeDocument/2006/relationships/slideLayout" Target="../slideLayouts/slideLayout65.xml"/><Relationship Id="rId66" Type="http://schemas.openxmlformats.org/officeDocument/2006/relationships/slideLayout" Target="../slideLayouts/slideLayout66.xml"/><Relationship Id="rId67" Type="http://schemas.openxmlformats.org/officeDocument/2006/relationships/slideLayout" Target="../slideLayouts/slideLayout67.xml"/><Relationship Id="rId68" Type="http://schemas.openxmlformats.org/officeDocument/2006/relationships/slideLayout" Target="../slideLayouts/slideLayout68.xml"/><Relationship Id="rId69" Type="http://schemas.openxmlformats.org/officeDocument/2006/relationships/slideLayout" Target="../slideLayouts/slideLayout6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slideLayout" Target="../slideLayouts/slideLayout58.xml"/><Relationship Id="rId59" Type="http://schemas.openxmlformats.org/officeDocument/2006/relationships/slideLayout" Target="../slideLayouts/slideLayout5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70" Type="http://schemas.openxmlformats.org/officeDocument/2006/relationships/slideLayout" Target="../slideLayouts/slideLayout70.xml"/><Relationship Id="rId71" Type="http://schemas.openxmlformats.org/officeDocument/2006/relationships/slideLayout" Target="../slideLayouts/slideLayout71.xml"/><Relationship Id="rId72" Type="http://schemas.openxmlformats.org/officeDocument/2006/relationships/slideLayout" Target="../slideLayouts/slideLayout7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73" Type="http://schemas.openxmlformats.org/officeDocument/2006/relationships/slideLayout" Target="../slideLayouts/slideLayout73.xml"/><Relationship Id="rId74" Type="http://schemas.openxmlformats.org/officeDocument/2006/relationships/slideLayout" Target="../slideLayouts/slideLayout74.xml"/><Relationship Id="rId75" Type="http://schemas.openxmlformats.org/officeDocument/2006/relationships/slideLayout" Target="../slideLayouts/slideLayout75.xml"/><Relationship Id="rId76" Type="http://schemas.openxmlformats.org/officeDocument/2006/relationships/slideLayout" Target="../slideLayouts/slideLayout76.xml"/><Relationship Id="rId77" Type="http://schemas.openxmlformats.org/officeDocument/2006/relationships/slideLayout" Target="../slideLayouts/slideLayout77.xml"/><Relationship Id="rId78" Type="http://schemas.openxmlformats.org/officeDocument/2006/relationships/theme" Target="../theme/theme1.xml"/><Relationship Id="rId60" Type="http://schemas.openxmlformats.org/officeDocument/2006/relationships/slideLayout" Target="../slideLayouts/slideLayout60.xml"/><Relationship Id="rId61" Type="http://schemas.openxmlformats.org/officeDocument/2006/relationships/slideLayout" Target="../slideLayouts/slideLayout61.xml"/><Relationship Id="rId62" Type="http://schemas.openxmlformats.org/officeDocument/2006/relationships/slideLayout" Target="../slideLayouts/slideLayout62.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image" Target="../media/image4.png"/><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4.png"/><Relationship Id="rId5"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jpeg"/><Relationship Id="rId7" Type="http://schemas.openxmlformats.org/officeDocument/2006/relationships/image" Target="../media/image14.jpeg"/><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文本框 53"/>
          <p:cNvSpPr txBox="1"/>
          <p:nvPr/>
        </p:nvSpPr>
        <p:spPr>
          <a:xfrm>
            <a:off x="3056097" y="5481472"/>
            <a:ext cx="6079806" cy="52322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2800">
                <a:solidFill>
                  <a:srgbClr val="ECECEC"/>
                </a:solidFill>
              </a:defRPr>
            </a:lvl1pPr>
          </a:lstStyle>
          <a:p>
            <a:r>
              <a:rPr>
                <a:latin typeface="Heiti SC Light" charset="-122"/>
                <a:ea typeface="Heiti SC Light" charset="-122"/>
                <a:cs typeface="Heiti SC Light" charset="-122"/>
              </a:rPr>
              <a:t>风起银达信息技术（北京）有限公司</a:t>
            </a:r>
          </a:p>
        </p:txBody>
      </p:sp>
      <p:grpSp>
        <p:nvGrpSpPr>
          <p:cNvPr id="727" name="成组"/>
          <p:cNvGrpSpPr/>
          <p:nvPr/>
        </p:nvGrpSpPr>
        <p:grpSpPr>
          <a:xfrm>
            <a:off x="2976593" y="1591884"/>
            <a:ext cx="6238815" cy="2314301"/>
            <a:chOff x="0" y="0"/>
            <a:chExt cx="6238813" cy="2314299"/>
          </a:xfrm>
        </p:grpSpPr>
        <p:sp>
          <p:nvSpPr>
            <p:cNvPr id="725" name="文本框 51"/>
            <p:cNvSpPr txBox="1"/>
            <p:nvPr/>
          </p:nvSpPr>
          <p:spPr>
            <a:xfrm>
              <a:off x="1100568" y="0"/>
              <a:ext cx="4037675" cy="12003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defRPr sz="7200">
                  <a:solidFill>
                    <a:srgbClr val="FFFFFF"/>
                  </a:solidFill>
                  <a:latin typeface="汉仪菱心体简"/>
                  <a:ea typeface="汉仪菱心体简"/>
                  <a:cs typeface="汉仪菱心体简"/>
                  <a:sym typeface="汉仪菱心体简"/>
                </a:defRPr>
              </a:lvl1pPr>
            </a:lstStyle>
            <a:p>
              <a:r>
                <a:rPr dirty="0">
                  <a:latin typeface="Heiti SC Light" charset="-122"/>
                  <a:ea typeface="Heiti SC Light" charset="-122"/>
                  <a:cs typeface="Heiti SC Light" charset="-122"/>
                </a:rPr>
                <a:t>币链合约</a:t>
              </a:r>
            </a:p>
          </p:txBody>
        </p:sp>
        <p:sp>
          <p:nvSpPr>
            <p:cNvPr id="726" name="文本框 54"/>
            <p:cNvSpPr txBox="1"/>
            <p:nvPr/>
          </p:nvSpPr>
          <p:spPr>
            <a:xfrm>
              <a:off x="0" y="1298639"/>
              <a:ext cx="6238813" cy="10156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defRPr sz="6000">
                  <a:solidFill>
                    <a:srgbClr val="95CCCA"/>
                  </a:solidFill>
                  <a:latin typeface="迷你简菱心"/>
                  <a:ea typeface="迷你简菱心"/>
                  <a:cs typeface="迷你简菱心"/>
                  <a:sym typeface="迷你简菱心"/>
                </a:defRPr>
              </a:lvl1pPr>
            </a:lstStyle>
            <a:p>
              <a:r>
                <a:rPr>
                  <a:latin typeface="Heiti SC Light" charset="-122"/>
                  <a:ea typeface="Heiti SC Light" charset="-122"/>
                  <a:cs typeface="Heiti SC Light" charset="-122"/>
                </a:rPr>
                <a:t>数字资产管理平台</a:t>
              </a:r>
            </a:p>
          </p:txBody>
        </p:sp>
      </p:grpSp>
      <p:pic>
        <p:nvPicPr>
          <p:cNvPr id="728" name="WechatIMG419.png" descr="WechatIMG419.png"/>
          <p:cNvPicPr>
            <a:picLocks noChangeAspect="1"/>
          </p:cNvPicPr>
          <p:nvPr/>
        </p:nvPicPr>
        <p:blipFill>
          <a:blip r:embed="rId2">
            <a:extLst/>
          </a:blip>
          <a:srcRect l="1842" t="594" r="1870" b="602"/>
          <a:stretch>
            <a:fillRect/>
          </a:stretch>
        </p:blipFill>
        <p:spPr>
          <a:xfrm>
            <a:off x="4494576" y="4261712"/>
            <a:ext cx="842235" cy="864232"/>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8"/>
                  <a:pt x="2881" y="3019"/>
                </a:cubicBezTo>
                <a:cubicBezTo>
                  <a:pt x="-961" y="7040"/>
                  <a:pt x="-961" y="13557"/>
                  <a:pt x="2881" y="17578"/>
                </a:cubicBezTo>
                <a:cubicBezTo>
                  <a:pt x="6724" y="21600"/>
                  <a:pt x="12954" y="21600"/>
                  <a:pt x="16797" y="17578"/>
                </a:cubicBezTo>
                <a:cubicBezTo>
                  <a:pt x="20639" y="13557"/>
                  <a:pt x="20639" y="7040"/>
                  <a:pt x="16797" y="3019"/>
                </a:cubicBezTo>
                <a:cubicBezTo>
                  <a:pt x="14875" y="1008"/>
                  <a:pt x="12357" y="0"/>
                  <a:pt x="9839" y="0"/>
                </a:cubicBezTo>
                <a:close/>
              </a:path>
            </a:pathLst>
          </a:custGeom>
          <a:ln w="12700">
            <a:miter lim="400000"/>
          </a:ln>
        </p:spPr>
      </p:pic>
      <p:pic>
        <p:nvPicPr>
          <p:cNvPr id="2" name="图片 1"/>
          <p:cNvPicPr>
            <a:picLocks noChangeAspect="1"/>
          </p:cNvPicPr>
          <p:nvPr/>
        </p:nvPicPr>
        <p:blipFill>
          <a:blip r:embed="rId3"/>
          <a:stretch>
            <a:fillRect/>
          </a:stretch>
        </p:blipFill>
        <p:spPr>
          <a:xfrm>
            <a:off x="6359469" y="3988978"/>
            <a:ext cx="1409700" cy="1409700"/>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724"/>
                                        </p:tgtEl>
                                        <p:attrNameLst>
                                          <p:attrName>style.visibility</p:attrName>
                                        </p:attrNameLst>
                                      </p:cBhvr>
                                      <p:to>
                                        <p:strVal val="visible"/>
                                      </p:to>
                                    </p:set>
                                    <p:animEffect transition="in" filter="wipe(left)">
                                      <p:cBhvr>
                                        <p:cTn id="7" dur="1000"/>
                                        <p:tgtEl>
                                          <p:spTgt spid="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 grpId="1"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5" name="Picture 4" descr="Picture 4"/>
          <p:cNvPicPr>
            <a:picLocks noChangeAspect="1"/>
          </p:cNvPicPr>
          <p:nvPr/>
        </p:nvPicPr>
        <p:blipFill>
          <a:blip r:embed="rId2">
            <a:extLst/>
          </a:blip>
          <a:srcRect t="3994" r="3649"/>
          <a:stretch>
            <a:fillRect/>
          </a:stretch>
        </p:blipFill>
        <p:spPr>
          <a:xfrm>
            <a:off x="1498599" y="2544789"/>
            <a:ext cx="4135128" cy="2317699"/>
          </a:xfrm>
          <a:prstGeom prst="rect">
            <a:avLst/>
          </a:prstGeom>
          <a:ln w="12700">
            <a:miter lim="400000"/>
          </a:ln>
        </p:spPr>
      </p:pic>
      <p:grpSp>
        <p:nvGrpSpPr>
          <p:cNvPr id="1118" name="组合 21"/>
          <p:cNvGrpSpPr/>
          <p:nvPr/>
        </p:nvGrpSpPr>
        <p:grpSpPr>
          <a:xfrm>
            <a:off x="6681409" y="2036355"/>
            <a:ext cx="4685991" cy="540808"/>
            <a:chOff x="0" y="0"/>
            <a:chExt cx="4685990" cy="540807"/>
          </a:xfrm>
        </p:grpSpPr>
        <p:sp>
          <p:nvSpPr>
            <p:cNvPr id="1116" name="TextBox 62"/>
            <p:cNvSpPr txBox="1"/>
            <p:nvPr/>
          </p:nvSpPr>
          <p:spPr>
            <a:xfrm>
              <a:off x="0" y="0"/>
              <a:ext cx="4685990" cy="3693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solidFill>
                    <a:srgbClr val="54D0CA"/>
                  </a:solidFill>
                  <a:latin typeface="微软雅黑"/>
                  <a:ea typeface="微软雅黑"/>
                  <a:cs typeface="微软雅黑"/>
                  <a:sym typeface="微软雅黑"/>
                </a:defRPr>
              </a:lvl1pPr>
            </a:lstStyle>
            <a:p>
              <a:pPr>
                <a:defRPr>
                  <a:latin typeface="+mj-lt"/>
                  <a:ea typeface="+mj-ea"/>
                  <a:cs typeface="+mj-cs"/>
                  <a:sym typeface="Calibri"/>
                </a:defRPr>
              </a:pPr>
              <a:r>
                <a:rPr>
                  <a:latin typeface="Heiti SC Light" charset="-122"/>
                  <a:ea typeface="Heiti SC Light" charset="-122"/>
                  <a:cs typeface="Heiti SC Light" charset="-122"/>
                  <a:sym typeface="微软雅黑"/>
                </a:rPr>
                <a:t>面向人民币需求用户</a:t>
              </a:r>
            </a:p>
          </p:txBody>
        </p:sp>
        <p:sp>
          <p:nvSpPr>
            <p:cNvPr id="1117" name="Rectangle 3"/>
            <p:cNvSpPr txBox="1"/>
            <p:nvPr/>
          </p:nvSpPr>
          <p:spPr>
            <a:xfrm>
              <a:off x="114299" y="363006"/>
              <a:ext cx="3427793"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14000"/>
                </a:lnSpc>
                <a:defRPr sz="1000">
                  <a:solidFill>
                    <a:srgbClr val="D9D9D9"/>
                  </a:solidFill>
                  <a:latin typeface="微软雅黑"/>
                  <a:ea typeface="微软雅黑"/>
                  <a:cs typeface="微软雅黑"/>
                  <a:sym typeface="微软雅黑"/>
                </a:defRPr>
              </a:lvl1pPr>
            </a:lstStyle>
            <a:p>
              <a:r>
                <a:rPr>
                  <a:latin typeface="Heiti SC Light" charset="-122"/>
                  <a:ea typeface="Heiti SC Light" charset="-122"/>
                  <a:cs typeface="Heiti SC Light" charset="-122"/>
                </a:rPr>
                <a:t>目前只提供人民币的质押贷款</a:t>
              </a:r>
            </a:p>
          </p:txBody>
        </p:sp>
      </p:grpSp>
      <p:grpSp>
        <p:nvGrpSpPr>
          <p:cNvPr id="1121" name="组合 27"/>
          <p:cNvGrpSpPr/>
          <p:nvPr/>
        </p:nvGrpSpPr>
        <p:grpSpPr>
          <a:xfrm>
            <a:off x="6681409" y="4865646"/>
            <a:ext cx="4685991" cy="540808"/>
            <a:chOff x="0" y="0"/>
            <a:chExt cx="4685990" cy="540807"/>
          </a:xfrm>
        </p:grpSpPr>
        <p:sp>
          <p:nvSpPr>
            <p:cNvPr id="1119" name="TextBox 66"/>
            <p:cNvSpPr txBox="1"/>
            <p:nvPr/>
          </p:nvSpPr>
          <p:spPr>
            <a:xfrm>
              <a:off x="0" y="0"/>
              <a:ext cx="4685990" cy="3693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solidFill>
                    <a:srgbClr val="54D0CA"/>
                  </a:solidFill>
                  <a:latin typeface="微软雅黑"/>
                  <a:ea typeface="微软雅黑"/>
                  <a:cs typeface="微软雅黑"/>
                  <a:sym typeface="微软雅黑"/>
                </a:defRPr>
              </a:lvl1pPr>
            </a:lstStyle>
            <a:p>
              <a:r>
                <a:rPr>
                  <a:latin typeface="Heiti SC Light" charset="-122"/>
                  <a:ea typeface="Heiti SC Light" charset="-122"/>
                  <a:cs typeface="Heiti SC Light" charset="-122"/>
                </a:rPr>
                <a:t>用户个人信用情况良好</a:t>
              </a:r>
            </a:p>
          </p:txBody>
        </p:sp>
        <p:sp>
          <p:nvSpPr>
            <p:cNvPr id="1120" name="Rectangle 3"/>
            <p:cNvSpPr txBox="1"/>
            <p:nvPr/>
          </p:nvSpPr>
          <p:spPr>
            <a:xfrm>
              <a:off x="114299" y="363006"/>
              <a:ext cx="3427793"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14000"/>
                </a:lnSpc>
                <a:defRPr sz="1000">
                  <a:solidFill>
                    <a:srgbClr val="D9D9D9"/>
                  </a:solidFill>
                  <a:latin typeface="微软雅黑"/>
                  <a:ea typeface="微软雅黑"/>
                  <a:cs typeface="微软雅黑"/>
                  <a:sym typeface="微软雅黑"/>
                </a:defRPr>
              </a:lvl1pPr>
            </a:lstStyle>
            <a:p>
              <a:r>
                <a:rPr>
                  <a:latin typeface="Heiti SC Light" charset="-122"/>
                  <a:ea typeface="Heiti SC Light" charset="-122"/>
                  <a:cs typeface="Heiti SC Light" charset="-122"/>
                </a:rPr>
                <a:t>确保用户可联系、无不良信用记录</a:t>
              </a:r>
            </a:p>
          </p:txBody>
        </p:sp>
      </p:grpSp>
      <p:grpSp>
        <p:nvGrpSpPr>
          <p:cNvPr id="1124" name="组合 24"/>
          <p:cNvGrpSpPr/>
          <p:nvPr/>
        </p:nvGrpSpPr>
        <p:grpSpPr>
          <a:xfrm>
            <a:off x="7213731" y="3433261"/>
            <a:ext cx="3727318" cy="540808"/>
            <a:chOff x="0" y="0"/>
            <a:chExt cx="3727316" cy="540807"/>
          </a:xfrm>
        </p:grpSpPr>
        <p:sp>
          <p:nvSpPr>
            <p:cNvPr id="1122" name="TextBox 69"/>
            <p:cNvSpPr txBox="1"/>
            <p:nvPr/>
          </p:nvSpPr>
          <p:spPr>
            <a:xfrm>
              <a:off x="0" y="0"/>
              <a:ext cx="3727316" cy="3693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solidFill>
                    <a:srgbClr val="54D0CA"/>
                  </a:solidFill>
                  <a:latin typeface="微软雅黑"/>
                  <a:ea typeface="微软雅黑"/>
                  <a:cs typeface="微软雅黑"/>
                  <a:sym typeface="微软雅黑"/>
                </a:defRPr>
              </a:lvl1pPr>
            </a:lstStyle>
            <a:p>
              <a:r>
                <a:rPr>
                  <a:latin typeface="Heiti SC Light" charset="-122"/>
                  <a:ea typeface="Heiti SC Light" charset="-122"/>
                  <a:cs typeface="Heiti SC Light" charset="-122"/>
                </a:rPr>
                <a:t>以太坊、比特币持有者</a:t>
              </a:r>
            </a:p>
          </p:txBody>
        </p:sp>
        <p:sp>
          <p:nvSpPr>
            <p:cNvPr id="1123" name="Rectangle 3"/>
            <p:cNvSpPr txBox="1"/>
            <p:nvPr/>
          </p:nvSpPr>
          <p:spPr>
            <a:xfrm>
              <a:off x="114299" y="363006"/>
              <a:ext cx="3307713"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14000"/>
                </a:lnSpc>
                <a:defRPr sz="1000">
                  <a:solidFill>
                    <a:srgbClr val="D9D9D9"/>
                  </a:solidFill>
                  <a:latin typeface="微软雅黑"/>
                  <a:ea typeface="微软雅黑"/>
                  <a:cs typeface="微软雅黑"/>
                  <a:sym typeface="微软雅黑"/>
                </a:defRPr>
              </a:lvl1pPr>
            </a:lstStyle>
            <a:p>
              <a:r>
                <a:rPr>
                  <a:latin typeface="Heiti SC Light" charset="-122"/>
                  <a:ea typeface="Heiti SC Light" charset="-122"/>
                  <a:cs typeface="Heiti SC Light" charset="-122"/>
                </a:rPr>
                <a:t>首期策划只接受两种主流数字资产的质押</a:t>
              </a:r>
            </a:p>
          </p:txBody>
        </p:sp>
      </p:grpSp>
      <p:grpSp>
        <p:nvGrpSpPr>
          <p:cNvPr id="1146" name="组合 11"/>
          <p:cNvGrpSpPr/>
          <p:nvPr/>
        </p:nvGrpSpPr>
        <p:grpSpPr>
          <a:xfrm>
            <a:off x="4776676" y="1707421"/>
            <a:ext cx="2205788" cy="3991409"/>
            <a:chOff x="0" y="0"/>
            <a:chExt cx="2205786" cy="3991407"/>
          </a:xfrm>
        </p:grpSpPr>
        <p:grpSp>
          <p:nvGrpSpPr>
            <p:cNvPr id="1142" name="组合 6"/>
            <p:cNvGrpSpPr/>
            <p:nvPr/>
          </p:nvGrpSpPr>
          <p:grpSpPr>
            <a:xfrm>
              <a:off x="-1" y="-1"/>
              <a:ext cx="2205788" cy="3761324"/>
              <a:chOff x="0" y="0"/>
              <a:chExt cx="2205786" cy="3761322"/>
            </a:xfrm>
          </p:grpSpPr>
          <p:sp>
            <p:nvSpPr>
              <p:cNvPr id="1125" name="Arc 6"/>
              <p:cNvSpPr/>
              <p:nvPr/>
            </p:nvSpPr>
            <p:spPr>
              <a:xfrm rot="16200000" flipH="1">
                <a:off x="285129" y="-285130"/>
                <a:ext cx="373840" cy="94409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21600"/>
                    </a:lnTo>
                    <a:cubicBezTo>
                      <a:pt x="9853" y="15250"/>
                      <a:pt x="2416" y="7813"/>
                      <a:pt x="0" y="0"/>
                    </a:cubicBezTo>
                  </a:path>
                </a:pathLst>
              </a:custGeom>
              <a:noFill/>
              <a:ln w="12700" cap="flat">
                <a:solidFill>
                  <a:srgbClr val="3FB5B0"/>
                </a:solidFill>
                <a:prstDash val="solid"/>
                <a:miter lim="800000"/>
                <a:headEnd type="oval" w="med" len="med"/>
                <a:tailEnd type="oval" w="med" len="med"/>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grpSp>
            <p:nvGrpSpPr>
              <p:cNvPr id="1141" name="组合 3"/>
              <p:cNvGrpSpPr/>
              <p:nvPr/>
            </p:nvGrpSpPr>
            <p:grpSpPr>
              <a:xfrm>
                <a:off x="841557" y="231108"/>
                <a:ext cx="1364230" cy="3530215"/>
                <a:chOff x="0" y="0"/>
                <a:chExt cx="1364229" cy="3530214"/>
              </a:xfrm>
            </p:grpSpPr>
            <p:sp>
              <p:nvSpPr>
                <p:cNvPr id="1126" name="Oval 22"/>
                <p:cNvSpPr/>
                <p:nvPr/>
              </p:nvSpPr>
              <p:spPr>
                <a:xfrm>
                  <a:off x="0" y="2712720"/>
                  <a:ext cx="817495" cy="817495"/>
                </a:xfrm>
                <a:prstGeom prst="ellipse">
                  <a:avLst/>
                </a:prstGeom>
                <a:gradFill flip="none" rotWithShape="1">
                  <a:gsLst>
                    <a:gs pos="0">
                      <a:srgbClr val="8EE0DC">
                        <a:alpha val="78000"/>
                      </a:srgbClr>
                    </a:gs>
                    <a:gs pos="87000">
                      <a:srgbClr val="2A9995">
                        <a:alpha val="40000"/>
                      </a:srgbClr>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127" name="Freeform 47"/>
                <p:cNvSpPr/>
                <p:nvPr/>
              </p:nvSpPr>
              <p:spPr>
                <a:xfrm>
                  <a:off x="187404" y="2889103"/>
                  <a:ext cx="442686" cy="464728"/>
                </a:xfrm>
                <a:custGeom>
                  <a:avLst/>
                  <a:gdLst/>
                  <a:ahLst/>
                  <a:cxnLst>
                    <a:cxn ang="0">
                      <a:pos x="wd2" y="hd2"/>
                    </a:cxn>
                    <a:cxn ang="5400000">
                      <a:pos x="wd2" y="hd2"/>
                    </a:cxn>
                    <a:cxn ang="10800000">
                      <a:pos x="wd2" y="hd2"/>
                    </a:cxn>
                    <a:cxn ang="16200000">
                      <a:pos x="wd2" y="hd2"/>
                    </a:cxn>
                  </a:cxnLst>
                  <a:rect l="0" t="0" r="r" b="b"/>
                  <a:pathLst>
                    <a:path w="21600" h="21600" extrusionOk="0">
                      <a:moveTo>
                        <a:pt x="18105" y="5806"/>
                      </a:moveTo>
                      <a:lnTo>
                        <a:pt x="21600" y="2433"/>
                      </a:lnTo>
                      <a:lnTo>
                        <a:pt x="20032" y="1921"/>
                      </a:lnTo>
                      <a:lnTo>
                        <a:pt x="20121" y="1878"/>
                      </a:lnTo>
                      <a:lnTo>
                        <a:pt x="20211" y="1793"/>
                      </a:lnTo>
                      <a:lnTo>
                        <a:pt x="20211" y="1579"/>
                      </a:lnTo>
                      <a:lnTo>
                        <a:pt x="20121" y="1409"/>
                      </a:lnTo>
                      <a:lnTo>
                        <a:pt x="19987" y="1366"/>
                      </a:lnTo>
                      <a:lnTo>
                        <a:pt x="19763" y="1366"/>
                      </a:lnTo>
                      <a:lnTo>
                        <a:pt x="19673" y="1409"/>
                      </a:lnTo>
                      <a:lnTo>
                        <a:pt x="19583" y="1537"/>
                      </a:lnTo>
                      <a:lnTo>
                        <a:pt x="19046" y="0"/>
                      </a:lnTo>
                      <a:lnTo>
                        <a:pt x="15505" y="3372"/>
                      </a:lnTo>
                      <a:lnTo>
                        <a:pt x="16043" y="4866"/>
                      </a:lnTo>
                      <a:lnTo>
                        <a:pt x="15819" y="5080"/>
                      </a:lnTo>
                      <a:lnTo>
                        <a:pt x="15819" y="5123"/>
                      </a:lnTo>
                      <a:lnTo>
                        <a:pt x="15012" y="5848"/>
                      </a:lnTo>
                      <a:lnTo>
                        <a:pt x="14385" y="5293"/>
                      </a:lnTo>
                      <a:lnTo>
                        <a:pt x="13668" y="4824"/>
                      </a:lnTo>
                      <a:lnTo>
                        <a:pt x="12951" y="4440"/>
                      </a:lnTo>
                      <a:lnTo>
                        <a:pt x="12144" y="4055"/>
                      </a:lnTo>
                      <a:lnTo>
                        <a:pt x="11383" y="3842"/>
                      </a:lnTo>
                      <a:lnTo>
                        <a:pt x="10576" y="3586"/>
                      </a:lnTo>
                      <a:lnTo>
                        <a:pt x="9680" y="3500"/>
                      </a:lnTo>
                      <a:lnTo>
                        <a:pt x="8828" y="3458"/>
                      </a:lnTo>
                      <a:lnTo>
                        <a:pt x="7932" y="3500"/>
                      </a:lnTo>
                      <a:lnTo>
                        <a:pt x="7080" y="3586"/>
                      </a:lnTo>
                      <a:lnTo>
                        <a:pt x="6274" y="3842"/>
                      </a:lnTo>
                      <a:lnTo>
                        <a:pt x="5422" y="4098"/>
                      </a:lnTo>
                      <a:lnTo>
                        <a:pt x="4661" y="4440"/>
                      </a:lnTo>
                      <a:lnTo>
                        <a:pt x="3944" y="4866"/>
                      </a:lnTo>
                      <a:lnTo>
                        <a:pt x="3227" y="5336"/>
                      </a:lnTo>
                      <a:lnTo>
                        <a:pt x="2599" y="5891"/>
                      </a:lnTo>
                      <a:lnTo>
                        <a:pt x="1972" y="6531"/>
                      </a:lnTo>
                      <a:lnTo>
                        <a:pt x="1479" y="7214"/>
                      </a:lnTo>
                      <a:lnTo>
                        <a:pt x="986" y="7983"/>
                      </a:lnTo>
                      <a:lnTo>
                        <a:pt x="627" y="8708"/>
                      </a:lnTo>
                      <a:lnTo>
                        <a:pt x="359" y="9434"/>
                      </a:lnTo>
                      <a:lnTo>
                        <a:pt x="179" y="10288"/>
                      </a:lnTo>
                      <a:lnTo>
                        <a:pt x="0" y="11056"/>
                      </a:lnTo>
                      <a:lnTo>
                        <a:pt x="0" y="12678"/>
                      </a:lnTo>
                      <a:lnTo>
                        <a:pt x="179" y="13447"/>
                      </a:lnTo>
                      <a:lnTo>
                        <a:pt x="359" y="14300"/>
                      </a:lnTo>
                      <a:lnTo>
                        <a:pt x="627" y="15026"/>
                      </a:lnTo>
                      <a:lnTo>
                        <a:pt x="986" y="15752"/>
                      </a:lnTo>
                      <a:lnTo>
                        <a:pt x="1479" y="16520"/>
                      </a:lnTo>
                      <a:lnTo>
                        <a:pt x="1972" y="17203"/>
                      </a:lnTo>
                      <a:lnTo>
                        <a:pt x="2599" y="17843"/>
                      </a:lnTo>
                      <a:lnTo>
                        <a:pt x="2958" y="18142"/>
                      </a:lnTo>
                      <a:lnTo>
                        <a:pt x="3406" y="18484"/>
                      </a:lnTo>
                      <a:lnTo>
                        <a:pt x="2420" y="21600"/>
                      </a:lnTo>
                      <a:lnTo>
                        <a:pt x="5154" y="21600"/>
                      </a:lnTo>
                      <a:lnTo>
                        <a:pt x="5736" y="19722"/>
                      </a:lnTo>
                      <a:lnTo>
                        <a:pt x="6453" y="20021"/>
                      </a:lnTo>
                      <a:lnTo>
                        <a:pt x="7215" y="20149"/>
                      </a:lnTo>
                      <a:lnTo>
                        <a:pt x="8066" y="20234"/>
                      </a:lnTo>
                      <a:lnTo>
                        <a:pt x="8828" y="20277"/>
                      </a:lnTo>
                      <a:lnTo>
                        <a:pt x="9635" y="20234"/>
                      </a:lnTo>
                      <a:lnTo>
                        <a:pt x="10441" y="20149"/>
                      </a:lnTo>
                      <a:lnTo>
                        <a:pt x="11159" y="20021"/>
                      </a:lnTo>
                      <a:lnTo>
                        <a:pt x="11920" y="19764"/>
                      </a:lnTo>
                      <a:lnTo>
                        <a:pt x="12458" y="21600"/>
                      </a:lnTo>
                      <a:lnTo>
                        <a:pt x="15147" y="21600"/>
                      </a:lnTo>
                      <a:lnTo>
                        <a:pt x="14251" y="18526"/>
                      </a:lnTo>
                      <a:lnTo>
                        <a:pt x="14699" y="18228"/>
                      </a:lnTo>
                      <a:lnTo>
                        <a:pt x="15057" y="17843"/>
                      </a:lnTo>
                      <a:lnTo>
                        <a:pt x="15685" y="17203"/>
                      </a:lnTo>
                      <a:lnTo>
                        <a:pt x="16178" y="16563"/>
                      </a:lnTo>
                      <a:lnTo>
                        <a:pt x="16626" y="15837"/>
                      </a:lnTo>
                      <a:lnTo>
                        <a:pt x="16984" y="15111"/>
                      </a:lnTo>
                      <a:lnTo>
                        <a:pt x="17298" y="14343"/>
                      </a:lnTo>
                      <a:lnTo>
                        <a:pt x="17477" y="13489"/>
                      </a:lnTo>
                      <a:lnTo>
                        <a:pt x="17612" y="12721"/>
                      </a:lnTo>
                      <a:lnTo>
                        <a:pt x="17701" y="11910"/>
                      </a:lnTo>
                      <a:lnTo>
                        <a:pt x="17612" y="11099"/>
                      </a:lnTo>
                      <a:lnTo>
                        <a:pt x="17522" y="10330"/>
                      </a:lnTo>
                      <a:lnTo>
                        <a:pt x="17343" y="9605"/>
                      </a:lnTo>
                      <a:lnTo>
                        <a:pt x="17119" y="8879"/>
                      </a:lnTo>
                      <a:lnTo>
                        <a:pt x="16805" y="8196"/>
                      </a:lnTo>
                      <a:lnTo>
                        <a:pt x="16402" y="7513"/>
                      </a:lnTo>
                      <a:lnTo>
                        <a:pt x="15998" y="6915"/>
                      </a:lnTo>
                      <a:lnTo>
                        <a:pt x="15461" y="6318"/>
                      </a:lnTo>
                      <a:lnTo>
                        <a:pt x="16536" y="5293"/>
                      </a:lnTo>
                      <a:lnTo>
                        <a:pt x="18105" y="5806"/>
                      </a:lnTo>
                      <a:close/>
                      <a:moveTo>
                        <a:pt x="20435" y="2732"/>
                      </a:moveTo>
                      <a:lnTo>
                        <a:pt x="17925" y="5123"/>
                      </a:lnTo>
                      <a:lnTo>
                        <a:pt x="16984" y="4824"/>
                      </a:lnTo>
                      <a:lnTo>
                        <a:pt x="19539" y="2433"/>
                      </a:lnTo>
                      <a:lnTo>
                        <a:pt x="20435" y="2732"/>
                      </a:lnTo>
                      <a:close/>
                      <a:moveTo>
                        <a:pt x="16581" y="4397"/>
                      </a:moveTo>
                      <a:lnTo>
                        <a:pt x="16222" y="3500"/>
                      </a:lnTo>
                      <a:lnTo>
                        <a:pt x="18732" y="1110"/>
                      </a:lnTo>
                      <a:lnTo>
                        <a:pt x="19090" y="1964"/>
                      </a:lnTo>
                      <a:lnTo>
                        <a:pt x="17836" y="3159"/>
                      </a:lnTo>
                      <a:lnTo>
                        <a:pt x="16581" y="4397"/>
                      </a:lnTo>
                      <a:close/>
                      <a:moveTo>
                        <a:pt x="4661" y="21002"/>
                      </a:moveTo>
                      <a:lnTo>
                        <a:pt x="3316" y="21002"/>
                      </a:lnTo>
                      <a:lnTo>
                        <a:pt x="3944" y="18911"/>
                      </a:lnTo>
                      <a:lnTo>
                        <a:pt x="5109" y="19508"/>
                      </a:lnTo>
                      <a:lnTo>
                        <a:pt x="4661" y="21002"/>
                      </a:lnTo>
                      <a:close/>
                      <a:moveTo>
                        <a:pt x="14295" y="21002"/>
                      </a:moveTo>
                      <a:lnTo>
                        <a:pt x="12951" y="21002"/>
                      </a:lnTo>
                      <a:lnTo>
                        <a:pt x="12503" y="19551"/>
                      </a:lnTo>
                      <a:lnTo>
                        <a:pt x="13085" y="19252"/>
                      </a:lnTo>
                      <a:lnTo>
                        <a:pt x="13668" y="18911"/>
                      </a:lnTo>
                      <a:lnTo>
                        <a:pt x="14295" y="21002"/>
                      </a:lnTo>
                      <a:close/>
                      <a:moveTo>
                        <a:pt x="17029" y="11910"/>
                      </a:moveTo>
                      <a:lnTo>
                        <a:pt x="16984" y="12636"/>
                      </a:lnTo>
                      <a:lnTo>
                        <a:pt x="16895" y="13404"/>
                      </a:lnTo>
                      <a:lnTo>
                        <a:pt x="16715" y="14130"/>
                      </a:lnTo>
                      <a:lnTo>
                        <a:pt x="16402" y="14855"/>
                      </a:lnTo>
                      <a:lnTo>
                        <a:pt x="16088" y="15538"/>
                      </a:lnTo>
                      <a:lnTo>
                        <a:pt x="15640" y="16221"/>
                      </a:lnTo>
                      <a:lnTo>
                        <a:pt x="15147" y="16819"/>
                      </a:lnTo>
                      <a:lnTo>
                        <a:pt x="14071" y="17929"/>
                      </a:lnTo>
                      <a:lnTo>
                        <a:pt x="13354" y="18398"/>
                      </a:lnTo>
                      <a:lnTo>
                        <a:pt x="12682" y="18740"/>
                      </a:lnTo>
                      <a:lnTo>
                        <a:pt x="11965" y="19081"/>
                      </a:lnTo>
                      <a:lnTo>
                        <a:pt x="11248" y="19380"/>
                      </a:lnTo>
                      <a:lnTo>
                        <a:pt x="10486" y="19551"/>
                      </a:lnTo>
                      <a:lnTo>
                        <a:pt x="9635" y="19636"/>
                      </a:lnTo>
                      <a:lnTo>
                        <a:pt x="8828" y="19679"/>
                      </a:lnTo>
                      <a:lnTo>
                        <a:pt x="8022" y="19636"/>
                      </a:lnTo>
                      <a:lnTo>
                        <a:pt x="7215" y="19551"/>
                      </a:lnTo>
                      <a:lnTo>
                        <a:pt x="6453" y="19380"/>
                      </a:lnTo>
                      <a:lnTo>
                        <a:pt x="5691" y="19081"/>
                      </a:lnTo>
                      <a:lnTo>
                        <a:pt x="4929" y="18740"/>
                      </a:lnTo>
                      <a:lnTo>
                        <a:pt x="4257" y="18398"/>
                      </a:lnTo>
                      <a:lnTo>
                        <a:pt x="3630" y="17929"/>
                      </a:lnTo>
                      <a:lnTo>
                        <a:pt x="3002" y="17374"/>
                      </a:lnTo>
                      <a:lnTo>
                        <a:pt x="2465" y="16819"/>
                      </a:lnTo>
                      <a:lnTo>
                        <a:pt x="2017" y="16179"/>
                      </a:lnTo>
                      <a:lnTo>
                        <a:pt x="1568" y="15496"/>
                      </a:lnTo>
                      <a:lnTo>
                        <a:pt x="1210" y="14813"/>
                      </a:lnTo>
                      <a:lnTo>
                        <a:pt x="986" y="14087"/>
                      </a:lnTo>
                      <a:lnTo>
                        <a:pt x="627" y="12636"/>
                      </a:lnTo>
                      <a:lnTo>
                        <a:pt x="627" y="11099"/>
                      </a:lnTo>
                      <a:lnTo>
                        <a:pt x="986" y="9647"/>
                      </a:lnTo>
                      <a:lnTo>
                        <a:pt x="1210" y="8922"/>
                      </a:lnTo>
                      <a:lnTo>
                        <a:pt x="1568" y="8239"/>
                      </a:lnTo>
                      <a:lnTo>
                        <a:pt x="2017" y="7556"/>
                      </a:lnTo>
                      <a:lnTo>
                        <a:pt x="2465" y="6958"/>
                      </a:lnTo>
                      <a:lnTo>
                        <a:pt x="3002" y="6360"/>
                      </a:lnTo>
                      <a:lnTo>
                        <a:pt x="3630" y="5806"/>
                      </a:lnTo>
                      <a:lnTo>
                        <a:pt x="4257" y="5336"/>
                      </a:lnTo>
                      <a:lnTo>
                        <a:pt x="4929" y="4994"/>
                      </a:lnTo>
                      <a:lnTo>
                        <a:pt x="5691" y="4653"/>
                      </a:lnTo>
                      <a:lnTo>
                        <a:pt x="6453" y="4397"/>
                      </a:lnTo>
                      <a:lnTo>
                        <a:pt x="7215" y="4183"/>
                      </a:lnTo>
                      <a:lnTo>
                        <a:pt x="8022" y="4098"/>
                      </a:lnTo>
                      <a:lnTo>
                        <a:pt x="8828" y="4055"/>
                      </a:lnTo>
                      <a:lnTo>
                        <a:pt x="9635" y="4098"/>
                      </a:lnTo>
                      <a:lnTo>
                        <a:pt x="10441" y="4183"/>
                      </a:lnTo>
                      <a:lnTo>
                        <a:pt x="11203" y="4397"/>
                      </a:lnTo>
                      <a:lnTo>
                        <a:pt x="12637" y="4909"/>
                      </a:lnTo>
                      <a:lnTo>
                        <a:pt x="13310" y="5336"/>
                      </a:lnTo>
                      <a:lnTo>
                        <a:pt x="13937" y="5763"/>
                      </a:lnTo>
                      <a:lnTo>
                        <a:pt x="14564" y="6318"/>
                      </a:lnTo>
                      <a:lnTo>
                        <a:pt x="13489" y="7342"/>
                      </a:lnTo>
                      <a:lnTo>
                        <a:pt x="12996" y="6915"/>
                      </a:lnTo>
                      <a:lnTo>
                        <a:pt x="12503" y="6531"/>
                      </a:lnTo>
                      <a:lnTo>
                        <a:pt x="11920" y="6275"/>
                      </a:lnTo>
                      <a:lnTo>
                        <a:pt x="11338" y="5976"/>
                      </a:lnTo>
                      <a:lnTo>
                        <a:pt x="10755" y="5806"/>
                      </a:lnTo>
                      <a:lnTo>
                        <a:pt x="10128" y="5635"/>
                      </a:lnTo>
                      <a:lnTo>
                        <a:pt x="9500" y="5592"/>
                      </a:lnTo>
                      <a:lnTo>
                        <a:pt x="8828" y="5549"/>
                      </a:lnTo>
                      <a:lnTo>
                        <a:pt x="8201" y="5592"/>
                      </a:lnTo>
                      <a:lnTo>
                        <a:pt x="7529" y="5677"/>
                      </a:lnTo>
                      <a:lnTo>
                        <a:pt x="6901" y="5806"/>
                      </a:lnTo>
                      <a:lnTo>
                        <a:pt x="6274" y="5976"/>
                      </a:lnTo>
                      <a:lnTo>
                        <a:pt x="5691" y="6275"/>
                      </a:lnTo>
                      <a:lnTo>
                        <a:pt x="5154" y="6574"/>
                      </a:lnTo>
                      <a:lnTo>
                        <a:pt x="4616" y="6958"/>
                      </a:lnTo>
                      <a:lnTo>
                        <a:pt x="4123" y="7385"/>
                      </a:lnTo>
                      <a:lnTo>
                        <a:pt x="3630" y="7897"/>
                      </a:lnTo>
                      <a:lnTo>
                        <a:pt x="3271" y="8367"/>
                      </a:lnTo>
                      <a:lnTo>
                        <a:pt x="2913" y="8879"/>
                      </a:lnTo>
                      <a:lnTo>
                        <a:pt x="2689" y="9477"/>
                      </a:lnTo>
                      <a:lnTo>
                        <a:pt x="2420" y="10032"/>
                      </a:lnTo>
                      <a:lnTo>
                        <a:pt x="2285" y="10629"/>
                      </a:lnTo>
                      <a:lnTo>
                        <a:pt x="2196" y="11227"/>
                      </a:lnTo>
                      <a:lnTo>
                        <a:pt x="2196" y="12508"/>
                      </a:lnTo>
                      <a:lnTo>
                        <a:pt x="2285" y="13105"/>
                      </a:lnTo>
                      <a:lnTo>
                        <a:pt x="2420" y="13703"/>
                      </a:lnTo>
                      <a:lnTo>
                        <a:pt x="2689" y="14258"/>
                      </a:lnTo>
                      <a:lnTo>
                        <a:pt x="2913" y="14855"/>
                      </a:lnTo>
                      <a:lnTo>
                        <a:pt x="3271" y="15368"/>
                      </a:lnTo>
                      <a:lnTo>
                        <a:pt x="3630" y="15837"/>
                      </a:lnTo>
                      <a:lnTo>
                        <a:pt x="4123" y="16349"/>
                      </a:lnTo>
                      <a:lnTo>
                        <a:pt x="4616" y="16776"/>
                      </a:lnTo>
                      <a:lnTo>
                        <a:pt x="5154" y="17160"/>
                      </a:lnTo>
                      <a:lnTo>
                        <a:pt x="5691" y="17459"/>
                      </a:lnTo>
                      <a:lnTo>
                        <a:pt x="6274" y="17758"/>
                      </a:lnTo>
                      <a:lnTo>
                        <a:pt x="7529" y="18100"/>
                      </a:lnTo>
                      <a:lnTo>
                        <a:pt x="8201" y="18228"/>
                      </a:lnTo>
                      <a:lnTo>
                        <a:pt x="9500" y="18228"/>
                      </a:lnTo>
                      <a:lnTo>
                        <a:pt x="10128" y="18100"/>
                      </a:lnTo>
                      <a:lnTo>
                        <a:pt x="11383" y="17758"/>
                      </a:lnTo>
                      <a:lnTo>
                        <a:pt x="12548" y="17160"/>
                      </a:lnTo>
                      <a:lnTo>
                        <a:pt x="13041" y="16776"/>
                      </a:lnTo>
                      <a:lnTo>
                        <a:pt x="13578" y="16349"/>
                      </a:lnTo>
                      <a:lnTo>
                        <a:pt x="13982" y="15923"/>
                      </a:lnTo>
                      <a:lnTo>
                        <a:pt x="14385" y="15410"/>
                      </a:lnTo>
                      <a:lnTo>
                        <a:pt x="14744" y="14855"/>
                      </a:lnTo>
                      <a:lnTo>
                        <a:pt x="15012" y="14300"/>
                      </a:lnTo>
                      <a:lnTo>
                        <a:pt x="15192" y="13745"/>
                      </a:lnTo>
                      <a:lnTo>
                        <a:pt x="15371" y="13148"/>
                      </a:lnTo>
                      <a:lnTo>
                        <a:pt x="15461" y="12508"/>
                      </a:lnTo>
                      <a:lnTo>
                        <a:pt x="15505" y="11910"/>
                      </a:lnTo>
                      <a:lnTo>
                        <a:pt x="15461" y="11312"/>
                      </a:lnTo>
                      <a:lnTo>
                        <a:pt x="15416" y="10757"/>
                      </a:lnTo>
                      <a:lnTo>
                        <a:pt x="15281" y="10245"/>
                      </a:lnTo>
                      <a:lnTo>
                        <a:pt x="15102" y="9690"/>
                      </a:lnTo>
                      <a:lnTo>
                        <a:pt x="14878" y="9178"/>
                      </a:lnTo>
                      <a:lnTo>
                        <a:pt x="14564" y="8666"/>
                      </a:lnTo>
                      <a:lnTo>
                        <a:pt x="14295" y="8196"/>
                      </a:lnTo>
                      <a:lnTo>
                        <a:pt x="13892" y="7769"/>
                      </a:lnTo>
                      <a:lnTo>
                        <a:pt x="15012" y="6745"/>
                      </a:lnTo>
                      <a:lnTo>
                        <a:pt x="15461" y="7300"/>
                      </a:lnTo>
                      <a:lnTo>
                        <a:pt x="15909" y="7897"/>
                      </a:lnTo>
                      <a:lnTo>
                        <a:pt x="16222" y="8495"/>
                      </a:lnTo>
                      <a:lnTo>
                        <a:pt x="16536" y="9135"/>
                      </a:lnTo>
                      <a:lnTo>
                        <a:pt x="16760" y="9775"/>
                      </a:lnTo>
                      <a:lnTo>
                        <a:pt x="16895" y="10458"/>
                      </a:lnTo>
                      <a:lnTo>
                        <a:pt x="16984" y="11142"/>
                      </a:lnTo>
                      <a:lnTo>
                        <a:pt x="17029" y="11910"/>
                      </a:lnTo>
                      <a:close/>
                      <a:moveTo>
                        <a:pt x="10441" y="11910"/>
                      </a:moveTo>
                      <a:lnTo>
                        <a:pt x="10352" y="12166"/>
                      </a:lnTo>
                      <a:lnTo>
                        <a:pt x="10307" y="12465"/>
                      </a:lnTo>
                      <a:lnTo>
                        <a:pt x="10128" y="12721"/>
                      </a:lnTo>
                      <a:lnTo>
                        <a:pt x="9949" y="12934"/>
                      </a:lnTo>
                      <a:lnTo>
                        <a:pt x="9680" y="13148"/>
                      </a:lnTo>
                      <a:lnTo>
                        <a:pt x="9456" y="13276"/>
                      </a:lnTo>
                      <a:lnTo>
                        <a:pt x="9142" y="13361"/>
                      </a:lnTo>
                      <a:lnTo>
                        <a:pt x="8515" y="13361"/>
                      </a:lnTo>
                      <a:lnTo>
                        <a:pt x="8246" y="13276"/>
                      </a:lnTo>
                      <a:lnTo>
                        <a:pt x="7932" y="13148"/>
                      </a:lnTo>
                      <a:lnTo>
                        <a:pt x="7708" y="12934"/>
                      </a:lnTo>
                      <a:lnTo>
                        <a:pt x="7529" y="12721"/>
                      </a:lnTo>
                      <a:lnTo>
                        <a:pt x="7349" y="12465"/>
                      </a:lnTo>
                      <a:lnTo>
                        <a:pt x="7260" y="12166"/>
                      </a:lnTo>
                      <a:lnTo>
                        <a:pt x="7215" y="11910"/>
                      </a:lnTo>
                      <a:lnTo>
                        <a:pt x="7260" y="11568"/>
                      </a:lnTo>
                      <a:lnTo>
                        <a:pt x="7349" y="11312"/>
                      </a:lnTo>
                      <a:lnTo>
                        <a:pt x="7708" y="10800"/>
                      </a:lnTo>
                      <a:lnTo>
                        <a:pt x="7932" y="10587"/>
                      </a:lnTo>
                      <a:lnTo>
                        <a:pt x="8246" y="10458"/>
                      </a:lnTo>
                      <a:lnTo>
                        <a:pt x="8515" y="10373"/>
                      </a:lnTo>
                      <a:lnTo>
                        <a:pt x="9097" y="10373"/>
                      </a:lnTo>
                      <a:lnTo>
                        <a:pt x="9411" y="10458"/>
                      </a:lnTo>
                      <a:lnTo>
                        <a:pt x="9635" y="10587"/>
                      </a:lnTo>
                      <a:lnTo>
                        <a:pt x="9904" y="10757"/>
                      </a:lnTo>
                      <a:lnTo>
                        <a:pt x="9456" y="11184"/>
                      </a:lnTo>
                      <a:lnTo>
                        <a:pt x="9366" y="11312"/>
                      </a:lnTo>
                      <a:lnTo>
                        <a:pt x="9366" y="11526"/>
                      </a:lnTo>
                      <a:lnTo>
                        <a:pt x="9456" y="11611"/>
                      </a:lnTo>
                      <a:lnTo>
                        <a:pt x="9635" y="11696"/>
                      </a:lnTo>
                      <a:lnTo>
                        <a:pt x="9904" y="11611"/>
                      </a:lnTo>
                      <a:lnTo>
                        <a:pt x="10262" y="11227"/>
                      </a:lnTo>
                      <a:lnTo>
                        <a:pt x="10441" y="11910"/>
                      </a:lnTo>
                      <a:close/>
                      <a:moveTo>
                        <a:pt x="10307" y="10330"/>
                      </a:moveTo>
                      <a:lnTo>
                        <a:pt x="10038" y="10074"/>
                      </a:lnTo>
                      <a:lnTo>
                        <a:pt x="9635" y="9904"/>
                      </a:lnTo>
                      <a:lnTo>
                        <a:pt x="9276" y="9818"/>
                      </a:lnTo>
                      <a:lnTo>
                        <a:pt x="8828" y="9775"/>
                      </a:lnTo>
                      <a:lnTo>
                        <a:pt x="8380" y="9818"/>
                      </a:lnTo>
                      <a:lnTo>
                        <a:pt x="8022" y="9904"/>
                      </a:lnTo>
                      <a:lnTo>
                        <a:pt x="7618" y="10074"/>
                      </a:lnTo>
                      <a:lnTo>
                        <a:pt x="7260" y="10373"/>
                      </a:lnTo>
                      <a:lnTo>
                        <a:pt x="6991" y="10672"/>
                      </a:lnTo>
                      <a:lnTo>
                        <a:pt x="6812" y="11056"/>
                      </a:lnTo>
                      <a:lnTo>
                        <a:pt x="6632" y="11483"/>
                      </a:lnTo>
                      <a:lnTo>
                        <a:pt x="6588" y="11910"/>
                      </a:lnTo>
                      <a:lnTo>
                        <a:pt x="6632" y="12251"/>
                      </a:lnTo>
                      <a:lnTo>
                        <a:pt x="6812" y="12678"/>
                      </a:lnTo>
                      <a:lnTo>
                        <a:pt x="6991" y="13062"/>
                      </a:lnTo>
                      <a:lnTo>
                        <a:pt x="7260" y="13361"/>
                      </a:lnTo>
                      <a:lnTo>
                        <a:pt x="7618" y="13660"/>
                      </a:lnTo>
                      <a:lnTo>
                        <a:pt x="8022" y="13831"/>
                      </a:lnTo>
                      <a:lnTo>
                        <a:pt x="8380" y="13959"/>
                      </a:lnTo>
                      <a:lnTo>
                        <a:pt x="9276" y="13959"/>
                      </a:lnTo>
                      <a:lnTo>
                        <a:pt x="9680" y="13831"/>
                      </a:lnTo>
                      <a:lnTo>
                        <a:pt x="10083" y="13660"/>
                      </a:lnTo>
                      <a:lnTo>
                        <a:pt x="10441" y="13361"/>
                      </a:lnTo>
                      <a:lnTo>
                        <a:pt x="10666" y="13062"/>
                      </a:lnTo>
                      <a:lnTo>
                        <a:pt x="10890" y="12678"/>
                      </a:lnTo>
                      <a:lnTo>
                        <a:pt x="11069" y="11910"/>
                      </a:lnTo>
                      <a:lnTo>
                        <a:pt x="11069" y="11568"/>
                      </a:lnTo>
                      <a:lnTo>
                        <a:pt x="10934" y="11312"/>
                      </a:lnTo>
                      <a:lnTo>
                        <a:pt x="10755" y="10800"/>
                      </a:lnTo>
                      <a:lnTo>
                        <a:pt x="12010" y="9519"/>
                      </a:lnTo>
                      <a:lnTo>
                        <a:pt x="12413" y="10074"/>
                      </a:lnTo>
                      <a:lnTo>
                        <a:pt x="12637" y="10629"/>
                      </a:lnTo>
                      <a:lnTo>
                        <a:pt x="12772" y="11227"/>
                      </a:lnTo>
                      <a:lnTo>
                        <a:pt x="12861" y="11910"/>
                      </a:lnTo>
                      <a:lnTo>
                        <a:pt x="12861" y="12251"/>
                      </a:lnTo>
                      <a:lnTo>
                        <a:pt x="12772" y="12636"/>
                      </a:lnTo>
                      <a:lnTo>
                        <a:pt x="12682" y="12977"/>
                      </a:lnTo>
                      <a:lnTo>
                        <a:pt x="12548" y="13319"/>
                      </a:lnTo>
                      <a:lnTo>
                        <a:pt x="12413" y="13703"/>
                      </a:lnTo>
                      <a:lnTo>
                        <a:pt x="12144" y="14002"/>
                      </a:lnTo>
                      <a:lnTo>
                        <a:pt x="11965" y="14300"/>
                      </a:lnTo>
                      <a:lnTo>
                        <a:pt x="11383" y="14855"/>
                      </a:lnTo>
                      <a:lnTo>
                        <a:pt x="11069" y="15069"/>
                      </a:lnTo>
                      <a:lnTo>
                        <a:pt x="10352" y="15410"/>
                      </a:lnTo>
                      <a:lnTo>
                        <a:pt x="9993" y="15538"/>
                      </a:lnTo>
                      <a:lnTo>
                        <a:pt x="9635" y="15624"/>
                      </a:lnTo>
                      <a:lnTo>
                        <a:pt x="8828" y="15709"/>
                      </a:lnTo>
                      <a:lnTo>
                        <a:pt x="8425" y="15666"/>
                      </a:lnTo>
                      <a:lnTo>
                        <a:pt x="8066" y="15624"/>
                      </a:lnTo>
                      <a:lnTo>
                        <a:pt x="7663" y="15538"/>
                      </a:lnTo>
                      <a:lnTo>
                        <a:pt x="7260" y="15410"/>
                      </a:lnTo>
                      <a:lnTo>
                        <a:pt x="6946" y="15240"/>
                      </a:lnTo>
                      <a:lnTo>
                        <a:pt x="6588" y="15069"/>
                      </a:lnTo>
                      <a:lnTo>
                        <a:pt x="6274" y="14855"/>
                      </a:lnTo>
                      <a:lnTo>
                        <a:pt x="5960" y="14557"/>
                      </a:lnTo>
                      <a:lnTo>
                        <a:pt x="5736" y="14300"/>
                      </a:lnTo>
                      <a:lnTo>
                        <a:pt x="5467" y="13959"/>
                      </a:lnTo>
                      <a:lnTo>
                        <a:pt x="5288" y="13660"/>
                      </a:lnTo>
                      <a:lnTo>
                        <a:pt x="5109" y="13319"/>
                      </a:lnTo>
                      <a:lnTo>
                        <a:pt x="4929" y="12934"/>
                      </a:lnTo>
                      <a:lnTo>
                        <a:pt x="4885" y="12593"/>
                      </a:lnTo>
                      <a:lnTo>
                        <a:pt x="4795" y="12251"/>
                      </a:lnTo>
                      <a:lnTo>
                        <a:pt x="4795" y="11526"/>
                      </a:lnTo>
                      <a:lnTo>
                        <a:pt x="4885" y="11142"/>
                      </a:lnTo>
                      <a:lnTo>
                        <a:pt x="4929" y="10800"/>
                      </a:lnTo>
                      <a:lnTo>
                        <a:pt x="5109" y="10416"/>
                      </a:lnTo>
                      <a:lnTo>
                        <a:pt x="5288" y="10074"/>
                      </a:lnTo>
                      <a:lnTo>
                        <a:pt x="5467" y="9775"/>
                      </a:lnTo>
                      <a:lnTo>
                        <a:pt x="5736" y="9434"/>
                      </a:lnTo>
                      <a:lnTo>
                        <a:pt x="5960" y="9178"/>
                      </a:lnTo>
                      <a:lnTo>
                        <a:pt x="6319" y="8879"/>
                      </a:lnTo>
                      <a:lnTo>
                        <a:pt x="6588" y="8666"/>
                      </a:lnTo>
                      <a:lnTo>
                        <a:pt x="6946" y="8495"/>
                      </a:lnTo>
                      <a:lnTo>
                        <a:pt x="7260" y="8324"/>
                      </a:lnTo>
                      <a:lnTo>
                        <a:pt x="7663" y="8196"/>
                      </a:lnTo>
                      <a:lnTo>
                        <a:pt x="8066" y="8111"/>
                      </a:lnTo>
                      <a:lnTo>
                        <a:pt x="8425" y="8068"/>
                      </a:lnTo>
                      <a:lnTo>
                        <a:pt x="8828" y="8025"/>
                      </a:lnTo>
                      <a:lnTo>
                        <a:pt x="9232" y="8068"/>
                      </a:lnTo>
                      <a:lnTo>
                        <a:pt x="9590" y="8111"/>
                      </a:lnTo>
                      <a:lnTo>
                        <a:pt x="9993" y="8196"/>
                      </a:lnTo>
                      <a:lnTo>
                        <a:pt x="10307" y="8281"/>
                      </a:lnTo>
                      <a:lnTo>
                        <a:pt x="10666" y="8495"/>
                      </a:lnTo>
                      <a:lnTo>
                        <a:pt x="10979" y="8666"/>
                      </a:lnTo>
                      <a:lnTo>
                        <a:pt x="11338" y="8836"/>
                      </a:lnTo>
                      <a:lnTo>
                        <a:pt x="11651" y="9135"/>
                      </a:lnTo>
                      <a:lnTo>
                        <a:pt x="10307" y="10330"/>
                      </a:lnTo>
                      <a:close/>
                      <a:moveTo>
                        <a:pt x="12055" y="8666"/>
                      </a:moveTo>
                      <a:lnTo>
                        <a:pt x="11741" y="8367"/>
                      </a:lnTo>
                      <a:lnTo>
                        <a:pt x="11383" y="8153"/>
                      </a:lnTo>
                      <a:lnTo>
                        <a:pt x="10576" y="7726"/>
                      </a:lnTo>
                      <a:lnTo>
                        <a:pt x="10173" y="7598"/>
                      </a:lnTo>
                      <a:lnTo>
                        <a:pt x="9724" y="7513"/>
                      </a:lnTo>
                      <a:lnTo>
                        <a:pt x="9321" y="7470"/>
                      </a:lnTo>
                      <a:lnTo>
                        <a:pt x="8828" y="7428"/>
                      </a:lnTo>
                      <a:lnTo>
                        <a:pt x="8380" y="7470"/>
                      </a:lnTo>
                      <a:lnTo>
                        <a:pt x="7887" y="7513"/>
                      </a:lnTo>
                      <a:lnTo>
                        <a:pt x="7484" y="7598"/>
                      </a:lnTo>
                      <a:lnTo>
                        <a:pt x="7036" y="7769"/>
                      </a:lnTo>
                      <a:lnTo>
                        <a:pt x="6632" y="7983"/>
                      </a:lnTo>
                      <a:lnTo>
                        <a:pt x="6274" y="8153"/>
                      </a:lnTo>
                      <a:lnTo>
                        <a:pt x="5871" y="8452"/>
                      </a:lnTo>
                      <a:lnTo>
                        <a:pt x="5512" y="8751"/>
                      </a:lnTo>
                      <a:lnTo>
                        <a:pt x="5243" y="9092"/>
                      </a:lnTo>
                      <a:lnTo>
                        <a:pt x="4929" y="9434"/>
                      </a:lnTo>
                      <a:lnTo>
                        <a:pt x="4705" y="9818"/>
                      </a:lnTo>
                      <a:lnTo>
                        <a:pt x="4526" y="10202"/>
                      </a:lnTo>
                      <a:lnTo>
                        <a:pt x="4392" y="10587"/>
                      </a:lnTo>
                      <a:lnTo>
                        <a:pt x="4257" y="11013"/>
                      </a:lnTo>
                      <a:lnTo>
                        <a:pt x="4168" y="11440"/>
                      </a:lnTo>
                      <a:lnTo>
                        <a:pt x="4168" y="12294"/>
                      </a:lnTo>
                      <a:lnTo>
                        <a:pt x="4257" y="12721"/>
                      </a:lnTo>
                      <a:lnTo>
                        <a:pt x="4392" y="13148"/>
                      </a:lnTo>
                      <a:lnTo>
                        <a:pt x="4526" y="13532"/>
                      </a:lnTo>
                      <a:lnTo>
                        <a:pt x="4705" y="13916"/>
                      </a:lnTo>
                      <a:lnTo>
                        <a:pt x="4929" y="14343"/>
                      </a:lnTo>
                      <a:lnTo>
                        <a:pt x="5243" y="14642"/>
                      </a:lnTo>
                      <a:lnTo>
                        <a:pt x="5512" y="15026"/>
                      </a:lnTo>
                      <a:lnTo>
                        <a:pt x="5871" y="15282"/>
                      </a:lnTo>
                      <a:lnTo>
                        <a:pt x="6274" y="15581"/>
                      </a:lnTo>
                      <a:lnTo>
                        <a:pt x="6632" y="15794"/>
                      </a:lnTo>
                      <a:lnTo>
                        <a:pt x="7036" y="16008"/>
                      </a:lnTo>
                      <a:lnTo>
                        <a:pt x="7484" y="16136"/>
                      </a:lnTo>
                      <a:lnTo>
                        <a:pt x="7887" y="16221"/>
                      </a:lnTo>
                      <a:lnTo>
                        <a:pt x="8380" y="16264"/>
                      </a:lnTo>
                      <a:lnTo>
                        <a:pt x="8828" y="16307"/>
                      </a:lnTo>
                      <a:lnTo>
                        <a:pt x="9321" y="16264"/>
                      </a:lnTo>
                      <a:lnTo>
                        <a:pt x="9724" y="16221"/>
                      </a:lnTo>
                      <a:lnTo>
                        <a:pt x="10173" y="16136"/>
                      </a:lnTo>
                      <a:lnTo>
                        <a:pt x="10621" y="16008"/>
                      </a:lnTo>
                      <a:lnTo>
                        <a:pt x="11069" y="15794"/>
                      </a:lnTo>
                      <a:lnTo>
                        <a:pt x="11427" y="15581"/>
                      </a:lnTo>
                      <a:lnTo>
                        <a:pt x="11786" y="15282"/>
                      </a:lnTo>
                      <a:lnTo>
                        <a:pt x="12100" y="15026"/>
                      </a:lnTo>
                      <a:lnTo>
                        <a:pt x="12458" y="14685"/>
                      </a:lnTo>
                      <a:lnTo>
                        <a:pt x="12682" y="14343"/>
                      </a:lnTo>
                      <a:lnTo>
                        <a:pt x="12951" y="13959"/>
                      </a:lnTo>
                      <a:lnTo>
                        <a:pt x="13130" y="13532"/>
                      </a:lnTo>
                      <a:lnTo>
                        <a:pt x="13265" y="13191"/>
                      </a:lnTo>
                      <a:lnTo>
                        <a:pt x="13399" y="12764"/>
                      </a:lnTo>
                      <a:lnTo>
                        <a:pt x="13489" y="12294"/>
                      </a:lnTo>
                      <a:lnTo>
                        <a:pt x="13489" y="11483"/>
                      </a:lnTo>
                      <a:lnTo>
                        <a:pt x="13399" y="11099"/>
                      </a:lnTo>
                      <a:lnTo>
                        <a:pt x="13310" y="10800"/>
                      </a:lnTo>
                      <a:lnTo>
                        <a:pt x="13220" y="10416"/>
                      </a:lnTo>
                      <a:lnTo>
                        <a:pt x="12951" y="9733"/>
                      </a:lnTo>
                      <a:lnTo>
                        <a:pt x="12503" y="9135"/>
                      </a:lnTo>
                      <a:lnTo>
                        <a:pt x="13489" y="8196"/>
                      </a:lnTo>
                      <a:lnTo>
                        <a:pt x="13802" y="8623"/>
                      </a:lnTo>
                      <a:lnTo>
                        <a:pt x="14071" y="9050"/>
                      </a:lnTo>
                      <a:lnTo>
                        <a:pt x="14295" y="9434"/>
                      </a:lnTo>
                      <a:lnTo>
                        <a:pt x="14475" y="9904"/>
                      </a:lnTo>
                      <a:lnTo>
                        <a:pt x="14699" y="10373"/>
                      </a:lnTo>
                      <a:lnTo>
                        <a:pt x="14788" y="10885"/>
                      </a:lnTo>
                      <a:lnTo>
                        <a:pt x="14878" y="11910"/>
                      </a:lnTo>
                      <a:lnTo>
                        <a:pt x="14833" y="12465"/>
                      </a:lnTo>
                      <a:lnTo>
                        <a:pt x="14744" y="12977"/>
                      </a:lnTo>
                      <a:lnTo>
                        <a:pt x="14609" y="13532"/>
                      </a:lnTo>
                      <a:lnTo>
                        <a:pt x="14161" y="14557"/>
                      </a:lnTo>
                      <a:lnTo>
                        <a:pt x="13847" y="15069"/>
                      </a:lnTo>
                      <a:lnTo>
                        <a:pt x="13534" y="15538"/>
                      </a:lnTo>
                      <a:lnTo>
                        <a:pt x="13085" y="15965"/>
                      </a:lnTo>
                      <a:lnTo>
                        <a:pt x="12637" y="16307"/>
                      </a:lnTo>
                      <a:lnTo>
                        <a:pt x="12144" y="16648"/>
                      </a:lnTo>
                      <a:lnTo>
                        <a:pt x="11696" y="16947"/>
                      </a:lnTo>
                      <a:lnTo>
                        <a:pt x="11159" y="17203"/>
                      </a:lnTo>
                      <a:lnTo>
                        <a:pt x="10621" y="17374"/>
                      </a:lnTo>
                      <a:lnTo>
                        <a:pt x="10038" y="17502"/>
                      </a:lnTo>
                      <a:lnTo>
                        <a:pt x="9456" y="17587"/>
                      </a:lnTo>
                      <a:lnTo>
                        <a:pt x="8246" y="17587"/>
                      </a:lnTo>
                      <a:lnTo>
                        <a:pt x="7663" y="17502"/>
                      </a:lnTo>
                      <a:lnTo>
                        <a:pt x="7080" y="17374"/>
                      </a:lnTo>
                      <a:lnTo>
                        <a:pt x="6543" y="17203"/>
                      </a:lnTo>
                      <a:lnTo>
                        <a:pt x="6005" y="16947"/>
                      </a:lnTo>
                      <a:lnTo>
                        <a:pt x="5467" y="16648"/>
                      </a:lnTo>
                      <a:lnTo>
                        <a:pt x="4571" y="15965"/>
                      </a:lnTo>
                      <a:lnTo>
                        <a:pt x="4168" y="15496"/>
                      </a:lnTo>
                      <a:lnTo>
                        <a:pt x="3809" y="15026"/>
                      </a:lnTo>
                      <a:lnTo>
                        <a:pt x="3495" y="14557"/>
                      </a:lnTo>
                      <a:lnTo>
                        <a:pt x="3271" y="14002"/>
                      </a:lnTo>
                      <a:lnTo>
                        <a:pt x="3047" y="13489"/>
                      </a:lnTo>
                      <a:lnTo>
                        <a:pt x="2913" y="12934"/>
                      </a:lnTo>
                      <a:lnTo>
                        <a:pt x="2823" y="12379"/>
                      </a:lnTo>
                      <a:lnTo>
                        <a:pt x="2823" y="11355"/>
                      </a:lnTo>
                      <a:lnTo>
                        <a:pt x="2913" y="10800"/>
                      </a:lnTo>
                      <a:lnTo>
                        <a:pt x="3047" y="10245"/>
                      </a:lnTo>
                      <a:lnTo>
                        <a:pt x="3495" y="9221"/>
                      </a:lnTo>
                      <a:lnTo>
                        <a:pt x="3809" y="8708"/>
                      </a:lnTo>
                      <a:lnTo>
                        <a:pt x="4168" y="8239"/>
                      </a:lnTo>
                      <a:lnTo>
                        <a:pt x="4571" y="7769"/>
                      </a:lnTo>
                      <a:lnTo>
                        <a:pt x="5467" y="7086"/>
                      </a:lnTo>
                      <a:lnTo>
                        <a:pt x="6005" y="6830"/>
                      </a:lnTo>
                      <a:lnTo>
                        <a:pt x="6498" y="6531"/>
                      </a:lnTo>
                      <a:lnTo>
                        <a:pt x="7080" y="6360"/>
                      </a:lnTo>
                      <a:lnTo>
                        <a:pt x="7663" y="6232"/>
                      </a:lnTo>
                      <a:lnTo>
                        <a:pt x="8828" y="6147"/>
                      </a:lnTo>
                      <a:lnTo>
                        <a:pt x="9993" y="6232"/>
                      </a:lnTo>
                      <a:lnTo>
                        <a:pt x="10576" y="6360"/>
                      </a:lnTo>
                      <a:lnTo>
                        <a:pt x="11114" y="6531"/>
                      </a:lnTo>
                      <a:lnTo>
                        <a:pt x="11651" y="6787"/>
                      </a:lnTo>
                      <a:lnTo>
                        <a:pt x="12100" y="7043"/>
                      </a:lnTo>
                      <a:lnTo>
                        <a:pt x="12593" y="7385"/>
                      </a:lnTo>
                      <a:lnTo>
                        <a:pt x="13041" y="7726"/>
                      </a:lnTo>
                      <a:lnTo>
                        <a:pt x="12055" y="8666"/>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128" name="Oval 35"/>
                <p:cNvSpPr/>
                <p:nvPr/>
              </p:nvSpPr>
              <p:spPr>
                <a:xfrm>
                  <a:off x="546735" y="1356359"/>
                  <a:ext cx="817495" cy="817495"/>
                </a:xfrm>
                <a:prstGeom prst="ellipse">
                  <a:avLst/>
                </a:prstGeom>
                <a:gradFill flip="none" rotWithShape="1">
                  <a:gsLst>
                    <a:gs pos="0">
                      <a:srgbClr val="8EE0DC">
                        <a:alpha val="78000"/>
                      </a:srgbClr>
                    </a:gs>
                    <a:gs pos="87000">
                      <a:srgbClr val="2A9995">
                        <a:alpha val="40000"/>
                      </a:srgbClr>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grpSp>
              <p:nvGrpSpPr>
                <p:cNvPr id="1131" name="Group 48"/>
                <p:cNvGrpSpPr/>
                <p:nvPr/>
              </p:nvGrpSpPr>
              <p:grpSpPr>
                <a:xfrm>
                  <a:off x="773633" y="1546979"/>
                  <a:ext cx="363700" cy="436256"/>
                  <a:chOff x="0" y="0"/>
                  <a:chExt cx="363698" cy="436255"/>
                </a:xfrm>
              </p:grpSpPr>
              <p:sp>
                <p:nvSpPr>
                  <p:cNvPr id="1129" name="Freeform 49"/>
                  <p:cNvSpPr/>
                  <p:nvPr/>
                </p:nvSpPr>
                <p:spPr>
                  <a:xfrm>
                    <a:off x="0" y="-1"/>
                    <a:ext cx="363700" cy="436257"/>
                  </a:xfrm>
                  <a:custGeom>
                    <a:avLst/>
                    <a:gdLst/>
                    <a:ahLst/>
                    <a:cxnLst>
                      <a:cxn ang="0">
                        <a:pos x="wd2" y="hd2"/>
                      </a:cxn>
                      <a:cxn ang="5400000">
                        <a:pos x="wd2" y="hd2"/>
                      </a:cxn>
                      <a:cxn ang="10800000">
                        <a:pos x="wd2" y="hd2"/>
                      </a:cxn>
                      <a:cxn ang="16200000">
                        <a:pos x="wd2" y="hd2"/>
                      </a:cxn>
                    </a:cxnLst>
                    <a:rect l="0" t="0" r="r" b="b"/>
                    <a:pathLst>
                      <a:path w="21600" h="21600" extrusionOk="0">
                        <a:moveTo>
                          <a:pt x="21600" y="19417"/>
                        </a:moveTo>
                        <a:lnTo>
                          <a:pt x="21600" y="18690"/>
                        </a:lnTo>
                        <a:lnTo>
                          <a:pt x="21545" y="17871"/>
                        </a:lnTo>
                        <a:lnTo>
                          <a:pt x="21436" y="17553"/>
                        </a:lnTo>
                        <a:lnTo>
                          <a:pt x="21327" y="17189"/>
                        </a:lnTo>
                        <a:lnTo>
                          <a:pt x="21109" y="16962"/>
                        </a:lnTo>
                        <a:lnTo>
                          <a:pt x="20945" y="16689"/>
                        </a:lnTo>
                        <a:lnTo>
                          <a:pt x="20618" y="16461"/>
                        </a:lnTo>
                        <a:lnTo>
                          <a:pt x="20509" y="16416"/>
                        </a:lnTo>
                        <a:lnTo>
                          <a:pt x="19855" y="16052"/>
                        </a:lnTo>
                        <a:lnTo>
                          <a:pt x="19200" y="15643"/>
                        </a:lnTo>
                        <a:lnTo>
                          <a:pt x="18600" y="15234"/>
                        </a:lnTo>
                        <a:lnTo>
                          <a:pt x="18000" y="14733"/>
                        </a:lnTo>
                        <a:lnTo>
                          <a:pt x="17455" y="14233"/>
                        </a:lnTo>
                        <a:lnTo>
                          <a:pt x="16964" y="13779"/>
                        </a:lnTo>
                        <a:lnTo>
                          <a:pt x="16473" y="13187"/>
                        </a:lnTo>
                        <a:lnTo>
                          <a:pt x="16036" y="12642"/>
                        </a:lnTo>
                        <a:lnTo>
                          <a:pt x="15655" y="12051"/>
                        </a:lnTo>
                        <a:lnTo>
                          <a:pt x="15273" y="11414"/>
                        </a:lnTo>
                        <a:lnTo>
                          <a:pt x="14945" y="10777"/>
                        </a:lnTo>
                        <a:lnTo>
                          <a:pt x="14727" y="10141"/>
                        </a:lnTo>
                        <a:lnTo>
                          <a:pt x="14455" y="9413"/>
                        </a:lnTo>
                        <a:lnTo>
                          <a:pt x="14291" y="8776"/>
                        </a:lnTo>
                        <a:lnTo>
                          <a:pt x="14182" y="8094"/>
                        </a:lnTo>
                        <a:lnTo>
                          <a:pt x="14073" y="7367"/>
                        </a:lnTo>
                        <a:lnTo>
                          <a:pt x="14073" y="6048"/>
                        </a:lnTo>
                        <a:lnTo>
                          <a:pt x="13964" y="5457"/>
                        </a:lnTo>
                        <a:lnTo>
                          <a:pt x="13582" y="4093"/>
                        </a:lnTo>
                        <a:lnTo>
                          <a:pt x="13636" y="4093"/>
                        </a:lnTo>
                        <a:lnTo>
                          <a:pt x="13364" y="3229"/>
                        </a:lnTo>
                        <a:lnTo>
                          <a:pt x="13309" y="3183"/>
                        </a:lnTo>
                        <a:lnTo>
                          <a:pt x="13145" y="2910"/>
                        </a:lnTo>
                        <a:lnTo>
                          <a:pt x="13036" y="2592"/>
                        </a:lnTo>
                        <a:lnTo>
                          <a:pt x="12927" y="2365"/>
                        </a:lnTo>
                        <a:lnTo>
                          <a:pt x="12927" y="2319"/>
                        </a:lnTo>
                        <a:lnTo>
                          <a:pt x="12818" y="2137"/>
                        </a:lnTo>
                        <a:lnTo>
                          <a:pt x="12818" y="2001"/>
                        </a:lnTo>
                        <a:lnTo>
                          <a:pt x="12709" y="1864"/>
                        </a:lnTo>
                        <a:lnTo>
                          <a:pt x="12709" y="1773"/>
                        </a:lnTo>
                        <a:lnTo>
                          <a:pt x="12600" y="1637"/>
                        </a:lnTo>
                        <a:lnTo>
                          <a:pt x="12545" y="1546"/>
                        </a:lnTo>
                        <a:lnTo>
                          <a:pt x="12491" y="1410"/>
                        </a:lnTo>
                        <a:lnTo>
                          <a:pt x="12382" y="1319"/>
                        </a:lnTo>
                        <a:lnTo>
                          <a:pt x="12273" y="1137"/>
                        </a:lnTo>
                        <a:lnTo>
                          <a:pt x="12164" y="1046"/>
                        </a:lnTo>
                        <a:lnTo>
                          <a:pt x="12109" y="955"/>
                        </a:lnTo>
                        <a:lnTo>
                          <a:pt x="12055" y="819"/>
                        </a:lnTo>
                        <a:lnTo>
                          <a:pt x="12000" y="773"/>
                        </a:lnTo>
                        <a:lnTo>
                          <a:pt x="11945" y="682"/>
                        </a:lnTo>
                        <a:lnTo>
                          <a:pt x="11836" y="637"/>
                        </a:lnTo>
                        <a:lnTo>
                          <a:pt x="11782" y="546"/>
                        </a:lnTo>
                        <a:lnTo>
                          <a:pt x="11673" y="500"/>
                        </a:lnTo>
                        <a:lnTo>
                          <a:pt x="11509" y="364"/>
                        </a:lnTo>
                        <a:lnTo>
                          <a:pt x="11455" y="364"/>
                        </a:lnTo>
                        <a:lnTo>
                          <a:pt x="11182" y="136"/>
                        </a:lnTo>
                        <a:lnTo>
                          <a:pt x="10800" y="0"/>
                        </a:lnTo>
                        <a:lnTo>
                          <a:pt x="10473" y="136"/>
                        </a:lnTo>
                        <a:lnTo>
                          <a:pt x="10309" y="273"/>
                        </a:lnTo>
                        <a:lnTo>
                          <a:pt x="10091" y="364"/>
                        </a:lnTo>
                        <a:lnTo>
                          <a:pt x="9709" y="682"/>
                        </a:lnTo>
                        <a:lnTo>
                          <a:pt x="9655" y="773"/>
                        </a:lnTo>
                        <a:lnTo>
                          <a:pt x="9600" y="819"/>
                        </a:lnTo>
                        <a:lnTo>
                          <a:pt x="9545" y="955"/>
                        </a:lnTo>
                        <a:lnTo>
                          <a:pt x="9382" y="1046"/>
                        </a:lnTo>
                        <a:lnTo>
                          <a:pt x="9273" y="1228"/>
                        </a:lnTo>
                        <a:lnTo>
                          <a:pt x="9218" y="1273"/>
                        </a:lnTo>
                        <a:lnTo>
                          <a:pt x="9109" y="1546"/>
                        </a:lnTo>
                        <a:lnTo>
                          <a:pt x="9000" y="1728"/>
                        </a:lnTo>
                        <a:lnTo>
                          <a:pt x="8945" y="1864"/>
                        </a:lnTo>
                        <a:lnTo>
                          <a:pt x="8891" y="1955"/>
                        </a:lnTo>
                        <a:lnTo>
                          <a:pt x="8727" y="2137"/>
                        </a:lnTo>
                        <a:lnTo>
                          <a:pt x="8673" y="2228"/>
                        </a:lnTo>
                        <a:lnTo>
                          <a:pt x="8509" y="2637"/>
                        </a:lnTo>
                        <a:lnTo>
                          <a:pt x="8455" y="2819"/>
                        </a:lnTo>
                        <a:lnTo>
                          <a:pt x="8400" y="2910"/>
                        </a:lnTo>
                        <a:lnTo>
                          <a:pt x="8345" y="3138"/>
                        </a:lnTo>
                        <a:lnTo>
                          <a:pt x="8291" y="3183"/>
                        </a:lnTo>
                        <a:lnTo>
                          <a:pt x="8291" y="3229"/>
                        </a:lnTo>
                        <a:lnTo>
                          <a:pt x="7964" y="4093"/>
                        </a:lnTo>
                        <a:lnTo>
                          <a:pt x="8073" y="4093"/>
                        </a:lnTo>
                        <a:lnTo>
                          <a:pt x="7691" y="5457"/>
                        </a:lnTo>
                        <a:lnTo>
                          <a:pt x="7582" y="6048"/>
                        </a:lnTo>
                        <a:lnTo>
                          <a:pt x="7582" y="7367"/>
                        </a:lnTo>
                        <a:lnTo>
                          <a:pt x="7473" y="8094"/>
                        </a:lnTo>
                        <a:lnTo>
                          <a:pt x="7364" y="8776"/>
                        </a:lnTo>
                        <a:lnTo>
                          <a:pt x="7145" y="9504"/>
                        </a:lnTo>
                        <a:lnTo>
                          <a:pt x="6927" y="10141"/>
                        </a:lnTo>
                        <a:lnTo>
                          <a:pt x="6655" y="10777"/>
                        </a:lnTo>
                        <a:lnTo>
                          <a:pt x="6000" y="12051"/>
                        </a:lnTo>
                        <a:lnTo>
                          <a:pt x="5564" y="12642"/>
                        </a:lnTo>
                        <a:lnTo>
                          <a:pt x="5182" y="13187"/>
                        </a:lnTo>
                        <a:lnTo>
                          <a:pt x="4691" y="13779"/>
                        </a:lnTo>
                        <a:lnTo>
                          <a:pt x="4145" y="14233"/>
                        </a:lnTo>
                        <a:lnTo>
                          <a:pt x="3655" y="14733"/>
                        </a:lnTo>
                        <a:lnTo>
                          <a:pt x="3055" y="15234"/>
                        </a:lnTo>
                        <a:lnTo>
                          <a:pt x="1745" y="16052"/>
                        </a:lnTo>
                        <a:lnTo>
                          <a:pt x="1091" y="16416"/>
                        </a:lnTo>
                        <a:lnTo>
                          <a:pt x="1036" y="16461"/>
                        </a:lnTo>
                        <a:lnTo>
                          <a:pt x="709" y="16689"/>
                        </a:lnTo>
                        <a:lnTo>
                          <a:pt x="436" y="16916"/>
                        </a:lnTo>
                        <a:lnTo>
                          <a:pt x="327" y="17189"/>
                        </a:lnTo>
                        <a:lnTo>
                          <a:pt x="218" y="17553"/>
                        </a:lnTo>
                        <a:lnTo>
                          <a:pt x="109" y="17871"/>
                        </a:lnTo>
                        <a:lnTo>
                          <a:pt x="55" y="18690"/>
                        </a:lnTo>
                        <a:lnTo>
                          <a:pt x="0" y="19372"/>
                        </a:lnTo>
                        <a:lnTo>
                          <a:pt x="55" y="19917"/>
                        </a:lnTo>
                        <a:lnTo>
                          <a:pt x="55" y="20190"/>
                        </a:lnTo>
                        <a:lnTo>
                          <a:pt x="109" y="20463"/>
                        </a:lnTo>
                        <a:lnTo>
                          <a:pt x="3109" y="20463"/>
                        </a:lnTo>
                        <a:lnTo>
                          <a:pt x="3164" y="20963"/>
                        </a:lnTo>
                        <a:lnTo>
                          <a:pt x="3218" y="21555"/>
                        </a:lnTo>
                        <a:lnTo>
                          <a:pt x="6764" y="21555"/>
                        </a:lnTo>
                        <a:lnTo>
                          <a:pt x="6818" y="20963"/>
                        </a:lnTo>
                        <a:lnTo>
                          <a:pt x="6818" y="20463"/>
                        </a:lnTo>
                        <a:lnTo>
                          <a:pt x="7527" y="20463"/>
                        </a:lnTo>
                        <a:lnTo>
                          <a:pt x="7582" y="21327"/>
                        </a:lnTo>
                        <a:lnTo>
                          <a:pt x="7636" y="21600"/>
                        </a:lnTo>
                        <a:lnTo>
                          <a:pt x="14018" y="21600"/>
                        </a:lnTo>
                        <a:lnTo>
                          <a:pt x="14073" y="21327"/>
                        </a:lnTo>
                        <a:lnTo>
                          <a:pt x="14127" y="20463"/>
                        </a:lnTo>
                        <a:lnTo>
                          <a:pt x="14782" y="20463"/>
                        </a:lnTo>
                        <a:lnTo>
                          <a:pt x="14836" y="20963"/>
                        </a:lnTo>
                        <a:lnTo>
                          <a:pt x="14891" y="21555"/>
                        </a:lnTo>
                        <a:lnTo>
                          <a:pt x="18436" y="21555"/>
                        </a:lnTo>
                        <a:lnTo>
                          <a:pt x="18491" y="20963"/>
                        </a:lnTo>
                        <a:lnTo>
                          <a:pt x="18491" y="20463"/>
                        </a:lnTo>
                        <a:lnTo>
                          <a:pt x="21545" y="20463"/>
                        </a:lnTo>
                        <a:lnTo>
                          <a:pt x="21600" y="20190"/>
                        </a:lnTo>
                        <a:lnTo>
                          <a:pt x="21600" y="19417"/>
                        </a:lnTo>
                        <a:close/>
                        <a:moveTo>
                          <a:pt x="20127" y="16962"/>
                        </a:moveTo>
                        <a:lnTo>
                          <a:pt x="20509" y="17280"/>
                        </a:lnTo>
                        <a:lnTo>
                          <a:pt x="20618" y="17462"/>
                        </a:lnTo>
                        <a:lnTo>
                          <a:pt x="20509" y="17462"/>
                        </a:lnTo>
                        <a:lnTo>
                          <a:pt x="20455" y="17371"/>
                        </a:lnTo>
                        <a:lnTo>
                          <a:pt x="19745" y="17144"/>
                        </a:lnTo>
                        <a:lnTo>
                          <a:pt x="19145" y="16871"/>
                        </a:lnTo>
                        <a:lnTo>
                          <a:pt x="18491" y="16507"/>
                        </a:lnTo>
                        <a:lnTo>
                          <a:pt x="17891" y="16143"/>
                        </a:lnTo>
                        <a:lnTo>
                          <a:pt x="17345" y="15825"/>
                        </a:lnTo>
                        <a:lnTo>
                          <a:pt x="16800" y="15416"/>
                        </a:lnTo>
                        <a:lnTo>
                          <a:pt x="16364" y="15052"/>
                        </a:lnTo>
                        <a:lnTo>
                          <a:pt x="15927" y="14643"/>
                        </a:lnTo>
                        <a:lnTo>
                          <a:pt x="15545" y="14188"/>
                        </a:lnTo>
                        <a:lnTo>
                          <a:pt x="15218" y="13779"/>
                        </a:lnTo>
                        <a:lnTo>
                          <a:pt x="14945" y="13278"/>
                        </a:lnTo>
                        <a:lnTo>
                          <a:pt x="14618" y="12778"/>
                        </a:lnTo>
                        <a:lnTo>
                          <a:pt x="14291" y="11778"/>
                        </a:lnTo>
                        <a:lnTo>
                          <a:pt x="14182" y="11323"/>
                        </a:lnTo>
                        <a:lnTo>
                          <a:pt x="14127" y="10777"/>
                        </a:lnTo>
                        <a:lnTo>
                          <a:pt x="14564" y="11687"/>
                        </a:lnTo>
                        <a:lnTo>
                          <a:pt x="15164" y="12642"/>
                        </a:lnTo>
                        <a:lnTo>
                          <a:pt x="15764" y="13460"/>
                        </a:lnTo>
                        <a:lnTo>
                          <a:pt x="16473" y="14279"/>
                        </a:lnTo>
                        <a:lnTo>
                          <a:pt x="17291" y="15052"/>
                        </a:lnTo>
                        <a:lnTo>
                          <a:pt x="18164" y="15779"/>
                        </a:lnTo>
                        <a:lnTo>
                          <a:pt x="20127" y="16962"/>
                        </a:lnTo>
                        <a:close/>
                        <a:moveTo>
                          <a:pt x="9055" y="3411"/>
                        </a:moveTo>
                        <a:lnTo>
                          <a:pt x="9055" y="3365"/>
                        </a:lnTo>
                        <a:lnTo>
                          <a:pt x="9109" y="3183"/>
                        </a:lnTo>
                        <a:lnTo>
                          <a:pt x="9164" y="3092"/>
                        </a:lnTo>
                        <a:lnTo>
                          <a:pt x="9218" y="2956"/>
                        </a:lnTo>
                        <a:lnTo>
                          <a:pt x="9273" y="2865"/>
                        </a:lnTo>
                        <a:lnTo>
                          <a:pt x="9273" y="2774"/>
                        </a:lnTo>
                        <a:lnTo>
                          <a:pt x="9327" y="2592"/>
                        </a:lnTo>
                        <a:lnTo>
                          <a:pt x="9436" y="2410"/>
                        </a:lnTo>
                        <a:lnTo>
                          <a:pt x="9545" y="2319"/>
                        </a:lnTo>
                        <a:lnTo>
                          <a:pt x="9600" y="2183"/>
                        </a:lnTo>
                        <a:lnTo>
                          <a:pt x="9655" y="2137"/>
                        </a:lnTo>
                        <a:lnTo>
                          <a:pt x="9709" y="1955"/>
                        </a:lnTo>
                        <a:lnTo>
                          <a:pt x="9709" y="1910"/>
                        </a:lnTo>
                        <a:lnTo>
                          <a:pt x="9818" y="1773"/>
                        </a:lnTo>
                        <a:lnTo>
                          <a:pt x="9818" y="1728"/>
                        </a:lnTo>
                        <a:lnTo>
                          <a:pt x="9927" y="1637"/>
                        </a:lnTo>
                        <a:lnTo>
                          <a:pt x="9927" y="1592"/>
                        </a:lnTo>
                        <a:lnTo>
                          <a:pt x="9982" y="1410"/>
                        </a:lnTo>
                        <a:lnTo>
                          <a:pt x="10036" y="1364"/>
                        </a:lnTo>
                        <a:lnTo>
                          <a:pt x="10091" y="1273"/>
                        </a:lnTo>
                        <a:lnTo>
                          <a:pt x="10200" y="1182"/>
                        </a:lnTo>
                        <a:lnTo>
                          <a:pt x="10309" y="1137"/>
                        </a:lnTo>
                        <a:lnTo>
                          <a:pt x="10418" y="1046"/>
                        </a:lnTo>
                        <a:lnTo>
                          <a:pt x="10418" y="1000"/>
                        </a:lnTo>
                        <a:lnTo>
                          <a:pt x="10527" y="955"/>
                        </a:lnTo>
                        <a:lnTo>
                          <a:pt x="10582" y="909"/>
                        </a:lnTo>
                        <a:lnTo>
                          <a:pt x="10636" y="819"/>
                        </a:lnTo>
                        <a:lnTo>
                          <a:pt x="10691" y="773"/>
                        </a:lnTo>
                        <a:lnTo>
                          <a:pt x="10800" y="728"/>
                        </a:lnTo>
                        <a:lnTo>
                          <a:pt x="10909" y="773"/>
                        </a:lnTo>
                        <a:lnTo>
                          <a:pt x="11345" y="1137"/>
                        </a:lnTo>
                        <a:lnTo>
                          <a:pt x="11400" y="1228"/>
                        </a:lnTo>
                        <a:lnTo>
                          <a:pt x="11455" y="1228"/>
                        </a:lnTo>
                        <a:lnTo>
                          <a:pt x="11509" y="1364"/>
                        </a:lnTo>
                        <a:lnTo>
                          <a:pt x="11564" y="1364"/>
                        </a:lnTo>
                        <a:lnTo>
                          <a:pt x="11618" y="1546"/>
                        </a:lnTo>
                        <a:lnTo>
                          <a:pt x="11836" y="1728"/>
                        </a:lnTo>
                        <a:lnTo>
                          <a:pt x="11891" y="1864"/>
                        </a:lnTo>
                        <a:lnTo>
                          <a:pt x="11891" y="1910"/>
                        </a:lnTo>
                        <a:lnTo>
                          <a:pt x="12000" y="2046"/>
                        </a:lnTo>
                        <a:lnTo>
                          <a:pt x="12000" y="2137"/>
                        </a:lnTo>
                        <a:lnTo>
                          <a:pt x="12109" y="2274"/>
                        </a:lnTo>
                        <a:lnTo>
                          <a:pt x="12109" y="2319"/>
                        </a:lnTo>
                        <a:lnTo>
                          <a:pt x="12164" y="2501"/>
                        </a:lnTo>
                        <a:lnTo>
                          <a:pt x="12218" y="2501"/>
                        </a:lnTo>
                        <a:lnTo>
                          <a:pt x="12273" y="2728"/>
                        </a:lnTo>
                        <a:lnTo>
                          <a:pt x="12273" y="2774"/>
                        </a:lnTo>
                        <a:lnTo>
                          <a:pt x="12600" y="3456"/>
                        </a:lnTo>
                        <a:lnTo>
                          <a:pt x="9055" y="3456"/>
                        </a:lnTo>
                        <a:lnTo>
                          <a:pt x="9055" y="3411"/>
                        </a:lnTo>
                        <a:close/>
                        <a:moveTo>
                          <a:pt x="9055" y="4093"/>
                        </a:moveTo>
                        <a:lnTo>
                          <a:pt x="12818" y="4093"/>
                        </a:lnTo>
                        <a:lnTo>
                          <a:pt x="12982" y="4775"/>
                        </a:lnTo>
                        <a:lnTo>
                          <a:pt x="13145" y="5411"/>
                        </a:lnTo>
                        <a:lnTo>
                          <a:pt x="13255" y="6003"/>
                        </a:lnTo>
                        <a:lnTo>
                          <a:pt x="13309" y="6457"/>
                        </a:lnTo>
                        <a:lnTo>
                          <a:pt x="13255" y="6457"/>
                        </a:lnTo>
                        <a:lnTo>
                          <a:pt x="13309" y="7412"/>
                        </a:lnTo>
                        <a:lnTo>
                          <a:pt x="13309" y="19736"/>
                        </a:lnTo>
                        <a:lnTo>
                          <a:pt x="8345" y="19736"/>
                        </a:lnTo>
                        <a:lnTo>
                          <a:pt x="8345" y="7412"/>
                        </a:lnTo>
                        <a:lnTo>
                          <a:pt x="8400" y="6457"/>
                        </a:lnTo>
                        <a:lnTo>
                          <a:pt x="8345" y="6457"/>
                        </a:lnTo>
                        <a:lnTo>
                          <a:pt x="8400" y="6003"/>
                        </a:lnTo>
                        <a:lnTo>
                          <a:pt x="8455" y="5411"/>
                        </a:lnTo>
                        <a:lnTo>
                          <a:pt x="8618" y="4775"/>
                        </a:lnTo>
                        <a:lnTo>
                          <a:pt x="8836" y="4093"/>
                        </a:lnTo>
                        <a:lnTo>
                          <a:pt x="9055" y="4093"/>
                        </a:lnTo>
                        <a:close/>
                        <a:moveTo>
                          <a:pt x="1200" y="17189"/>
                        </a:moveTo>
                        <a:lnTo>
                          <a:pt x="1527" y="16962"/>
                        </a:lnTo>
                        <a:lnTo>
                          <a:pt x="2509" y="16416"/>
                        </a:lnTo>
                        <a:lnTo>
                          <a:pt x="4255" y="15143"/>
                        </a:lnTo>
                        <a:lnTo>
                          <a:pt x="5018" y="14415"/>
                        </a:lnTo>
                        <a:lnTo>
                          <a:pt x="5727" y="13551"/>
                        </a:lnTo>
                        <a:lnTo>
                          <a:pt x="6382" y="12733"/>
                        </a:lnTo>
                        <a:lnTo>
                          <a:pt x="6927" y="11823"/>
                        </a:lnTo>
                        <a:lnTo>
                          <a:pt x="7418" y="10959"/>
                        </a:lnTo>
                        <a:lnTo>
                          <a:pt x="7364" y="11459"/>
                        </a:lnTo>
                        <a:lnTo>
                          <a:pt x="7200" y="11960"/>
                        </a:lnTo>
                        <a:lnTo>
                          <a:pt x="7036" y="12414"/>
                        </a:lnTo>
                        <a:lnTo>
                          <a:pt x="6600" y="13415"/>
                        </a:lnTo>
                        <a:lnTo>
                          <a:pt x="6273" y="13869"/>
                        </a:lnTo>
                        <a:lnTo>
                          <a:pt x="5945" y="14279"/>
                        </a:lnTo>
                        <a:lnTo>
                          <a:pt x="5564" y="14688"/>
                        </a:lnTo>
                        <a:lnTo>
                          <a:pt x="5182" y="15143"/>
                        </a:lnTo>
                        <a:lnTo>
                          <a:pt x="4691" y="15507"/>
                        </a:lnTo>
                        <a:lnTo>
                          <a:pt x="4145" y="15870"/>
                        </a:lnTo>
                        <a:lnTo>
                          <a:pt x="3655" y="16234"/>
                        </a:lnTo>
                        <a:lnTo>
                          <a:pt x="2455" y="16871"/>
                        </a:lnTo>
                        <a:lnTo>
                          <a:pt x="1800" y="17144"/>
                        </a:lnTo>
                        <a:lnTo>
                          <a:pt x="1145" y="17371"/>
                        </a:lnTo>
                        <a:lnTo>
                          <a:pt x="1091" y="17462"/>
                        </a:lnTo>
                        <a:lnTo>
                          <a:pt x="1036" y="17462"/>
                        </a:lnTo>
                        <a:lnTo>
                          <a:pt x="1091" y="17280"/>
                        </a:lnTo>
                        <a:lnTo>
                          <a:pt x="1200" y="17189"/>
                        </a:lnTo>
                        <a:close/>
                        <a:moveTo>
                          <a:pt x="818" y="19463"/>
                        </a:moveTo>
                        <a:lnTo>
                          <a:pt x="818" y="19008"/>
                        </a:lnTo>
                        <a:lnTo>
                          <a:pt x="873" y="18599"/>
                        </a:lnTo>
                        <a:lnTo>
                          <a:pt x="982" y="18326"/>
                        </a:lnTo>
                        <a:lnTo>
                          <a:pt x="1036" y="18235"/>
                        </a:lnTo>
                        <a:lnTo>
                          <a:pt x="1145" y="18189"/>
                        </a:lnTo>
                        <a:lnTo>
                          <a:pt x="1473" y="17962"/>
                        </a:lnTo>
                        <a:lnTo>
                          <a:pt x="2509" y="17553"/>
                        </a:lnTo>
                        <a:lnTo>
                          <a:pt x="4473" y="16552"/>
                        </a:lnTo>
                        <a:lnTo>
                          <a:pt x="5291" y="15961"/>
                        </a:lnTo>
                        <a:lnTo>
                          <a:pt x="6000" y="15325"/>
                        </a:lnTo>
                        <a:lnTo>
                          <a:pt x="6600" y="14643"/>
                        </a:lnTo>
                        <a:lnTo>
                          <a:pt x="7582" y="13187"/>
                        </a:lnTo>
                        <a:lnTo>
                          <a:pt x="7582" y="19827"/>
                        </a:lnTo>
                        <a:lnTo>
                          <a:pt x="6818" y="19827"/>
                        </a:lnTo>
                        <a:lnTo>
                          <a:pt x="6818" y="19326"/>
                        </a:lnTo>
                        <a:lnTo>
                          <a:pt x="6600" y="18235"/>
                        </a:lnTo>
                        <a:lnTo>
                          <a:pt x="6327" y="17780"/>
                        </a:lnTo>
                        <a:lnTo>
                          <a:pt x="6109" y="17371"/>
                        </a:lnTo>
                        <a:lnTo>
                          <a:pt x="5782" y="17053"/>
                        </a:lnTo>
                        <a:lnTo>
                          <a:pt x="5618" y="16962"/>
                        </a:lnTo>
                        <a:lnTo>
                          <a:pt x="5400" y="16871"/>
                        </a:lnTo>
                        <a:lnTo>
                          <a:pt x="5236" y="16780"/>
                        </a:lnTo>
                        <a:lnTo>
                          <a:pt x="4745" y="16780"/>
                        </a:lnTo>
                        <a:lnTo>
                          <a:pt x="4309" y="16962"/>
                        </a:lnTo>
                        <a:lnTo>
                          <a:pt x="4145" y="17053"/>
                        </a:lnTo>
                        <a:lnTo>
                          <a:pt x="3873" y="17371"/>
                        </a:lnTo>
                        <a:lnTo>
                          <a:pt x="3545" y="17780"/>
                        </a:lnTo>
                        <a:lnTo>
                          <a:pt x="3382" y="18235"/>
                        </a:lnTo>
                        <a:lnTo>
                          <a:pt x="3164" y="19326"/>
                        </a:lnTo>
                        <a:lnTo>
                          <a:pt x="3109" y="19827"/>
                        </a:lnTo>
                        <a:lnTo>
                          <a:pt x="818" y="19827"/>
                        </a:lnTo>
                        <a:lnTo>
                          <a:pt x="818" y="19463"/>
                        </a:lnTo>
                        <a:close/>
                        <a:moveTo>
                          <a:pt x="6055" y="19827"/>
                        </a:moveTo>
                        <a:lnTo>
                          <a:pt x="3927" y="19827"/>
                        </a:lnTo>
                        <a:lnTo>
                          <a:pt x="3927" y="19372"/>
                        </a:lnTo>
                        <a:lnTo>
                          <a:pt x="4036" y="18917"/>
                        </a:lnTo>
                        <a:lnTo>
                          <a:pt x="4091" y="18462"/>
                        </a:lnTo>
                        <a:lnTo>
                          <a:pt x="4418" y="17826"/>
                        </a:lnTo>
                        <a:lnTo>
                          <a:pt x="4582" y="17644"/>
                        </a:lnTo>
                        <a:lnTo>
                          <a:pt x="4745" y="17507"/>
                        </a:lnTo>
                        <a:lnTo>
                          <a:pt x="4964" y="17462"/>
                        </a:lnTo>
                        <a:lnTo>
                          <a:pt x="5182" y="17507"/>
                        </a:lnTo>
                        <a:lnTo>
                          <a:pt x="5400" y="17644"/>
                        </a:lnTo>
                        <a:lnTo>
                          <a:pt x="5564" y="17826"/>
                        </a:lnTo>
                        <a:lnTo>
                          <a:pt x="5673" y="18144"/>
                        </a:lnTo>
                        <a:lnTo>
                          <a:pt x="5891" y="18462"/>
                        </a:lnTo>
                        <a:lnTo>
                          <a:pt x="5945" y="18917"/>
                        </a:lnTo>
                        <a:lnTo>
                          <a:pt x="6055" y="19372"/>
                        </a:lnTo>
                        <a:lnTo>
                          <a:pt x="6055" y="19827"/>
                        </a:lnTo>
                        <a:close/>
                        <a:moveTo>
                          <a:pt x="6055" y="20918"/>
                        </a:moveTo>
                        <a:lnTo>
                          <a:pt x="3927" y="20918"/>
                        </a:lnTo>
                        <a:lnTo>
                          <a:pt x="3927" y="20463"/>
                        </a:lnTo>
                        <a:lnTo>
                          <a:pt x="6055" y="20463"/>
                        </a:lnTo>
                        <a:lnTo>
                          <a:pt x="6055" y="20918"/>
                        </a:lnTo>
                        <a:close/>
                        <a:moveTo>
                          <a:pt x="8345" y="20963"/>
                        </a:moveTo>
                        <a:lnTo>
                          <a:pt x="8291" y="20372"/>
                        </a:lnTo>
                        <a:lnTo>
                          <a:pt x="13364" y="20372"/>
                        </a:lnTo>
                        <a:lnTo>
                          <a:pt x="13309" y="20963"/>
                        </a:lnTo>
                        <a:lnTo>
                          <a:pt x="8345" y="20963"/>
                        </a:lnTo>
                        <a:close/>
                        <a:moveTo>
                          <a:pt x="17727" y="20918"/>
                        </a:moveTo>
                        <a:lnTo>
                          <a:pt x="15600" y="20918"/>
                        </a:lnTo>
                        <a:lnTo>
                          <a:pt x="15545" y="20463"/>
                        </a:lnTo>
                        <a:lnTo>
                          <a:pt x="17727" y="20463"/>
                        </a:lnTo>
                        <a:lnTo>
                          <a:pt x="17727" y="20918"/>
                        </a:lnTo>
                        <a:close/>
                        <a:moveTo>
                          <a:pt x="15600" y="19827"/>
                        </a:moveTo>
                        <a:lnTo>
                          <a:pt x="15600" y="19372"/>
                        </a:lnTo>
                        <a:lnTo>
                          <a:pt x="15709" y="18917"/>
                        </a:lnTo>
                        <a:lnTo>
                          <a:pt x="15764" y="18462"/>
                        </a:lnTo>
                        <a:lnTo>
                          <a:pt x="15927" y="18144"/>
                        </a:lnTo>
                        <a:lnTo>
                          <a:pt x="16036" y="17826"/>
                        </a:lnTo>
                        <a:lnTo>
                          <a:pt x="16418" y="17507"/>
                        </a:lnTo>
                        <a:lnTo>
                          <a:pt x="16636" y="17462"/>
                        </a:lnTo>
                        <a:lnTo>
                          <a:pt x="16800" y="17507"/>
                        </a:lnTo>
                        <a:lnTo>
                          <a:pt x="17073" y="17644"/>
                        </a:lnTo>
                        <a:lnTo>
                          <a:pt x="17236" y="17826"/>
                        </a:lnTo>
                        <a:lnTo>
                          <a:pt x="17455" y="18462"/>
                        </a:lnTo>
                        <a:lnTo>
                          <a:pt x="17564" y="18917"/>
                        </a:lnTo>
                        <a:lnTo>
                          <a:pt x="17727" y="19372"/>
                        </a:lnTo>
                        <a:lnTo>
                          <a:pt x="17727" y="19827"/>
                        </a:lnTo>
                        <a:lnTo>
                          <a:pt x="15600" y="19827"/>
                        </a:lnTo>
                        <a:close/>
                        <a:moveTo>
                          <a:pt x="18491" y="19827"/>
                        </a:moveTo>
                        <a:lnTo>
                          <a:pt x="18491" y="19326"/>
                        </a:lnTo>
                        <a:lnTo>
                          <a:pt x="18382" y="18781"/>
                        </a:lnTo>
                        <a:lnTo>
                          <a:pt x="18218" y="18235"/>
                        </a:lnTo>
                        <a:lnTo>
                          <a:pt x="18000" y="17780"/>
                        </a:lnTo>
                        <a:lnTo>
                          <a:pt x="17782" y="17371"/>
                        </a:lnTo>
                        <a:lnTo>
                          <a:pt x="17455" y="17053"/>
                        </a:lnTo>
                        <a:lnTo>
                          <a:pt x="17291" y="16962"/>
                        </a:lnTo>
                        <a:lnTo>
                          <a:pt x="17073" y="16871"/>
                        </a:lnTo>
                        <a:lnTo>
                          <a:pt x="16909" y="16780"/>
                        </a:lnTo>
                        <a:lnTo>
                          <a:pt x="16418" y="16780"/>
                        </a:lnTo>
                        <a:lnTo>
                          <a:pt x="15982" y="16962"/>
                        </a:lnTo>
                        <a:lnTo>
                          <a:pt x="15818" y="17053"/>
                        </a:lnTo>
                        <a:lnTo>
                          <a:pt x="15545" y="17371"/>
                        </a:lnTo>
                        <a:lnTo>
                          <a:pt x="15218" y="17780"/>
                        </a:lnTo>
                        <a:lnTo>
                          <a:pt x="15055" y="18235"/>
                        </a:lnTo>
                        <a:lnTo>
                          <a:pt x="14836" y="19326"/>
                        </a:lnTo>
                        <a:lnTo>
                          <a:pt x="14782" y="19827"/>
                        </a:lnTo>
                        <a:lnTo>
                          <a:pt x="14073" y="19827"/>
                        </a:lnTo>
                        <a:lnTo>
                          <a:pt x="14073" y="13278"/>
                        </a:lnTo>
                        <a:lnTo>
                          <a:pt x="14509" y="14006"/>
                        </a:lnTo>
                        <a:lnTo>
                          <a:pt x="15055" y="14688"/>
                        </a:lnTo>
                        <a:lnTo>
                          <a:pt x="15709" y="15325"/>
                        </a:lnTo>
                        <a:lnTo>
                          <a:pt x="16418" y="15961"/>
                        </a:lnTo>
                        <a:lnTo>
                          <a:pt x="17236" y="16552"/>
                        </a:lnTo>
                        <a:lnTo>
                          <a:pt x="18109" y="17098"/>
                        </a:lnTo>
                        <a:lnTo>
                          <a:pt x="19145" y="17553"/>
                        </a:lnTo>
                        <a:lnTo>
                          <a:pt x="20182" y="17962"/>
                        </a:lnTo>
                        <a:lnTo>
                          <a:pt x="20455" y="18189"/>
                        </a:lnTo>
                        <a:lnTo>
                          <a:pt x="20673" y="18326"/>
                        </a:lnTo>
                        <a:lnTo>
                          <a:pt x="20782" y="18599"/>
                        </a:lnTo>
                        <a:lnTo>
                          <a:pt x="20836" y="19008"/>
                        </a:lnTo>
                        <a:lnTo>
                          <a:pt x="20836" y="19827"/>
                        </a:lnTo>
                        <a:lnTo>
                          <a:pt x="18491" y="19827"/>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130" name="Freeform 50"/>
                  <p:cNvSpPr/>
                  <p:nvPr/>
                </p:nvSpPr>
                <p:spPr>
                  <a:xfrm>
                    <a:off x="151541" y="92761"/>
                    <a:ext cx="61536" cy="20206"/>
                  </a:xfrm>
                  <a:custGeom>
                    <a:avLst/>
                    <a:gdLst/>
                    <a:ahLst/>
                    <a:cxnLst>
                      <a:cxn ang="0">
                        <a:pos x="wd2" y="hd2"/>
                      </a:cxn>
                      <a:cxn ang="5400000">
                        <a:pos x="wd2" y="hd2"/>
                      </a:cxn>
                      <a:cxn ang="10800000">
                        <a:pos x="wd2" y="hd2"/>
                      </a:cxn>
                      <a:cxn ang="16200000">
                        <a:pos x="wd2" y="hd2"/>
                      </a:cxn>
                    </a:cxnLst>
                    <a:rect l="0" t="0" r="r" b="b"/>
                    <a:pathLst>
                      <a:path w="21600" h="21600" extrusionOk="0">
                        <a:moveTo>
                          <a:pt x="4191" y="19636"/>
                        </a:moveTo>
                        <a:lnTo>
                          <a:pt x="4836" y="17673"/>
                        </a:lnTo>
                        <a:lnTo>
                          <a:pt x="6448" y="15709"/>
                        </a:lnTo>
                        <a:lnTo>
                          <a:pt x="8382" y="14727"/>
                        </a:lnTo>
                        <a:lnTo>
                          <a:pt x="10639" y="13745"/>
                        </a:lnTo>
                        <a:lnTo>
                          <a:pt x="13218" y="14727"/>
                        </a:lnTo>
                        <a:lnTo>
                          <a:pt x="14830" y="15709"/>
                        </a:lnTo>
                        <a:lnTo>
                          <a:pt x="16764" y="17673"/>
                        </a:lnTo>
                        <a:lnTo>
                          <a:pt x="17409" y="19636"/>
                        </a:lnTo>
                        <a:lnTo>
                          <a:pt x="18376" y="21600"/>
                        </a:lnTo>
                        <a:lnTo>
                          <a:pt x="19988" y="21600"/>
                        </a:lnTo>
                        <a:lnTo>
                          <a:pt x="20955" y="19636"/>
                        </a:lnTo>
                        <a:lnTo>
                          <a:pt x="21600" y="15709"/>
                        </a:lnTo>
                        <a:lnTo>
                          <a:pt x="20955" y="9818"/>
                        </a:lnTo>
                        <a:lnTo>
                          <a:pt x="19021" y="5891"/>
                        </a:lnTo>
                        <a:lnTo>
                          <a:pt x="16764" y="2945"/>
                        </a:lnTo>
                        <a:lnTo>
                          <a:pt x="13863" y="982"/>
                        </a:lnTo>
                        <a:lnTo>
                          <a:pt x="10639" y="0"/>
                        </a:lnTo>
                        <a:lnTo>
                          <a:pt x="7737" y="982"/>
                        </a:lnTo>
                        <a:lnTo>
                          <a:pt x="4836" y="2945"/>
                        </a:lnTo>
                        <a:lnTo>
                          <a:pt x="2257" y="5891"/>
                        </a:lnTo>
                        <a:lnTo>
                          <a:pt x="645" y="9818"/>
                        </a:lnTo>
                        <a:lnTo>
                          <a:pt x="0" y="15709"/>
                        </a:lnTo>
                        <a:lnTo>
                          <a:pt x="645" y="19636"/>
                        </a:lnTo>
                        <a:lnTo>
                          <a:pt x="1612" y="21600"/>
                        </a:lnTo>
                        <a:lnTo>
                          <a:pt x="2257" y="21600"/>
                        </a:lnTo>
                        <a:lnTo>
                          <a:pt x="4191" y="19636"/>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grpSp>
            <p:sp>
              <p:nvSpPr>
                <p:cNvPr id="1132" name="Oval 8"/>
                <p:cNvSpPr/>
                <p:nvPr/>
              </p:nvSpPr>
              <p:spPr>
                <a:xfrm>
                  <a:off x="0" y="-1"/>
                  <a:ext cx="817495" cy="817495"/>
                </a:xfrm>
                <a:prstGeom prst="ellipse">
                  <a:avLst/>
                </a:prstGeom>
                <a:gradFill flip="none" rotWithShape="1">
                  <a:gsLst>
                    <a:gs pos="0">
                      <a:srgbClr val="8EE0DC">
                        <a:alpha val="78000"/>
                      </a:srgbClr>
                    </a:gs>
                    <a:gs pos="87000">
                      <a:srgbClr val="2A9995">
                        <a:alpha val="40000"/>
                      </a:srgbClr>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grpSp>
              <p:nvGrpSpPr>
                <p:cNvPr id="1140" name="Group 51"/>
                <p:cNvGrpSpPr/>
                <p:nvPr/>
              </p:nvGrpSpPr>
              <p:grpSpPr>
                <a:xfrm>
                  <a:off x="193375" y="204855"/>
                  <a:ext cx="430745" cy="407784"/>
                  <a:chOff x="0" y="0"/>
                  <a:chExt cx="430744" cy="407783"/>
                </a:xfrm>
              </p:grpSpPr>
              <p:sp>
                <p:nvSpPr>
                  <p:cNvPr id="1133" name="Freeform 52"/>
                  <p:cNvSpPr/>
                  <p:nvPr/>
                </p:nvSpPr>
                <p:spPr>
                  <a:xfrm>
                    <a:off x="-1" y="113885"/>
                    <a:ext cx="292062" cy="293899"/>
                  </a:xfrm>
                  <a:custGeom>
                    <a:avLst/>
                    <a:gdLst/>
                    <a:ahLst/>
                    <a:cxnLst>
                      <a:cxn ang="0">
                        <a:pos x="wd2" y="hd2"/>
                      </a:cxn>
                      <a:cxn ang="5400000">
                        <a:pos x="wd2" y="hd2"/>
                      </a:cxn>
                      <a:cxn ang="10800000">
                        <a:pos x="wd2" y="hd2"/>
                      </a:cxn>
                      <a:cxn ang="16200000">
                        <a:pos x="wd2" y="hd2"/>
                      </a:cxn>
                    </a:cxnLst>
                    <a:rect l="0" t="0" r="r" b="b"/>
                    <a:pathLst>
                      <a:path w="21600" h="21600" extrusionOk="0">
                        <a:moveTo>
                          <a:pt x="19698" y="8033"/>
                        </a:moveTo>
                        <a:lnTo>
                          <a:pt x="21057" y="6885"/>
                        </a:lnTo>
                        <a:lnTo>
                          <a:pt x="19291" y="3713"/>
                        </a:lnTo>
                        <a:lnTo>
                          <a:pt x="17457" y="4320"/>
                        </a:lnTo>
                        <a:lnTo>
                          <a:pt x="17185" y="4118"/>
                        </a:lnTo>
                        <a:lnTo>
                          <a:pt x="17660" y="2295"/>
                        </a:lnTo>
                        <a:lnTo>
                          <a:pt x="14604" y="540"/>
                        </a:lnTo>
                        <a:lnTo>
                          <a:pt x="13245" y="1890"/>
                        </a:lnTo>
                        <a:lnTo>
                          <a:pt x="12906" y="1823"/>
                        </a:lnTo>
                        <a:lnTo>
                          <a:pt x="12566" y="0"/>
                        </a:lnTo>
                        <a:lnTo>
                          <a:pt x="8898" y="0"/>
                        </a:lnTo>
                        <a:lnTo>
                          <a:pt x="8491" y="1823"/>
                        </a:lnTo>
                        <a:lnTo>
                          <a:pt x="8083" y="1958"/>
                        </a:lnTo>
                        <a:lnTo>
                          <a:pt x="6860" y="608"/>
                        </a:lnTo>
                        <a:lnTo>
                          <a:pt x="3736" y="2430"/>
                        </a:lnTo>
                        <a:lnTo>
                          <a:pt x="4211" y="4118"/>
                        </a:lnTo>
                        <a:lnTo>
                          <a:pt x="3872" y="4455"/>
                        </a:lnTo>
                        <a:lnTo>
                          <a:pt x="2242" y="3915"/>
                        </a:lnTo>
                        <a:lnTo>
                          <a:pt x="475" y="7088"/>
                        </a:lnTo>
                        <a:lnTo>
                          <a:pt x="1698" y="8100"/>
                        </a:lnTo>
                        <a:lnTo>
                          <a:pt x="1426" y="8843"/>
                        </a:lnTo>
                        <a:lnTo>
                          <a:pt x="0" y="9113"/>
                        </a:lnTo>
                        <a:lnTo>
                          <a:pt x="0" y="12690"/>
                        </a:lnTo>
                        <a:lnTo>
                          <a:pt x="1358" y="12960"/>
                        </a:lnTo>
                        <a:lnTo>
                          <a:pt x="1630" y="13837"/>
                        </a:lnTo>
                        <a:lnTo>
                          <a:pt x="543" y="14715"/>
                        </a:lnTo>
                        <a:lnTo>
                          <a:pt x="2377" y="17820"/>
                        </a:lnTo>
                        <a:lnTo>
                          <a:pt x="3668" y="17415"/>
                        </a:lnTo>
                        <a:lnTo>
                          <a:pt x="4347" y="18090"/>
                        </a:lnTo>
                        <a:lnTo>
                          <a:pt x="3940" y="19237"/>
                        </a:lnTo>
                        <a:lnTo>
                          <a:pt x="7064" y="21060"/>
                        </a:lnTo>
                        <a:lnTo>
                          <a:pt x="7879" y="20115"/>
                        </a:lnTo>
                        <a:lnTo>
                          <a:pt x="8898" y="20317"/>
                        </a:lnTo>
                        <a:lnTo>
                          <a:pt x="9170" y="21600"/>
                        </a:lnTo>
                        <a:lnTo>
                          <a:pt x="12770" y="21600"/>
                        </a:lnTo>
                        <a:lnTo>
                          <a:pt x="13042" y="20250"/>
                        </a:lnTo>
                        <a:lnTo>
                          <a:pt x="13925" y="19980"/>
                        </a:lnTo>
                        <a:lnTo>
                          <a:pt x="14808" y="20925"/>
                        </a:lnTo>
                        <a:lnTo>
                          <a:pt x="17864" y="19170"/>
                        </a:lnTo>
                        <a:lnTo>
                          <a:pt x="17457" y="17820"/>
                        </a:lnTo>
                        <a:lnTo>
                          <a:pt x="17932" y="17212"/>
                        </a:lnTo>
                        <a:lnTo>
                          <a:pt x="19358" y="17617"/>
                        </a:lnTo>
                        <a:lnTo>
                          <a:pt x="21192" y="14512"/>
                        </a:lnTo>
                        <a:lnTo>
                          <a:pt x="19970" y="13432"/>
                        </a:lnTo>
                        <a:lnTo>
                          <a:pt x="20106" y="12825"/>
                        </a:lnTo>
                        <a:lnTo>
                          <a:pt x="21600" y="12487"/>
                        </a:lnTo>
                        <a:lnTo>
                          <a:pt x="21600" y="8910"/>
                        </a:lnTo>
                        <a:lnTo>
                          <a:pt x="19902" y="8505"/>
                        </a:lnTo>
                        <a:lnTo>
                          <a:pt x="19698" y="8033"/>
                        </a:lnTo>
                        <a:close/>
                        <a:moveTo>
                          <a:pt x="20649" y="11677"/>
                        </a:moveTo>
                        <a:lnTo>
                          <a:pt x="19223" y="12015"/>
                        </a:lnTo>
                        <a:lnTo>
                          <a:pt x="19223" y="12352"/>
                        </a:lnTo>
                        <a:lnTo>
                          <a:pt x="18883" y="13432"/>
                        </a:lnTo>
                        <a:lnTo>
                          <a:pt x="18815" y="13702"/>
                        </a:lnTo>
                        <a:lnTo>
                          <a:pt x="19970" y="14715"/>
                        </a:lnTo>
                        <a:lnTo>
                          <a:pt x="18883" y="16470"/>
                        </a:lnTo>
                        <a:lnTo>
                          <a:pt x="17660" y="16065"/>
                        </a:lnTo>
                        <a:lnTo>
                          <a:pt x="17457" y="16335"/>
                        </a:lnTo>
                        <a:lnTo>
                          <a:pt x="16981" y="16875"/>
                        </a:lnTo>
                        <a:lnTo>
                          <a:pt x="16370" y="17482"/>
                        </a:lnTo>
                        <a:lnTo>
                          <a:pt x="16709" y="18765"/>
                        </a:lnTo>
                        <a:lnTo>
                          <a:pt x="14943" y="19777"/>
                        </a:lnTo>
                        <a:lnTo>
                          <a:pt x="14128" y="18900"/>
                        </a:lnTo>
                        <a:lnTo>
                          <a:pt x="13857" y="18967"/>
                        </a:lnTo>
                        <a:lnTo>
                          <a:pt x="13177" y="19237"/>
                        </a:lnTo>
                        <a:lnTo>
                          <a:pt x="12566" y="19372"/>
                        </a:lnTo>
                        <a:lnTo>
                          <a:pt x="12226" y="19440"/>
                        </a:lnTo>
                        <a:lnTo>
                          <a:pt x="11955" y="20655"/>
                        </a:lnTo>
                        <a:lnTo>
                          <a:pt x="9917" y="20655"/>
                        </a:lnTo>
                        <a:lnTo>
                          <a:pt x="9645" y="19575"/>
                        </a:lnTo>
                        <a:lnTo>
                          <a:pt x="9374" y="19440"/>
                        </a:lnTo>
                        <a:lnTo>
                          <a:pt x="8626" y="19305"/>
                        </a:lnTo>
                        <a:lnTo>
                          <a:pt x="7879" y="19102"/>
                        </a:lnTo>
                        <a:lnTo>
                          <a:pt x="7608" y="19035"/>
                        </a:lnTo>
                        <a:lnTo>
                          <a:pt x="6860" y="19845"/>
                        </a:lnTo>
                        <a:lnTo>
                          <a:pt x="5026" y="18832"/>
                        </a:lnTo>
                        <a:lnTo>
                          <a:pt x="5434" y="17820"/>
                        </a:lnTo>
                        <a:lnTo>
                          <a:pt x="5230" y="17550"/>
                        </a:lnTo>
                        <a:lnTo>
                          <a:pt x="4619" y="17077"/>
                        </a:lnTo>
                        <a:lnTo>
                          <a:pt x="4143" y="16537"/>
                        </a:lnTo>
                        <a:lnTo>
                          <a:pt x="3940" y="16335"/>
                        </a:lnTo>
                        <a:lnTo>
                          <a:pt x="2853" y="16672"/>
                        </a:lnTo>
                        <a:lnTo>
                          <a:pt x="1834" y="14850"/>
                        </a:lnTo>
                        <a:lnTo>
                          <a:pt x="2717" y="14175"/>
                        </a:lnTo>
                        <a:lnTo>
                          <a:pt x="2581" y="13770"/>
                        </a:lnTo>
                        <a:lnTo>
                          <a:pt x="2377" y="13230"/>
                        </a:lnTo>
                        <a:lnTo>
                          <a:pt x="2242" y="12487"/>
                        </a:lnTo>
                        <a:lnTo>
                          <a:pt x="2174" y="12150"/>
                        </a:lnTo>
                        <a:lnTo>
                          <a:pt x="951" y="11880"/>
                        </a:lnTo>
                        <a:lnTo>
                          <a:pt x="951" y="9855"/>
                        </a:lnTo>
                        <a:lnTo>
                          <a:pt x="2242" y="9653"/>
                        </a:lnTo>
                        <a:lnTo>
                          <a:pt x="2309" y="9248"/>
                        </a:lnTo>
                        <a:lnTo>
                          <a:pt x="2513" y="8708"/>
                        </a:lnTo>
                        <a:lnTo>
                          <a:pt x="2649" y="8100"/>
                        </a:lnTo>
                        <a:lnTo>
                          <a:pt x="2785" y="7830"/>
                        </a:lnTo>
                        <a:lnTo>
                          <a:pt x="1698" y="6885"/>
                        </a:lnTo>
                        <a:lnTo>
                          <a:pt x="2717" y="5130"/>
                        </a:lnTo>
                        <a:lnTo>
                          <a:pt x="4143" y="5535"/>
                        </a:lnTo>
                        <a:lnTo>
                          <a:pt x="4415" y="5333"/>
                        </a:lnTo>
                        <a:lnTo>
                          <a:pt x="5094" y="4590"/>
                        </a:lnTo>
                        <a:lnTo>
                          <a:pt x="5434" y="4388"/>
                        </a:lnTo>
                        <a:lnTo>
                          <a:pt x="4891" y="2835"/>
                        </a:lnTo>
                        <a:lnTo>
                          <a:pt x="6657" y="1823"/>
                        </a:lnTo>
                        <a:lnTo>
                          <a:pt x="7743" y="3038"/>
                        </a:lnTo>
                        <a:lnTo>
                          <a:pt x="8083" y="2903"/>
                        </a:lnTo>
                        <a:lnTo>
                          <a:pt x="9034" y="2700"/>
                        </a:lnTo>
                        <a:lnTo>
                          <a:pt x="9306" y="2633"/>
                        </a:lnTo>
                        <a:lnTo>
                          <a:pt x="9645" y="945"/>
                        </a:lnTo>
                        <a:lnTo>
                          <a:pt x="11751" y="945"/>
                        </a:lnTo>
                        <a:lnTo>
                          <a:pt x="12091" y="2633"/>
                        </a:lnTo>
                        <a:lnTo>
                          <a:pt x="12362" y="2700"/>
                        </a:lnTo>
                        <a:lnTo>
                          <a:pt x="13245" y="2903"/>
                        </a:lnTo>
                        <a:lnTo>
                          <a:pt x="13585" y="2970"/>
                        </a:lnTo>
                        <a:lnTo>
                          <a:pt x="14808" y="1688"/>
                        </a:lnTo>
                        <a:lnTo>
                          <a:pt x="16574" y="2700"/>
                        </a:lnTo>
                        <a:lnTo>
                          <a:pt x="16030" y="4388"/>
                        </a:lnTo>
                        <a:lnTo>
                          <a:pt x="16302" y="4590"/>
                        </a:lnTo>
                        <a:lnTo>
                          <a:pt x="16913" y="5198"/>
                        </a:lnTo>
                        <a:lnTo>
                          <a:pt x="17185" y="5400"/>
                        </a:lnTo>
                        <a:lnTo>
                          <a:pt x="18815" y="4860"/>
                        </a:lnTo>
                        <a:lnTo>
                          <a:pt x="19902" y="6615"/>
                        </a:lnTo>
                        <a:lnTo>
                          <a:pt x="18611" y="7763"/>
                        </a:lnTo>
                        <a:lnTo>
                          <a:pt x="18747" y="8033"/>
                        </a:lnTo>
                        <a:lnTo>
                          <a:pt x="19087" y="9045"/>
                        </a:lnTo>
                        <a:lnTo>
                          <a:pt x="19155" y="9315"/>
                        </a:lnTo>
                        <a:lnTo>
                          <a:pt x="20649" y="9653"/>
                        </a:lnTo>
                        <a:lnTo>
                          <a:pt x="20649" y="11677"/>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134" name="Freeform 53"/>
                  <p:cNvSpPr/>
                  <p:nvPr/>
                </p:nvSpPr>
                <p:spPr>
                  <a:xfrm>
                    <a:off x="74393" y="193789"/>
                    <a:ext cx="140521" cy="141439"/>
                  </a:xfrm>
                  <a:custGeom>
                    <a:avLst/>
                    <a:gdLst/>
                    <a:ahLst/>
                    <a:cxnLst>
                      <a:cxn ang="0">
                        <a:pos x="wd2" y="hd2"/>
                      </a:cxn>
                      <a:cxn ang="5400000">
                        <a:pos x="wd2" y="hd2"/>
                      </a:cxn>
                      <a:cxn ang="10800000">
                        <a:pos x="wd2" y="hd2"/>
                      </a:cxn>
                      <a:cxn ang="16200000">
                        <a:pos x="wd2" y="hd2"/>
                      </a:cxn>
                    </a:cxnLst>
                    <a:rect l="0" t="0" r="r" b="b"/>
                    <a:pathLst>
                      <a:path w="21600" h="21600" extrusionOk="0">
                        <a:moveTo>
                          <a:pt x="10871" y="0"/>
                        </a:moveTo>
                        <a:lnTo>
                          <a:pt x="8612" y="281"/>
                        </a:lnTo>
                        <a:lnTo>
                          <a:pt x="7624" y="561"/>
                        </a:lnTo>
                        <a:lnTo>
                          <a:pt x="6494" y="842"/>
                        </a:lnTo>
                        <a:lnTo>
                          <a:pt x="5647" y="1262"/>
                        </a:lnTo>
                        <a:lnTo>
                          <a:pt x="4659" y="1964"/>
                        </a:lnTo>
                        <a:lnTo>
                          <a:pt x="3247" y="3086"/>
                        </a:lnTo>
                        <a:lnTo>
                          <a:pt x="2400" y="3927"/>
                        </a:lnTo>
                        <a:lnTo>
                          <a:pt x="1835" y="4769"/>
                        </a:lnTo>
                        <a:lnTo>
                          <a:pt x="1129" y="5751"/>
                        </a:lnTo>
                        <a:lnTo>
                          <a:pt x="706" y="6592"/>
                        </a:lnTo>
                        <a:lnTo>
                          <a:pt x="424" y="7714"/>
                        </a:lnTo>
                        <a:lnTo>
                          <a:pt x="141" y="8556"/>
                        </a:lnTo>
                        <a:lnTo>
                          <a:pt x="0" y="9678"/>
                        </a:lnTo>
                        <a:lnTo>
                          <a:pt x="0" y="11922"/>
                        </a:lnTo>
                        <a:lnTo>
                          <a:pt x="141" y="12904"/>
                        </a:lnTo>
                        <a:lnTo>
                          <a:pt x="424" y="14026"/>
                        </a:lnTo>
                        <a:lnTo>
                          <a:pt x="706" y="14868"/>
                        </a:lnTo>
                        <a:lnTo>
                          <a:pt x="1129" y="15990"/>
                        </a:lnTo>
                        <a:lnTo>
                          <a:pt x="1835" y="16831"/>
                        </a:lnTo>
                        <a:lnTo>
                          <a:pt x="2400" y="17673"/>
                        </a:lnTo>
                        <a:lnTo>
                          <a:pt x="3247" y="18374"/>
                        </a:lnTo>
                        <a:lnTo>
                          <a:pt x="3953" y="19216"/>
                        </a:lnTo>
                        <a:lnTo>
                          <a:pt x="4659" y="19777"/>
                        </a:lnTo>
                        <a:lnTo>
                          <a:pt x="5647" y="20197"/>
                        </a:lnTo>
                        <a:lnTo>
                          <a:pt x="7624" y="21179"/>
                        </a:lnTo>
                        <a:lnTo>
                          <a:pt x="8612" y="21460"/>
                        </a:lnTo>
                        <a:lnTo>
                          <a:pt x="9741" y="21600"/>
                        </a:lnTo>
                        <a:lnTo>
                          <a:pt x="11859" y="21600"/>
                        </a:lnTo>
                        <a:lnTo>
                          <a:pt x="12988" y="21460"/>
                        </a:lnTo>
                        <a:lnTo>
                          <a:pt x="13976" y="21179"/>
                        </a:lnTo>
                        <a:lnTo>
                          <a:pt x="15953" y="20197"/>
                        </a:lnTo>
                        <a:lnTo>
                          <a:pt x="16941" y="19777"/>
                        </a:lnTo>
                        <a:lnTo>
                          <a:pt x="17647" y="19216"/>
                        </a:lnTo>
                        <a:lnTo>
                          <a:pt x="18635" y="18374"/>
                        </a:lnTo>
                        <a:lnTo>
                          <a:pt x="19200" y="17673"/>
                        </a:lnTo>
                        <a:lnTo>
                          <a:pt x="19765" y="16831"/>
                        </a:lnTo>
                        <a:lnTo>
                          <a:pt x="20471" y="15990"/>
                        </a:lnTo>
                        <a:lnTo>
                          <a:pt x="20894" y="14868"/>
                        </a:lnTo>
                        <a:lnTo>
                          <a:pt x="21176" y="14026"/>
                        </a:lnTo>
                        <a:lnTo>
                          <a:pt x="21459" y="12904"/>
                        </a:lnTo>
                        <a:lnTo>
                          <a:pt x="21600" y="11922"/>
                        </a:lnTo>
                        <a:lnTo>
                          <a:pt x="21600" y="9678"/>
                        </a:lnTo>
                        <a:lnTo>
                          <a:pt x="21459" y="8556"/>
                        </a:lnTo>
                        <a:lnTo>
                          <a:pt x="21176" y="7714"/>
                        </a:lnTo>
                        <a:lnTo>
                          <a:pt x="20894" y="6592"/>
                        </a:lnTo>
                        <a:lnTo>
                          <a:pt x="20471" y="5751"/>
                        </a:lnTo>
                        <a:lnTo>
                          <a:pt x="19765" y="4769"/>
                        </a:lnTo>
                        <a:lnTo>
                          <a:pt x="18635" y="3086"/>
                        </a:lnTo>
                        <a:lnTo>
                          <a:pt x="17647" y="2525"/>
                        </a:lnTo>
                        <a:lnTo>
                          <a:pt x="16941" y="1964"/>
                        </a:lnTo>
                        <a:lnTo>
                          <a:pt x="15953" y="1262"/>
                        </a:lnTo>
                        <a:lnTo>
                          <a:pt x="15106" y="842"/>
                        </a:lnTo>
                        <a:lnTo>
                          <a:pt x="13976" y="561"/>
                        </a:lnTo>
                        <a:lnTo>
                          <a:pt x="12988" y="281"/>
                        </a:lnTo>
                        <a:lnTo>
                          <a:pt x="11859" y="140"/>
                        </a:lnTo>
                        <a:lnTo>
                          <a:pt x="10871" y="0"/>
                        </a:lnTo>
                        <a:close/>
                        <a:moveTo>
                          <a:pt x="10871" y="19636"/>
                        </a:moveTo>
                        <a:lnTo>
                          <a:pt x="9882" y="19636"/>
                        </a:lnTo>
                        <a:lnTo>
                          <a:pt x="9035" y="19496"/>
                        </a:lnTo>
                        <a:lnTo>
                          <a:pt x="7341" y="18935"/>
                        </a:lnTo>
                        <a:lnTo>
                          <a:pt x="5929" y="18094"/>
                        </a:lnTo>
                        <a:lnTo>
                          <a:pt x="4518" y="17112"/>
                        </a:lnTo>
                        <a:lnTo>
                          <a:pt x="3529" y="15709"/>
                        </a:lnTo>
                        <a:lnTo>
                          <a:pt x="2541" y="14166"/>
                        </a:lnTo>
                        <a:lnTo>
                          <a:pt x="2118" y="12483"/>
                        </a:lnTo>
                        <a:lnTo>
                          <a:pt x="1976" y="11782"/>
                        </a:lnTo>
                        <a:lnTo>
                          <a:pt x="1976" y="9958"/>
                        </a:lnTo>
                        <a:lnTo>
                          <a:pt x="2118" y="8977"/>
                        </a:lnTo>
                        <a:lnTo>
                          <a:pt x="2541" y="7294"/>
                        </a:lnTo>
                        <a:lnTo>
                          <a:pt x="3529" y="5891"/>
                        </a:lnTo>
                        <a:lnTo>
                          <a:pt x="4518" y="4629"/>
                        </a:lnTo>
                        <a:lnTo>
                          <a:pt x="5929" y="3366"/>
                        </a:lnTo>
                        <a:lnTo>
                          <a:pt x="7341" y="2665"/>
                        </a:lnTo>
                        <a:lnTo>
                          <a:pt x="9035" y="2244"/>
                        </a:lnTo>
                        <a:lnTo>
                          <a:pt x="9882" y="2104"/>
                        </a:lnTo>
                        <a:lnTo>
                          <a:pt x="10871" y="1964"/>
                        </a:lnTo>
                        <a:lnTo>
                          <a:pt x="12565" y="2244"/>
                        </a:lnTo>
                        <a:lnTo>
                          <a:pt x="14259" y="2665"/>
                        </a:lnTo>
                        <a:lnTo>
                          <a:pt x="15812" y="3366"/>
                        </a:lnTo>
                        <a:lnTo>
                          <a:pt x="17082" y="4629"/>
                        </a:lnTo>
                        <a:lnTo>
                          <a:pt x="18071" y="5891"/>
                        </a:lnTo>
                        <a:lnTo>
                          <a:pt x="19059" y="7294"/>
                        </a:lnTo>
                        <a:lnTo>
                          <a:pt x="19482" y="8977"/>
                        </a:lnTo>
                        <a:lnTo>
                          <a:pt x="19624" y="9958"/>
                        </a:lnTo>
                        <a:lnTo>
                          <a:pt x="19624" y="11782"/>
                        </a:lnTo>
                        <a:lnTo>
                          <a:pt x="19482" y="12483"/>
                        </a:lnTo>
                        <a:lnTo>
                          <a:pt x="19059" y="14166"/>
                        </a:lnTo>
                        <a:lnTo>
                          <a:pt x="18071" y="15709"/>
                        </a:lnTo>
                        <a:lnTo>
                          <a:pt x="17082" y="17112"/>
                        </a:lnTo>
                        <a:lnTo>
                          <a:pt x="15812" y="18094"/>
                        </a:lnTo>
                        <a:lnTo>
                          <a:pt x="14259" y="18935"/>
                        </a:lnTo>
                        <a:lnTo>
                          <a:pt x="12565" y="19496"/>
                        </a:lnTo>
                        <a:lnTo>
                          <a:pt x="11718" y="19636"/>
                        </a:lnTo>
                        <a:lnTo>
                          <a:pt x="10871" y="19636"/>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135" name="Freeform 54"/>
                  <p:cNvSpPr/>
                  <p:nvPr/>
                </p:nvSpPr>
                <p:spPr>
                  <a:xfrm>
                    <a:off x="233281" y="-1"/>
                    <a:ext cx="197464" cy="198382"/>
                  </a:xfrm>
                  <a:custGeom>
                    <a:avLst/>
                    <a:gdLst/>
                    <a:ahLst/>
                    <a:cxnLst>
                      <a:cxn ang="0">
                        <a:pos x="wd2" y="hd2"/>
                      </a:cxn>
                      <a:cxn ang="5400000">
                        <a:pos x="wd2" y="hd2"/>
                      </a:cxn>
                      <a:cxn ang="10800000">
                        <a:pos x="wd2" y="hd2"/>
                      </a:cxn>
                      <a:cxn ang="16200000">
                        <a:pos x="wd2" y="hd2"/>
                      </a:cxn>
                    </a:cxnLst>
                    <a:rect l="0" t="0" r="r" b="b"/>
                    <a:pathLst>
                      <a:path w="21600" h="21600" extrusionOk="0">
                        <a:moveTo>
                          <a:pt x="21600" y="12600"/>
                        </a:moveTo>
                        <a:lnTo>
                          <a:pt x="21600" y="8700"/>
                        </a:lnTo>
                        <a:lnTo>
                          <a:pt x="19792" y="8300"/>
                        </a:lnTo>
                        <a:lnTo>
                          <a:pt x="19691" y="8200"/>
                        </a:lnTo>
                        <a:lnTo>
                          <a:pt x="20997" y="7000"/>
                        </a:lnTo>
                        <a:lnTo>
                          <a:pt x="19088" y="3700"/>
                        </a:lnTo>
                        <a:lnTo>
                          <a:pt x="17180" y="4200"/>
                        </a:lnTo>
                        <a:lnTo>
                          <a:pt x="17180" y="4100"/>
                        </a:lnTo>
                        <a:lnTo>
                          <a:pt x="17782" y="2400"/>
                        </a:lnTo>
                        <a:lnTo>
                          <a:pt x="14367" y="400"/>
                        </a:lnTo>
                        <a:lnTo>
                          <a:pt x="13060" y="1800"/>
                        </a:lnTo>
                        <a:lnTo>
                          <a:pt x="12960" y="1800"/>
                        </a:lnTo>
                        <a:lnTo>
                          <a:pt x="12558" y="0"/>
                        </a:lnTo>
                        <a:lnTo>
                          <a:pt x="8640" y="0"/>
                        </a:lnTo>
                        <a:lnTo>
                          <a:pt x="8339" y="1800"/>
                        </a:lnTo>
                        <a:lnTo>
                          <a:pt x="8138" y="1800"/>
                        </a:lnTo>
                        <a:lnTo>
                          <a:pt x="6932" y="500"/>
                        </a:lnTo>
                        <a:lnTo>
                          <a:pt x="3516" y="2500"/>
                        </a:lnTo>
                        <a:lnTo>
                          <a:pt x="4119" y="4100"/>
                        </a:lnTo>
                        <a:lnTo>
                          <a:pt x="3918" y="4300"/>
                        </a:lnTo>
                        <a:lnTo>
                          <a:pt x="2210" y="3800"/>
                        </a:lnTo>
                        <a:lnTo>
                          <a:pt x="301" y="7100"/>
                        </a:lnTo>
                        <a:lnTo>
                          <a:pt x="1507" y="8200"/>
                        </a:lnTo>
                        <a:lnTo>
                          <a:pt x="1407" y="8600"/>
                        </a:lnTo>
                        <a:lnTo>
                          <a:pt x="0" y="9000"/>
                        </a:lnTo>
                        <a:lnTo>
                          <a:pt x="0" y="12800"/>
                        </a:lnTo>
                        <a:lnTo>
                          <a:pt x="1306" y="13200"/>
                        </a:lnTo>
                        <a:lnTo>
                          <a:pt x="1507" y="13700"/>
                        </a:lnTo>
                        <a:lnTo>
                          <a:pt x="402" y="14600"/>
                        </a:lnTo>
                        <a:lnTo>
                          <a:pt x="2311" y="17900"/>
                        </a:lnTo>
                        <a:lnTo>
                          <a:pt x="3617" y="17500"/>
                        </a:lnTo>
                        <a:lnTo>
                          <a:pt x="4119" y="18000"/>
                        </a:lnTo>
                        <a:lnTo>
                          <a:pt x="3717" y="19200"/>
                        </a:lnTo>
                        <a:lnTo>
                          <a:pt x="7133" y="21200"/>
                        </a:lnTo>
                        <a:lnTo>
                          <a:pt x="8037" y="20200"/>
                        </a:lnTo>
                        <a:lnTo>
                          <a:pt x="8640" y="20300"/>
                        </a:lnTo>
                        <a:lnTo>
                          <a:pt x="8841" y="21600"/>
                        </a:lnTo>
                        <a:lnTo>
                          <a:pt x="12759" y="21600"/>
                        </a:lnTo>
                        <a:lnTo>
                          <a:pt x="13060" y="20200"/>
                        </a:lnTo>
                        <a:lnTo>
                          <a:pt x="13663" y="20100"/>
                        </a:lnTo>
                        <a:lnTo>
                          <a:pt x="14467" y="21100"/>
                        </a:lnTo>
                        <a:lnTo>
                          <a:pt x="17983" y="19100"/>
                        </a:lnTo>
                        <a:lnTo>
                          <a:pt x="17481" y="17700"/>
                        </a:lnTo>
                        <a:lnTo>
                          <a:pt x="17782" y="17300"/>
                        </a:lnTo>
                        <a:lnTo>
                          <a:pt x="19189" y="17700"/>
                        </a:lnTo>
                        <a:lnTo>
                          <a:pt x="21098" y="14400"/>
                        </a:lnTo>
                        <a:lnTo>
                          <a:pt x="19892" y="13300"/>
                        </a:lnTo>
                        <a:lnTo>
                          <a:pt x="19892" y="13000"/>
                        </a:lnTo>
                        <a:lnTo>
                          <a:pt x="21600" y="12600"/>
                        </a:lnTo>
                        <a:close/>
                        <a:moveTo>
                          <a:pt x="19390" y="14700"/>
                        </a:moveTo>
                        <a:lnTo>
                          <a:pt x="18486" y="16100"/>
                        </a:lnTo>
                        <a:lnTo>
                          <a:pt x="17280" y="15700"/>
                        </a:lnTo>
                        <a:lnTo>
                          <a:pt x="16979" y="16100"/>
                        </a:lnTo>
                        <a:lnTo>
                          <a:pt x="15773" y="17300"/>
                        </a:lnTo>
                        <a:lnTo>
                          <a:pt x="16275" y="18500"/>
                        </a:lnTo>
                        <a:lnTo>
                          <a:pt x="14869" y="19200"/>
                        </a:lnTo>
                        <a:lnTo>
                          <a:pt x="14065" y="18400"/>
                        </a:lnTo>
                        <a:lnTo>
                          <a:pt x="13663" y="18600"/>
                        </a:lnTo>
                        <a:lnTo>
                          <a:pt x="12357" y="19000"/>
                        </a:lnTo>
                        <a:lnTo>
                          <a:pt x="11855" y="19100"/>
                        </a:lnTo>
                        <a:lnTo>
                          <a:pt x="11654" y="20200"/>
                        </a:lnTo>
                        <a:lnTo>
                          <a:pt x="10047" y="20200"/>
                        </a:lnTo>
                        <a:lnTo>
                          <a:pt x="9846" y="19100"/>
                        </a:lnTo>
                        <a:lnTo>
                          <a:pt x="9343" y="19000"/>
                        </a:lnTo>
                        <a:lnTo>
                          <a:pt x="8037" y="18700"/>
                        </a:lnTo>
                        <a:lnTo>
                          <a:pt x="7535" y="18600"/>
                        </a:lnTo>
                        <a:lnTo>
                          <a:pt x="6832" y="19300"/>
                        </a:lnTo>
                        <a:lnTo>
                          <a:pt x="5425" y="18600"/>
                        </a:lnTo>
                        <a:lnTo>
                          <a:pt x="5727" y="17600"/>
                        </a:lnTo>
                        <a:lnTo>
                          <a:pt x="4420" y="16300"/>
                        </a:lnTo>
                        <a:lnTo>
                          <a:pt x="4119" y="15900"/>
                        </a:lnTo>
                        <a:lnTo>
                          <a:pt x="3014" y="16200"/>
                        </a:lnTo>
                        <a:lnTo>
                          <a:pt x="2210" y="14900"/>
                        </a:lnTo>
                        <a:lnTo>
                          <a:pt x="3114" y="14100"/>
                        </a:lnTo>
                        <a:lnTo>
                          <a:pt x="2913" y="13700"/>
                        </a:lnTo>
                        <a:lnTo>
                          <a:pt x="2713" y="12400"/>
                        </a:lnTo>
                        <a:lnTo>
                          <a:pt x="2612" y="12000"/>
                        </a:lnTo>
                        <a:lnTo>
                          <a:pt x="1407" y="11700"/>
                        </a:lnTo>
                        <a:lnTo>
                          <a:pt x="1407" y="10000"/>
                        </a:lnTo>
                        <a:lnTo>
                          <a:pt x="2612" y="9800"/>
                        </a:lnTo>
                        <a:lnTo>
                          <a:pt x="2713" y="9400"/>
                        </a:lnTo>
                        <a:lnTo>
                          <a:pt x="3014" y="8300"/>
                        </a:lnTo>
                        <a:lnTo>
                          <a:pt x="3215" y="7800"/>
                        </a:lnTo>
                        <a:lnTo>
                          <a:pt x="2110" y="6900"/>
                        </a:lnTo>
                        <a:lnTo>
                          <a:pt x="2913" y="5500"/>
                        </a:lnTo>
                        <a:lnTo>
                          <a:pt x="4320" y="5900"/>
                        </a:lnTo>
                        <a:lnTo>
                          <a:pt x="4621" y="5600"/>
                        </a:lnTo>
                        <a:lnTo>
                          <a:pt x="5425" y="4900"/>
                        </a:lnTo>
                        <a:lnTo>
                          <a:pt x="5727" y="4600"/>
                        </a:lnTo>
                        <a:lnTo>
                          <a:pt x="5325" y="3100"/>
                        </a:lnTo>
                        <a:lnTo>
                          <a:pt x="6731" y="2400"/>
                        </a:lnTo>
                        <a:lnTo>
                          <a:pt x="7635" y="3400"/>
                        </a:lnTo>
                        <a:lnTo>
                          <a:pt x="8138" y="3300"/>
                        </a:lnTo>
                        <a:lnTo>
                          <a:pt x="8941" y="3100"/>
                        </a:lnTo>
                        <a:lnTo>
                          <a:pt x="9544" y="3000"/>
                        </a:lnTo>
                        <a:lnTo>
                          <a:pt x="9846" y="1400"/>
                        </a:lnTo>
                        <a:lnTo>
                          <a:pt x="11453" y="1400"/>
                        </a:lnTo>
                        <a:lnTo>
                          <a:pt x="11754" y="3000"/>
                        </a:lnTo>
                        <a:lnTo>
                          <a:pt x="12257" y="3100"/>
                        </a:lnTo>
                        <a:lnTo>
                          <a:pt x="13060" y="3300"/>
                        </a:lnTo>
                        <a:lnTo>
                          <a:pt x="13563" y="3400"/>
                        </a:lnTo>
                        <a:lnTo>
                          <a:pt x="14567" y="2300"/>
                        </a:lnTo>
                        <a:lnTo>
                          <a:pt x="15974" y="3000"/>
                        </a:lnTo>
                        <a:lnTo>
                          <a:pt x="15472" y="4600"/>
                        </a:lnTo>
                        <a:lnTo>
                          <a:pt x="15873" y="4900"/>
                        </a:lnTo>
                        <a:lnTo>
                          <a:pt x="16577" y="5500"/>
                        </a:lnTo>
                        <a:lnTo>
                          <a:pt x="16778" y="5800"/>
                        </a:lnTo>
                        <a:lnTo>
                          <a:pt x="18385" y="5300"/>
                        </a:lnTo>
                        <a:lnTo>
                          <a:pt x="19289" y="6700"/>
                        </a:lnTo>
                        <a:lnTo>
                          <a:pt x="18084" y="7800"/>
                        </a:lnTo>
                        <a:lnTo>
                          <a:pt x="18184" y="8200"/>
                        </a:lnTo>
                        <a:lnTo>
                          <a:pt x="18486" y="9100"/>
                        </a:lnTo>
                        <a:lnTo>
                          <a:pt x="18586" y="9500"/>
                        </a:lnTo>
                        <a:lnTo>
                          <a:pt x="20193" y="9800"/>
                        </a:lnTo>
                        <a:lnTo>
                          <a:pt x="20193" y="11400"/>
                        </a:lnTo>
                        <a:lnTo>
                          <a:pt x="18687" y="11800"/>
                        </a:lnTo>
                        <a:lnTo>
                          <a:pt x="18385" y="13300"/>
                        </a:lnTo>
                        <a:lnTo>
                          <a:pt x="18285" y="13700"/>
                        </a:lnTo>
                        <a:lnTo>
                          <a:pt x="19390" y="147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136" name="Freeform 55"/>
                  <p:cNvSpPr/>
                  <p:nvPr/>
                </p:nvSpPr>
                <p:spPr>
                  <a:xfrm>
                    <a:off x="289305" y="60616"/>
                    <a:ext cx="82660" cy="81741"/>
                  </a:xfrm>
                  <a:custGeom>
                    <a:avLst/>
                    <a:gdLst/>
                    <a:ahLst/>
                    <a:cxnLst>
                      <a:cxn ang="0">
                        <a:pos x="wd2" y="hd2"/>
                      </a:cxn>
                      <a:cxn ang="5400000">
                        <a:pos x="wd2" y="hd2"/>
                      </a:cxn>
                      <a:cxn ang="10800000">
                        <a:pos x="wd2" y="hd2"/>
                      </a:cxn>
                      <a:cxn ang="16200000">
                        <a:pos x="wd2" y="hd2"/>
                      </a:cxn>
                    </a:cxnLst>
                    <a:rect l="0" t="0" r="r" b="b"/>
                    <a:pathLst>
                      <a:path w="21600" h="21600" extrusionOk="0">
                        <a:moveTo>
                          <a:pt x="10560" y="0"/>
                        </a:moveTo>
                        <a:lnTo>
                          <a:pt x="8640" y="243"/>
                        </a:lnTo>
                        <a:lnTo>
                          <a:pt x="6480" y="728"/>
                        </a:lnTo>
                        <a:lnTo>
                          <a:pt x="4800" y="1699"/>
                        </a:lnTo>
                        <a:lnTo>
                          <a:pt x="3120" y="3155"/>
                        </a:lnTo>
                        <a:lnTo>
                          <a:pt x="1920" y="4611"/>
                        </a:lnTo>
                        <a:lnTo>
                          <a:pt x="720" y="6553"/>
                        </a:lnTo>
                        <a:lnTo>
                          <a:pt x="240" y="8494"/>
                        </a:lnTo>
                        <a:lnTo>
                          <a:pt x="0" y="10679"/>
                        </a:lnTo>
                        <a:lnTo>
                          <a:pt x="240" y="13106"/>
                        </a:lnTo>
                        <a:lnTo>
                          <a:pt x="720" y="15047"/>
                        </a:lnTo>
                        <a:lnTo>
                          <a:pt x="1920" y="16989"/>
                        </a:lnTo>
                        <a:lnTo>
                          <a:pt x="3120" y="18445"/>
                        </a:lnTo>
                        <a:lnTo>
                          <a:pt x="4800" y="19901"/>
                        </a:lnTo>
                        <a:lnTo>
                          <a:pt x="6480" y="20872"/>
                        </a:lnTo>
                        <a:lnTo>
                          <a:pt x="8640" y="21357"/>
                        </a:lnTo>
                        <a:lnTo>
                          <a:pt x="10560" y="21600"/>
                        </a:lnTo>
                        <a:lnTo>
                          <a:pt x="12960" y="21357"/>
                        </a:lnTo>
                        <a:lnTo>
                          <a:pt x="14880" y="20872"/>
                        </a:lnTo>
                        <a:lnTo>
                          <a:pt x="16560" y="19901"/>
                        </a:lnTo>
                        <a:lnTo>
                          <a:pt x="18480" y="18445"/>
                        </a:lnTo>
                        <a:lnTo>
                          <a:pt x="19680" y="16989"/>
                        </a:lnTo>
                        <a:lnTo>
                          <a:pt x="20640" y="15047"/>
                        </a:lnTo>
                        <a:lnTo>
                          <a:pt x="21360" y="13106"/>
                        </a:lnTo>
                        <a:lnTo>
                          <a:pt x="21600" y="10679"/>
                        </a:lnTo>
                        <a:lnTo>
                          <a:pt x="21360" y="8494"/>
                        </a:lnTo>
                        <a:lnTo>
                          <a:pt x="20640" y="6553"/>
                        </a:lnTo>
                        <a:lnTo>
                          <a:pt x="19680" y="4611"/>
                        </a:lnTo>
                        <a:lnTo>
                          <a:pt x="18480" y="3155"/>
                        </a:lnTo>
                        <a:lnTo>
                          <a:pt x="16560" y="1699"/>
                        </a:lnTo>
                        <a:lnTo>
                          <a:pt x="14880" y="728"/>
                        </a:lnTo>
                        <a:lnTo>
                          <a:pt x="12960" y="243"/>
                        </a:lnTo>
                        <a:lnTo>
                          <a:pt x="10560" y="0"/>
                        </a:lnTo>
                        <a:close/>
                        <a:moveTo>
                          <a:pt x="10560" y="18202"/>
                        </a:moveTo>
                        <a:lnTo>
                          <a:pt x="9360" y="17960"/>
                        </a:lnTo>
                        <a:lnTo>
                          <a:pt x="7920" y="17717"/>
                        </a:lnTo>
                        <a:lnTo>
                          <a:pt x="6480" y="16989"/>
                        </a:lnTo>
                        <a:lnTo>
                          <a:pt x="5520" y="16018"/>
                        </a:lnTo>
                        <a:lnTo>
                          <a:pt x="4800" y="14804"/>
                        </a:lnTo>
                        <a:lnTo>
                          <a:pt x="3840" y="13591"/>
                        </a:lnTo>
                        <a:lnTo>
                          <a:pt x="3360" y="12378"/>
                        </a:lnTo>
                        <a:lnTo>
                          <a:pt x="3360" y="9465"/>
                        </a:lnTo>
                        <a:lnTo>
                          <a:pt x="3840" y="7766"/>
                        </a:lnTo>
                        <a:lnTo>
                          <a:pt x="4800" y="6796"/>
                        </a:lnTo>
                        <a:lnTo>
                          <a:pt x="5520" y="5339"/>
                        </a:lnTo>
                        <a:lnTo>
                          <a:pt x="6480" y="4611"/>
                        </a:lnTo>
                        <a:lnTo>
                          <a:pt x="7920" y="3883"/>
                        </a:lnTo>
                        <a:lnTo>
                          <a:pt x="9360" y="3640"/>
                        </a:lnTo>
                        <a:lnTo>
                          <a:pt x="10560" y="3398"/>
                        </a:lnTo>
                        <a:lnTo>
                          <a:pt x="12240" y="3640"/>
                        </a:lnTo>
                        <a:lnTo>
                          <a:pt x="13440" y="3883"/>
                        </a:lnTo>
                        <a:lnTo>
                          <a:pt x="14880" y="4611"/>
                        </a:lnTo>
                        <a:lnTo>
                          <a:pt x="15840" y="5339"/>
                        </a:lnTo>
                        <a:lnTo>
                          <a:pt x="16800" y="6796"/>
                        </a:lnTo>
                        <a:lnTo>
                          <a:pt x="17520" y="7766"/>
                        </a:lnTo>
                        <a:lnTo>
                          <a:pt x="18000" y="9465"/>
                        </a:lnTo>
                        <a:lnTo>
                          <a:pt x="18240" y="10679"/>
                        </a:lnTo>
                        <a:lnTo>
                          <a:pt x="18000" y="12378"/>
                        </a:lnTo>
                        <a:lnTo>
                          <a:pt x="17520" y="13591"/>
                        </a:lnTo>
                        <a:lnTo>
                          <a:pt x="16800" y="14804"/>
                        </a:lnTo>
                        <a:lnTo>
                          <a:pt x="15840" y="16018"/>
                        </a:lnTo>
                        <a:lnTo>
                          <a:pt x="14880" y="16989"/>
                        </a:lnTo>
                        <a:lnTo>
                          <a:pt x="13440" y="17717"/>
                        </a:lnTo>
                        <a:lnTo>
                          <a:pt x="12240" y="17960"/>
                        </a:lnTo>
                        <a:lnTo>
                          <a:pt x="10560" y="18202"/>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137" name="Freeform 56"/>
                  <p:cNvSpPr/>
                  <p:nvPr/>
                </p:nvSpPr>
                <p:spPr>
                  <a:xfrm>
                    <a:off x="299408" y="207565"/>
                    <a:ext cx="115723" cy="116642"/>
                  </a:xfrm>
                  <a:custGeom>
                    <a:avLst/>
                    <a:gdLst/>
                    <a:ahLst/>
                    <a:cxnLst>
                      <a:cxn ang="0">
                        <a:pos x="wd2" y="hd2"/>
                      </a:cxn>
                      <a:cxn ang="5400000">
                        <a:pos x="wd2" y="hd2"/>
                      </a:cxn>
                      <a:cxn ang="10800000">
                        <a:pos x="wd2" y="hd2"/>
                      </a:cxn>
                      <a:cxn ang="16200000">
                        <a:pos x="wd2" y="hd2"/>
                      </a:cxn>
                    </a:cxnLst>
                    <a:rect l="0" t="0" r="r" b="b"/>
                    <a:pathLst>
                      <a:path w="21600" h="21600" extrusionOk="0">
                        <a:moveTo>
                          <a:pt x="20743" y="7994"/>
                        </a:moveTo>
                        <a:lnTo>
                          <a:pt x="19029" y="7654"/>
                        </a:lnTo>
                        <a:lnTo>
                          <a:pt x="20057" y="5953"/>
                        </a:lnTo>
                        <a:lnTo>
                          <a:pt x="20057" y="4592"/>
                        </a:lnTo>
                        <a:lnTo>
                          <a:pt x="17486" y="2041"/>
                        </a:lnTo>
                        <a:lnTo>
                          <a:pt x="15943" y="1701"/>
                        </a:lnTo>
                        <a:lnTo>
                          <a:pt x="14400" y="2721"/>
                        </a:lnTo>
                        <a:lnTo>
                          <a:pt x="14057" y="850"/>
                        </a:lnTo>
                        <a:lnTo>
                          <a:pt x="12857" y="0"/>
                        </a:lnTo>
                        <a:lnTo>
                          <a:pt x="9086" y="0"/>
                        </a:lnTo>
                        <a:lnTo>
                          <a:pt x="7886" y="850"/>
                        </a:lnTo>
                        <a:lnTo>
                          <a:pt x="7543" y="2551"/>
                        </a:lnTo>
                        <a:lnTo>
                          <a:pt x="6171" y="1531"/>
                        </a:lnTo>
                        <a:lnTo>
                          <a:pt x="4629" y="1701"/>
                        </a:lnTo>
                        <a:lnTo>
                          <a:pt x="2057" y="4422"/>
                        </a:lnTo>
                        <a:lnTo>
                          <a:pt x="1886" y="5783"/>
                        </a:lnTo>
                        <a:lnTo>
                          <a:pt x="2571" y="7313"/>
                        </a:lnTo>
                        <a:lnTo>
                          <a:pt x="857" y="7654"/>
                        </a:lnTo>
                        <a:lnTo>
                          <a:pt x="0" y="8674"/>
                        </a:lnTo>
                        <a:lnTo>
                          <a:pt x="0" y="12416"/>
                        </a:lnTo>
                        <a:lnTo>
                          <a:pt x="857" y="13606"/>
                        </a:lnTo>
                        <a:lnTo>
                          <a:pt x="2571" y="13946"/>
                        </a:lnTo>
                        <a:lnTo>
                          <a:pt x="1543" y="15477"/>
                        </a:lnTo>
                        <a:lnTo>
                          <a:pt x="1714" y="17008"/>
                        </a:lnTo>
                        <a:lnTo>
                          <a:pt x="4286" y="19559"/>
                        </a:lnTo>
                        <a:lnTo>
                          <a:pt x="5657" y="19729"/>
                        </a:lnTo>
                        <a:lnTo>
                          <a:pt x="7200" y="18879"/>
                        </a:lnTo>
                        <a:lnTo>
                          <a:pt x="7543" y="20750"/>
                        </a:lnTo>
                        <a:lnTo>
                          <a:pt x="8914" y="21600"/>
                        </a:lnTo>
                        <a:lnTo>
                          <a:pt x="12343" y="21600"/>
                        </a:lnTo>
                        <a:lnTo>
                          <a:pt x="13714" y="20750"/>
                        </a:lnTo>
                        <a:lnTo>
                          <a:pt x="14057" y="19049"/>
                        </a:lnTo>
                        <a:lnTo>
                          <a:pt x="15600" y="19899"/>
                        </a:lnTo>
                        <a:lnTo>
                          <a:pt x="16971" y="19729"/>
                        </a:lnTo>
                        <a:lnTo>
                          <a:pt x="19543" y="17178"/>
                        </a:lnTo>
                        <a:lnTo>
                          <a:pt x="19886" y="15817"/>
                        </a:lnTo>
                        <a:lnTo>
                          <a:pt x="19029" y="14287"/>
                        </a:lnTo>
                        <a:lnTo>
                          <a:pt x="20743" y="13946"/>
                        </a:lnTo>
                        <a:lnTo>
                          <a:pt x="21600" y="12756"/>
                        </a:lnTo>
                        <a:lnTo>
                          <a:pt x="21600" y="9184"/>
                        </a:lnTo>
                        <a:lnTo>
                          <a:pt x="20743" y="7994"/>
                        </a:lnTo>
                        <a:close/>
                        <a:moveTo>
                          <a:pt x="16800" y="12416"/>
                        </a:moveTo>
                        <a:lnTo>
                          <a:pt x="16114" y="14287"/>
                        </a:lnTo>
                        <a:lnTo>
                          <a:pt x="17143" y="16328"/>
                        </a:lnTo>
                        <a:lnTo>
                          <a:pt x="16114" y="17348"/>
                        </a:lnTo>
                        <a:lnTo>
                          <a:pt x="13886" y="16157"/>
                        </a:lnTo>
                        <a:lnTo>
                          <a:pt x="12000" y="16838"/>
                        </a:lnTo>
                        <a:lnTo>
                          <a:pt x="11486" y="19219"/>
                        </a:lnTo>
                        <a:lnTo>
                          <a:pt x="9771" y="19219"/>
                        </a:lnTo>
                        <a:lnTo>
                          <a:pt x="9257" y="16668"/>
                        </a:lnTo>
                        <a:lnTo>
                          <a:pt x="7371" y="15987"/>
                        </a:lnTo>
                        <a:lnTo>
                          <a:pt x="5314" y="17178"/>
                        </a:lnTo>
                        <a:lnTo>
                          <a:pt x="4114" y="15987"/>
                        </a:lnTo>
                        <a:lnTo>
                          <a:pt x="5486" y="13946"/>
                        </a:lnTo>
                        <a:lnTo>
                          <a:pt x="4800" y="12076"/>
                        </a:lnTo>
                        <a:lnTo>
                          <a:pt x="2400" y="11565"/>
                        </a:lnTo>
                        <a:lnTo>
                          <a:pt x="2400" y="9865"/>
                        </a:lnTo>
                        <a:lnTo>
                          <a:pt x="4800" y="9184"/>
                        </a:lnTo>
                        <a:lnTo>
                          <a:pt x="5486" y="7483"/>
                        </a:lnTo>
                        <a:lnTo>
                          <a:pt x="4457" y="5272"/>
                        </a:lnTo>
                        <a:lnTo>
                          <a:pt x="5486" y="4082"/>
                        </a:lnTo>
                        <a:lnTo>
                          <a:pt x="7714" y="5443"/>
                        </a:lnTo>
                        <a:lnTo>
                          <a:pt x="9600" y="4762"/>
                        </a:lnTo>
                        <a:lnTo>
                          <a:pt x="10114" y="2381"/>
                        </a:lnTo>
                        <a:lnTo>
                          <a:pt x="11829" y="2381"/>
                        </a:lnTo>
                        <a:lnTo>
                          <a:pt x="12343" y="4932"/>
                        </a:lnTo>
                        <a:lnTo>
                          <a:pt x="14229" y="5613"/>
                        </a:lnTo>
                        <a:lnTo>
                          <a:pt x="16286" y="4422"/>
                        </a:lnTo>
                        <a:lnTo>
                          <a:pt x="17657" y="5613"/>
                        </a:lnTo>
                        <a:lnTo>
                          <a:pt x="16114" y="7654"/>
                        </a:lnTo>
                        <a:lnTo>
                          <a:pt x="16800" y="9524"/>
                        </a:lnTo>
                        <a:lnTo>
                          <a:pt x="19200" y="10035"/>
                        </a:lnTo>
                        <a:lnTo>
                          <a:pt x="19200" y="11906"/>
                        </a:lnTo>
                        <a:lnTo>
                          <a:pt x="16800" y="12416"/>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138" name="Freeform 57"/>
                  <p:cNvSpPr/>
                  <p:nvPr/>
                </p:nvSpPr>
                <p:spPr>
                  <a:xfrm>
                    <a:off x="335227" y="244302"/>
                    <a:ext cx="43167" cy="43167"/>
                  </a:xfrm>
                  <a:custGeom>
                    <a:avLst/>
                    <a:gdLst/>
                    <a:ahLst/>
                    <a:cxnLst>
                      <a:cxn ang="0">
                        <a:pos x="wd2" y="hd2"/>
                      </a:cxn>
                      <a:cxn ang="5400000">
                        <a:pos x="wd2" y="hd2"/>
                      </a:cxn>
                      <a:cxn ang="10800000">
                        <a:pos x="wd2" y="hd2"/>
                      </a:cxn>
                      <a:cxn ang="16200000">
                        <a:pos x="wd2" y="hd2"/>
                      </a:cxn>
                    </a:cxnLst>
                    <a:rect l="0" t="0" r="r" b="b"/>
                    <a:pathLst>
                      <a:path w="21600" h="21600" extrusionOk="0">
                        <a:moveTo>
                          <a:pt x="11030" y="0"/>
                        </a:moveTo>
                        <a:lnTo>
                          <a:pt x="8732" y="0"/>
                        </a:lnTo>
                        <a:lnTo>
                          <a:pt x="3217" y="2757"/>
                        </a:lnTo>
                        <a:lnTo>
                          <a:pt x="1838" y="4596"/>
                        </a:lnTo>
                        <a:lnTo>
                          <a:pt x="919" y="6434"/>
                        </a:lnTo>
                        <a:lnTo>
                          <a:pt x="460" y="8732"/>
                        </a:lnTo>
                        <a:lnTo>
                          <a:pt x="0" y="10570"/>
                        </a:lnTo>
                        <a:lnTo>
                          <a:pt x="919" y="15166"/>
                        </a:lnTo>
                        <a:lnTo>
                          <a:pt x="1838" y="16545"/>
                        </a:lnTo>
                        <a:lnTo>
                          <a:pt x="3217" y="18843"/>
                        </a:lnTo>
                        <a:lnTo>
                          <a:pt x="8732" y="21600"/>
                        </a:lnTo>
                        <a:lnTo>
                          <a:pt x="13328" y="21600"/>
                        </a:lnTo>
                        <a:lnTo>
                          <a:pt x="15166" y="20681"/>
                        </a:lnTo>
                        <a:lnTo>
                          <a:pt x="17464" y="19762"/>
                        </a:lnTo>
                        <a:lnTo>
                          <a:pt x="18843" y="18843"/>
                        </a:lnTo>
                        <a:lnTo>
                          <a:pt x="20221" y="16545"/>
                        </a:lnTo>
                        <a:lnTo>
                          <a:pt x="21140" y="15166"/>
                        </a:lnTo>
                        <a:lnTo>
                          <a:pt x="21600" y="12868"/>
                        </a:lnTo>
                        <a:lnTo>
                          <a:pt x="21600" y="8732"/>
                        </a:lnTo>
                        <a:lnTo>
                          <a:pt x="21140" y="6434"/>
                        </a:lnTo>
                        <a:lnTo>
                          <a:pt x="20221" y="4596"/>
                        </a:lnTo>
                        <a:lnTo>
                          <a:pt x="18843" y="2757"/>
                        </a:lnTo>
                        <a:lnTo>
                          <a:pt x="17464" y="1838"/>
                        </a:lnTo>
                        <a:lnTo>
                          <a:pt x="15166" y="919"/>
                        </a:lnTo>
                        <a:lnTo>
                          <a:pt x="13328" y="0"/>
                        </a:lnTo>
                        <a:lnTo>
                          <a:pt x="11030" y="0"/>
                        </a:lnTo>
                        <a:close/>
                        <a:moveTo>
                          <a:pt x="11030" y="15166"/>
                        </a:moveTo>
                        <a:lnTo>
                          <a:pt x="9191" y="14706"/>
                        </a:lnTo>
                        <a:lnTo>
                          <a:pt x="7813" y="13787"/>
                        </a:lnTo>
                        <a:lnTo>
                          <a:pt x="6894" y="12409"/>
                        </a:lnTo>
                        <a:lnTo>
                          <a:pt x="6894" y="9191"/>
                        </a:lnTo>
                        <a:lnTo>
                          <a:pt x="7813" y="7813"/>
                        </a:lnTo>
                        <a:lnTo>
                          <a:pt x="9191" y="6894"/>
                        </a:lnTo>
                        <a:lnTo>
                          <a:pt x="11030" y="6434"/>
                        </a:lnTo>
                        <a:lnTo>
                          <a:pt x="12868" y="6894"/>
                        </a:lnTo>
                        <a:lnTo>
                          <a:pt x="14247" y="7813"/>
                        </a:lnTo>
                        <a:lnTo>
                          <a:pt x="15166" y="9191"/>
                        </a:lnTo>
                        <a:lnTo>
                          <a:pt x="15166" y="12409"/>
                        </a:lnTo>
                        <a:lnTo>
                          <a:pt x="14247" y="13787"/>
                        </a:lnTo>
                        <a:lnTo>
                          <a:pt x="12868" y="14706"/>
                        </a:lnTo>
                        <a:lnTo>
                          <a:pt x="11030" y="15166"/>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139" name="Freeform 58"/>
                  <p:cNvSpPr/>
                  <p:nvPr/>
                </p:nvSpPr>
                <p:spPr>
                  <a:xfrm>
                    <a:off x="49595" y="169909"/>
                    <a:ext cx="95517" cy="94600"/>
                  </a:xfrm>
                  <a:custGeom>
                    <a:avLst/>
                    <a:gdLst/>
                    <a:ahLst/>
                    <a:cxnLst>
                      <a:cxn ang="0">
                        <a:pos x="wd2" y="hd2"/>
                      </a:cxn>
                      <a:cxn ang="5400000">
                        <a:pos x="wd2" y="hd2"/>
                      </a:cxn>
                      <a:cxn ang="10800000">
                        <a:pos x="wd2" y="hd2"/>
                      </a:cxn>
                      <a:cxn ang="16200000">
                        <a:pos x="wd2" y="hd2"/>
                      </a:cxn>
                    </a:cxnLst>
                    <a:rect l="0" t="0" r="r" b="b"/>
                    <a:pathLst>
                      <a:path w="21600" h="21600" extrusionOk="0">
                        <a:moveTo>
                          <a:pt x="21600" y="2936"/>
                        </a:moveTo>
                        <a:lnTo>
                          <a:pt x="21600" y="0"/>
                        </a:lnTo>
                        <a:lnTo>
                          <a:pt x="19315" y="0"/>
                        </a:lnTo>
                        <a:lnTo>
                          <a:pt x="15162" y="839"/>
                        </a:lnTo>
                        <a:lnTo>
                          <a:pt x="13292" y="1468"/>
                        </a:lnTo>
                        <a:lnTo>
                          <a:pt x="11215" y="2307"/>
                        </a:lnTo>
                        <a:lnTo>
                          <a:pt x="9346" y="3565"/>
                        </a:lnTo>
                        <a:lnTo>
                          <a:pt x="7892" y="4823"/>
                        </a:lnTo>
                        <a:lnTo>
                          <a:pt x="6231" y="6291"/>
                        </a:lnTo>
                        <a:lnTo>
                          <a:pt x="4985" y="7759"/>
                        </a:lnTo>
                        <a:lnTo>
                          <a:pt x="3531" y="9437"/>
                        </a:lnTo>
                        <a:lnTo>
                          <a:pt x="2700" y="11324"/>
                        </a:lnTo>
                        <a:lnTo>
                          <a:pt x="1454" y="13002"/>
                        </a:lnTo>
                        <a:lnTo>
                          <a:pt x="831" y="15099"/>
                        </a:lnTo>
                        <a:lnTo>
                          <a:pt x="0" y="19293"/>
                        </a:lnTo>
                        <a:lnTo>
                          <a:pt x="0" y="21600"/>
                        </a:lnTo>
                        <a:lnTo>
                          <a:pt x="2908" y="21600"/>
                        </a:lnTo>
                        <a:lnTo>
                          <a:pt x="2908" y="19713"/>
                        </a:lnTo>
                        <a:lnTo>
                          <a:pt x="3738" y="15938"/>
                        </a:lnTo>
                        <a:lnTo>
                          <a:pt x="4362" y="14260"/>
                        </a:lnTo>
                        <a:lnTo>
                          <a:pt x="5192" y="12583"/>
                        </a:lnTo>
                        <a:lnTo>
                          <a:pt x="6023" y="11115"/>
                        </a:lnTo>
                        <a:lnTo>
                          <a:pt x="7062" y="9647"/>
                        </a:lnTo>
                        <a:lnTo>
                          <a:pt x="9554" y="7130"/>
                        </a:lnTo>
                        <a:lnTo>
                          <a:pt x="11215" y="6082"/>
                        </a:lnTo>
                        <a:lnTo>
                          <a:pt x="12669" y="5033"/>
                        </a:lnTo>
                        <a:lnTo>
                          <a:pt x="14331" y="4194"/>
                        </a:lnTo>
                        <a:lnTo>
                          <a:pt x="15992" y="3565"/>
                        </a:lnTo>
                        <a:lnTo>
                          <a:pt x="17654" y="3146"/>
                        </a:lnTo>
                        <a:lnTo>
                          <a:pt x="19731" y="2936"/>
                        </a:lnTo>
                        <a:lnTo>
                          <a:pt x="21600" y="2936"/>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grpSp>
          </p:grpSp>
        </p:grpSp>
        <p:sp>
          <p:nvSpPr>
            <p:cNvPr id="1143" name="Arc 6"/>
            <p:cNvSpPr/>
            <p:nvPr/>
          </p:nvSpPr>
          <p:spPr>
            <a:xfrm rot="16200000" flipH="1">
              <a:off x="1292639" y="2584495"/>
              <a:ext cx="629349" cy="2408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0"/>
                  </a:lnTo>
                  <a:cubicBezTo>
                    <a:pt x="14916" y="10323"/>
                    <a:pt x="7614" y="17625"/>
                    <a:pt x="0" y="21600"/>
                  </a:cubicBezTo>
                </a:path>
              </a:pathLst>
            </a:custGeom>
            <a:noFill/>
            <a:ln w="12700" cap="flat">
              <a:solidFill>
                <a:srgbClr val="3FB5B0"/>
              </a:solidFill>
              <a:prstDash val="solid"/>
              <a:miter lim="800000"/>
              <a:headEnd type="oval" w="med" len="med"/>
              <a:tailEnd type="oval" w="med" len="med"/>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144" name="Arc 6"/>
            <p:cNvSpPr/>
            <p:nvPr/>
          </p:nvSpPr>
          <p:spPr>
            <a:xfrm rot="16200000" flipH="1">
              <a:off x="287984" y="3348225"/>
              <a:ext cx="363422" cy="922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9093" y="7797"/>
                    <a:pt x="11667" y="15223"/>
                    <a:pt x="0" y="21600"/>
                  </a:cubicBezTo>
                </a:path>
              </a:pathLst>
            </a:custGeom>
            <a:noFill/>
            <a:ln w="12700" cap="flat">
              <a:solidFill>
                <a:srgbClr val="3FB5B0"/>
              </a:solidFill>
              <a:prstDash val="solid"/>
              <a:miter lim="800000"/>
              <a:headEnd type="oval" w="med" len="med"/>
              <a:tailEnd type="oval" w="med" len="med"/>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145" name="Arc 6"/>
            <p:cNvSpPr/>
            <p:nvPr/>
          </p:nvSpPr>
          <p:spPr>
            <a:xfrm rot="16200000" flipH="1">
              <a:off x="1264246" y="1170898"/>
              <a:ext cx="684484" cy="2575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21600"/>
                  </a:lnTo>
                  <a:cubicBezTo>
                    <a:pt x="13964" y="17969"/>
                    <a:pt x="6643" y="10648"/>
                    <a:pt x="0" y="0"/>
                  </a:cubicBezTo>
                </a:path>
              </a:pathLst>
            </a:custGeom>
            <a:noFill/>
            <a:ln w="12700" cap="flat">
              <a:solidFill>
                <a:srgbClr val="3FB5B0"/>
              </a:solidFill>
              <a:prstDash val="solid"/>
              <a:miter lim="800000"/>
              <a:headEnd type="oval" w="med" len="med"/>
              <a:tailEnd type="oval" w="med" len="med"/>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grpSp>
      <p:sp>
        <p:nvSpPr>
          <p:cNvPr id="1147" name="矩形 42"/>
          <p:cNvSpPr txBox="1"/>
          <p:nvPr/>
        </p:nvSpPr>
        <p:spPr>
          <a:xfrm>
            <a:off x="330480" y="212915"/>
            <a:ext cx="1669686" cy="46166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342900" indent="-342900">
              <a:buSzPct val="100000"/>
              <a:buChar char="➢"/>
              <a:defRPr sz="2400">
                <a:solidFill>
                  <a:srgbClr val="95CCCA"/>
                </a:solidFill>
                <a:latin typeface="经典综艺体简"/>
                <a:ea typeface="经典综艺体简"/>
                <a:cs typeface="经典综艺体简"/>
                <a:sym typeface="经典综艺体简"/>
              </a:defRPr>
            </a:lvl1pPr>
          </a:lstStyle>
          <a:p>
            <a:r>
              <a:rPr>
                <a:latin typeface="Heiti SC Light" charset="-122"/>
                <a:ea typeface="Heiti SC Light" charset="-122"/>
                <a:cs typeface="Heiti SC Light" charset="-122"/>
              </a:rPr>
              <a:t>产品面向</a:t>
            </a:r>
          </a:p>
        </p:txBody>
      </p:sp>
      <p:sp>
        <p:nvSpPr>
          <p:cNvPr id="1148" name="直接连接符 44"/>
          <p:cNvSpPr/>
          <p:nvPr/>
        </p:nvSpPr>
        <p:spPr>
          <a:xfrm>
            <a:off x="-1" y="935078"/>
            <a:ext cx="11273871" cy="1"/>
          </a:xfrm>
          <a:prstGeom prst="line">
            <a:avLst/>
          </a:prstGeom>
          <a:ln w="12700">
            <a:solidFill>
              <a:srgbClr val="FFFFFF">
                <a:alpha val="10500"/>
              </a:srgbClr>
            </a:solidFill>
            <a:miter/>
          </a:ln>
        </p:spPr>
        <p:txBody>
          <a:bodyPr lIns="45719" rIns="45719"/>
          <a:lstStyle/>
          <a:p>
            <a:endParaRPr>
              <a:latin typeface="Heiti SC Light" charset="-122"/>
              <a:ea typeface="Heiti SC Light" charset="-122"/>
              <a:cs typeface="Heiti SC Light" charset="-122"/>
            </a:endParaRPr>
          </a:p>
        </p:txBody>
      </p:sp>
      <p:grpSp>
        <p:nvGrpSpPr>
          <p:cNvPr id="1155" name="组合 45"/>
          <p:cNvGrpSpPr/>
          <p:nvPr/>
        </p:nvGrpSpPr>
        <p:grpSpPr>
          <a:xfrm>
            <a:off x="0" y="780259"/>
            <a:ext cx="5723999" cy="78380"/>
            <a:chOff x="0" y="0"/>
            <a:chExt cx="5723998" cy="78378"/>
          </a:xfrm>
        </p:grpSpPr>
        <p:sp>
          <p:nvSpPr>
            <p:cNvPr id="1149" name="任意多边形 46"/>
            <p:cNvSpPr/>
            <p:nvPr/>
          </p:nvSpPr>
          <p:spPr>
            <a:xfrm rot="10800000" flipH="1">
              <a:off x="0" y="0"/>
              <a:ext cx="1967533" cy="78378"/>
            </a:xfrm>
            <a:custGeom>
              <a:avLst/>
              <a:gdLst/>
              <a:ahLst/>
              <a:cxnLst>
                <a:cxn ang="0">
                  <a:pos x="wd2" y="hd2"/>
                </a:cxn>
                <a:cxn ang="5400000">
                  <a:pos x="wd2" y="hd2"/>
                </a:cxn>
                <a:cxn ang="10800000">
                  <a:pos x="wd2" y="hd2"/>
                </a:cxn>
                <a:cxn ang="16200000">
                  <a:pos x="wd2" y="hd2"/>
                </a:cxn>
              </a:cxnLst>
              <a:rect l="0" t="0" r="r" b="b"/>
              <a:pathLst>
                <a:path w="21600" h="21600" extrusionOk="0">
                  <a:moveTo>
                    <a:pt x="19988" y="21600"/>
                  </a:moveTo>
                  <a:lnTo>
                    <a:pt x="0" y="21600"/>
                  </a:lnTo>
                  <a:lnTo>
                    <a:pt x="0" y="0"/>
                  </a:lnTo>
                  <a:lnTo>
                    <a:pt x="21600" y="0"/>
                  </a:lnTo>
                  <a:close/>
                </a:path>
              </a:pathLst>
            </a:custGeom>
            <a:solidFill>
              <a:srgbClr val="61D6F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150" name="平行四边形 47"/>
            <p:cNvSpPr/>
            <p:nvPr/>
          </p:nvSpPr>
          <p:spPr>
            <a:xfrm rot="10800000" flipH="1">
              <a:off x="1941686" y="0"/>
              <a:ext cx="1488142"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857" y="0"/>
                  </a:lnTo>
                  <a:lnTo>
                    <a:pt x="21600" y="0"/>
                  </a:lnTo>
                  <a:lnTo>
                    <a:pt x="19743" y="21600"/>
                  </a:lnTo>
                  <a:close/>
                </a:path>
              </a:pathLst>
            </a:custGeom>
            <a:solidFill>
              <a:srgbClr val="61D6F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151" name="平行四边形 48"/>
            <p:cNvSpPr/>
            <p:nvPr/>
          </p:nvSpPr>
          <p:spPr>
            <a:xfrm rot="10800000" flipH="1">
              <a:off x="3403980" y="0"/>
              <a:ext cx="1033432"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674" y="0"/>
                  </a:lnTo>
                  <a:lnTo>
                    <a:pt x="21600" y="0"/>
                  </a:lnTo>
                  <a:lnTo>
                    <a:pt x="18926"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152" name="平行四边形 49"/>
            <p:cNvSpPr/>
            <p:nvPr/>
          </p:nvSpPr>
          <p:spPr>
            <a:xfrm rot="10800000" flipH="1">
              <a:off x="4411564"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153" name="平行四边形 50"/>
            <p:cNvSpPr/>
            <p:nvPr/>
          </p:nvSpPr>
          <p:spPr>
            <a:xfrm rot="10800000" flipH="1">
              <a:off x="4840427"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154" name="平行四边形 51"/>
            <p:cNvSpPr/>
            <p:nvPr/>
          </p:nvSpPr>
          <p:spPr>
            <a:xfrm rot="10800000" flipH="1">
              <a:off x="5269289"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iterate>
                                    <p:tmAbs val="0"/>
                                  </p:iterate>
                                  <p:childTnLst>
                                    <p:set>
                                      <p:cBhvr>
                                        <p:cTn id="6" fill="hold"/>
                                        <p:tgtEl>
                                          <p:spTgt spid="1115"/>
                                        </p:tgtEl>
                                        <p:attrNameLst>
                                          <p:attrName>style.visibility</p:attrName>
                                        </p:attrNameLst>
                                      </p:cBhvr>
                                      <p:to>
                                        <p:strVal val="visible"/>
                                      </p:to>
                                    </p:set>
                                    <p:anim calcmode="lin" valueType="num">
                                      <p:cBhvr>
                                        <p:cTn id="7" dur="500" fill="hold"/>
                                        <p:tgtEl>
                                          <p:spTgt spid="1115"/>
                                        </p:tgtEl>
                                        <p:attrNameLst>
                                          <p:attrName>ppt_w</p:attrName>
                                        </p:attrNameLst>
                                      </p:cBhvr>
                                      <p:tavLst>
                                        <p:tav tm="0">
                                          <p:val>
                                            <p:fltVal val="0"/>
                                          </p:val>
                                        </p:tav>
                                        <p:tav tm="100000">
                                          <p:val>
                                            <p:strVal val="#ppt_w"/>
                                          </p:val>
                                        </p:tav>
                                      </p:tavLst>
                                    </p:anim>
                                    <p:anim calcmode="lin" valueType="num">
                                      <p:cBhvr>
                                        <p:cTn id="8" dur="500" fill="hold"/>
                                        <p:tgtEl>
                                          <p:spTgt spid="111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1" fill="hold" grpId="2" nodeType="afterEffect">
                                  <p:stCondLst>
                                    <p:cond delay="0"/>
                                  </p:stCondLst>
                                  <p:iterate>
                                    <p:tmAbs val="0"/>
                                  </p:iterate>
                                  <p:childTnLst>
                                    <p:set>
                                      <p:cBhvr>
                                        <p:cTn id="11" fill="hold"/>
                                        <p:tgtEl>
                                          <p:spTgt spid="1146"/>
                                        </p:tgtEl>
                                        <p:attrNameLst>
                                          <p:attrName>style.visibility</p:attrName>
                                        </p:attrNameLst>
                                      </p:cBhvr>
                                      <p:to>
                                        <p:strVal val="visible"/>
                                      </p:to>
                                    </p:set>
                                    <p:animEffect transition="in" filter="wipe(up)">
                                      <p:cBhvr>
                                        <p:cTn id="12" dur="500"/>
                                        <p:tgtEl>
                                          <p:spTgt spid="1146"/>
                                        </p:tgtEl>
                                      </p:cBhvr>
                                    </p:animEffect>
                                  </p:childTnLst>
                                </p:cTn>
                              </p:par>
                            </p:childTnLst>
                          </p:cTn>
                        </p:par>
                        <p:par>
                          <p:cTn id="13" fill="hold">
                            <p:stCondLst>
                              <p:cond delay="1000"/>
                            </p:stCondLst>
                            <p:childTnLst>
                              <p:par>
                                <p:cTn id="14" presetID="2" presetClass="entr" presetSubtype="2" fill="hold" grpId="3" nodeType="afterEffect">
                                  <p:stCondLst>
                                    <p:cond delay="0"/>
                                  </p:stCondLst>
                                  <p:iterate>
                                    <p:tmAbs val="0"/>
                                  </p:iterate>
                                  <p:childTnLst>
                                    <p:set>
                                      <p:cBhvr>
                                        <p:cTn id="15" fill="hold"/>
                                        <p:tgtEl>
                                          <p:spTgt spid="1118"/>
                                        </p:tgtEl>
                                        <p:attrNameLst>
                                          <p:attrName>style.visibility</p:attrName>
                                        </p:attrNameLst>
                                      </p:cBhvr>
                                      <p:to>
                                        <p:strVal val="visible"/>
                                      </p:to>
                                    </p:set>
                                    <p:anim calcmode="lin" valueType="num">
                                      <p:cBhvr>
                                        <p:cTn id="16" dur="1000" fill="hold"/>
                                        <p:tgtEl>
                                          <p:spTgt spid="1118"/>
                                        </p:tgtEl>
                                        <p:attrNameLst>
                                          <p:attrName>ppt_x</p:attrName>
                                        </p:attrNameLst>
                                      </p:cBhvr>
                                      <p:tavLst>
                                        <p:tav tm="0">
                                          <p:val>
                                            <p:strVal val="1+#ppt_w/2"/>
                                          </p:val>
                                        </p:tav>
                                        <p:tav tm="100000">
                                          <p:val>
                                            <p:strVal val="#ppt_x"/>
                                          </p:val>
                                        </p:tav>
                                      </p:tavLst>
                                    </p:anim>
                                    <p:anim calcmode="lin" valueType="num">
                                      <p:cBhvr>
                                        <p:cTn id="17" dur="1000" fill="hold"/>
                                        <p:tgtEl>
                                          <p:spTgt spid="1118"/>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2" fill="hold" grpId="4" nodeType="afterEffect">
                                  <p:stCondLst>
                                    <p:cond delay="0"/>
                                  </p:stCondLst>
                                  <p:iterate>
                                    <p:tmAbs val="0"/>
                                  </p:iterate>
                                  <p:childTnLst>
                                    <p:set>
                                      <p:cBhvr>
                                        <p:cTn id="20" fill="hold"/>
                                        <p:tgtEl>
                                          <p:spTgt spid="1124"/>
                                        </p:tgtEl>
                                        <p:attrNameLst>
                                          <p:attrName>style.visibility</p:attrName>
                                        </p:attrNameLst>
                                      </p:cBhvr>
                                      <p:to>
                                        <p:strVal val="visible"/>
                                      </p:to>
                                    </p:set>
                                    <p:anim calcmode="lin" valueType="num">
                                      <p:cBhvr>
                                        <p:cTn id="21" dur="1000" fill="hold"/>
                                        <p:tgtEl>
                                          <p:spTgt spid="1124"/>
                                        </p:tgtEl>
                                        <p:attrNameLst>
                                          <p:attrName>ppt_x</p:attrName>
                                        </p:attrNameLst>
                                      </p:cBhvr>
                                      <p:tavLst>
                                        <p:tav tm="0">
                                          <p:val>
                                            <p:strVal val="1+#ppt_w/2"/>
                                          </p:val>
                                        </p:tav>
                                        <p:tav tm="100000">
                                          <p:val>
                                            <p:strVal val="#ppt_x"/>
                                          </p:val>
                                        </p:tav>
                                      </p:tavLst>
                                    </p:anim>
                                    <p:anim calcmode="lin" valueType="num">
                                      <p:cBhvr>
                                        <p:cTn id="22" dur="1000" fill="hold"/>
                                        <p:tgtEl>
                                          <p:spTgt spid="1124"/>
                                        </p:tgtEl>
                                        <p:attrNameLst>
                                          <p:attrName>ppt_y</p:attrName>
                                        </p:attrNameLst>
                                      </p:cBhvr>
                                      <p:tavLst>
                                        <p:tav tm="0">
                                          <p:val>
                                            <p:strVal val="#ppt_y"/>
                                          </p:val>
                                        </p:tav>
                                        <p:tav tm="100000">
                                          <p:val>
                                            <p:strVal val="#ppt_y"/>
                                          </p:val>
                                        </p:tav>
                                      </p:tavLst>
                                    </p:anim>
                                  </p:childTnLst>
                                </p:cTn>
                              </p:par>
                            </p:childTnLst>
                          </p:cTn>
                        </p:par>
                        <p:par>
                          <p:cTn id="23" fill="hold">
                            <p:stCondLst>
                              <p:cond delay="3000"/>
                            </p:stCondLst>
                            <p:childTnLst>
                              <p:par>
                                <p:cTn id="24" presetID="2" presetClass="entr" presetSubtype="2" fill="hold" grpId="5" nodeType="afterEffect">
                                  <p:stCondLst>
                                    <p:cond delay="0"/>
                                  </p:stCondLst>
                                  <p:iterate>
                                    <p:tmAbs val="0"/>
                                  </p:iterate>
                                  <p:childTnLst>
                                    <p:set>
                                      <p:cBhvr>
                                        <p:cTn id="25" fill="hold"/>
                                        <p:tgtEl>
                                          <p:spTgt spid="1121"/>
                                        </p:tgtEl>
                                        <p:attrNameLst>
                                          <p:attrName>style.visibility</p:attrName>
                                        </p:attrNameLst>
                                      </p:cBhvr>
                                      <p:to>
                                        <p:strVal val="visible"/>
                                      </p:to>
                                    </p:set>
                                    <p:anim calcmode="lin" valueType="num">
                                      <p:cBhvr>
                                        <p:cTn id="26" dur="1000" fill="hold"/>
                                        <p:tgtEl>
                                          <p:spTgt spid="1121"/>
                                        </p:tgtEl>
                                        <p:attrNameLst>
                                          <p:attrName>ppt_x</p:attrName>
                                        </p:attrNameLst>
                                      </p:cBhvr>
                                      <p:tavLst>
                                        <p:tav tm="0">
                                          <p:val>
                                            <p:strVal val="1+#ppt_w/2"/>
                                          </p:val>
                                        </p:tav>
                                        <p:tav tm="100000">
                                          <p:val>
                                            <p:strVal val="#ppt_x"/>
                                          </p:val>
                                        </p:tav>
                                      </p:tavLst>
                                    </p:anim>
                                    <p:anim calcmode="lin" valueType="num">
                                      <p:cBhvr>
                                        <p:cTn id="27" dur="1000" fill="hold"/>
                                        <p:tgtEl>
                                          <p:spTgt spid="11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5" grpId="1" animBg="1" advAuto="0"/>
      <p:bldP spid="1118" grpId="3" animBg="1" advAuto="0"/>
      <p:bldP spid="1121" grpId="5" animBg="1" advAuto="0"/>
      <p:bldP spid="1124" grpId="4" animBg="1" advAuto="0"/>
      <p:bldP spid="1146" grpId="2"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 name="Oval 21"/>
          <p:cNvSpPr/>
          <p:nvPr/>
        </p:nvSpPr>
        <p:spPr>
          <a:xfrm>
            <a:off x="2206337" y="1964747"/>
            <a:ext cx="2233281" cy="2233281"/>
          </a:xfrm>
          <a:prstGeom prst="ellipse">
            <a:avLst/>
          </a:prstGeom>
          <a:ln w="25400">
            <a:solidFill>
              <a:srgbClr val="3FB5B0"/>
            </a:solidFill>
            <a:miter/>
          </a:ln>
        </p:spPr>
        <p:txBody>
          <a:bodyPr lIns="45719" rIns="45719" anchor="ctr"/>
          <a:lstStyle/>
          <a:p>
            <a:pPr algn="ctr">
              <a:defRPr>
                <a:solidFill>
                  <a:srgbClr val="FFFFFF"/>
                </a:solidFill>
              </a:defRPr>
            </a:pPr>
            <a:endParaRPr>
              <a:latin typeface="Heiti SC Light" charset="-122"/>
              <a:ea typeface="Heiti SC Light" charset="-122"/>
              <a:cs typeface="Heiti SC Light" charset="-122"/>
            </a:endParaRPr>
          </a:p>
        </p:txBody>
      </p:sp>
      <p:sp>
        <p:nvSpPr>
          <p:cNvPr id="1158" name="Oval 33"/>
          <p:cNvSpPr/>
          <p:nvPr/>
        </p:nvSpPr>
        <p:spPr>
          <a:xfrm>
            <a:off x="4979361" y="1964747"/>
            <a:ext cx="2233281" cy="2233281"/>
          </a:xfrm>
          <a:prstGeom prst="ellipse">
            <a:avLst/>
          </a:prstGeom>
          <a:blipFill>
            <a:blip r:embed="rId2"/>
            <a:stretch>
              <a:fillRect/>
            </a:stretch>
          </a:blipFill>
          <a:ln w="12700">
            <a:miter lim="400000"/>
          </a:ln>
        </p:spPr>
        <p:txBody>
          <a:bodyPr lIns="45719" rIns="45719" anchor="ctr"/>
          <a:lstStyle/>
          <a:p>
            <a:pPr>
              <a:lnSpc>
                <a:spcPct val="130000"/>
              </a:lnSpc>
              <a:defRPr sz="1400">
                <a:solidFill>
                  <a:srgbClr val="44546A"/>
                </a:solidFill>
                <a:latin typeface="微软雅黑"/>
                <a:ea typeface="微软雅黑"/>
                <a:cs typeface="微软雅黑"/>
                <a:sym typeface="微软雅黑"/>
              </a:defRPr>
            </a:pPr>
            <a:endParaRPr>
              <a:latin typeface="Heiti SC Light" charset="-122"/>
              <a:ea typeface="Heiti SC Light" charset="-122"/>
              <a:cs typeface="Heiti SC Light" charset="-122"/>
            </a:endParaRPr>
          </a:p>
        </p:txBody>
      </p:sp>
      <p:sp>
        <p:nvSpPr>
          <p:cNvPr id="1159" name="Oval 47"/>
          <p:cNvSpPr/>
          <p:nvPr/>
        </p:nvSpPr>
        <p:spPr>
          <a:xfrm>
            <a:off x="7752384" y="1964747"/>
            <a:ext cx="2233281" cy="2233281"/>
          </a:xfrm>
          <a:prstGeom prst="ellipse">
            <a:avLst/>
          </a:prstGeom>
          <a:ln w="25400">
            <a:solidFill>
              <a:srgbClr val="3FB5B0"/>
            </a:solidFill>
            <a:miter/>
          </a:ln>
        </p:spPr>
        <p:txBody>
          <a:bodyPr lIns="45719" rIns="45719" anchor="ctr"/>
          <a:lstStyle/>
          <a:p>
            <a:pPr algn="ctr">
              <a:defRPr>
                <a:solidFill>
                  <a:srgbClr val="FFFFFF"/>
                </a:solidFill>
              </a:defRPr>
            </a:pPr>
            <a:endParaRPr>
              <a:latin typeface="Heiti SC Light" charset="-122"/>
              <a:ea typeface="Heiti SC Light" charset="-122"/>
              <a:cs typeface="Heiti SC Light" charset="-122"/>
            </a:endParaRPr>
          </a:p>
        </p:txBody>
      </p:sp>
      <p:sp>
        <p:nvSpPr>
          <p:cNvPr id="1160" name="Arc 26"/>
          <p:cNvSpPr/>
          <p:nvPr/>
        </p:nvSpPr>
        <p:spPr>
          <a:xfrm rot="8095012">
            <a:off x="4350735" y="3581729"/>
            <a:ext cx="684826" cy="7042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71"/>
                  <a:pt x="21600" y="21600"/>
                </a:cubicBezTo>
              </a:path>
            </a:pathLst>
          </a:custGeom>
          <a:ln w="19050">
            <a:solidFill>
              <a:srgbClr val="54D0CA"/>
            </a:solidFill>
            <a:prstDash val="sysDot"/>
            <a:miter/>
            <a:headEnd type="triangle"/>
          </a:ln>
        </p:spPr>
        <p:txBody>
          <a:bodyPr lIns="45719" rIns="45719" anchor="ctr"/>
          <a:lstStyle/>
          <a:p>
            <a:pPr algn="ctr"/>
            <a:endParaRPr>
              <a:latin typeface="Heiti SC Light" charset="-122"/>
              <a:ea typeface="Heiti SC Light" charset="-122"/>
              <a:cs typeface="Heiti SC Light" charset="-122"/>
            </a:endParaRPr>
          </a:p>
        </p:txBody>
      </p:sp>
      <p:sp>
        <p:nvSpPr>
          <p:cNvPr id="1161" name="Arc 57"/>
          <p:cNvSpPr/>
          <p:nvPr/>
        </p:nvSpPr>
        <p:spPr>
          <a:xfrm rot="8095012">
            <a:off x="7123029" y="3581729"/>
            <a:ext cx="684826" cy="7042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71"/>
                  <a:pt x="21600" y="21600"/>
                </a:cubicBezTo>
              </a:path>
            </a:pathLst>
          </a:custGeom>
          <a:ln w="19050">
            <a:solidFill>
              <a:srgbClr val="54D0CA"/>
            </a:solidFill>
            <a:prstDash val="sysDot"/>
            <a:miter/>
            <a:headEnd type="triangle"/>
          </a:ln>
        </p:spPr>
        <p:txBody>
          <a:bodyPr lIns="45719" rIns="45719" anchor="ctr"/>
          <a:lstStyle/>
          <a:p>
            <a:pPr algn="ctr"/>
            <a:endParaRPr>
              <a:latin typeface="Heiti SC Light" charset="-122"/>
              <a:ea typeface="Heiti SC Light" charset="-122"/>
              <a:cs typeface="Heiti SC Light" charset="-122"/>
            </a:endParaRPr>
          </a:p>
        </p:txBody>
      </p:sp>
      <p:sp>
        <p:nvSpPr>
          <p:cNvPr id="1162" name="Arc 58"/>
          <p:cNvSpPr/>
          <p:nvPr/>
        </p:nvSpPr>
        <p:spPr>
          <a:xfrm rot="18636742">
            <a:off x="7152529" y="1835214"/>
            <a:ext cx="684826" cy="7850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8676"/>
                  <a:pt x="21600" y="19377"/>
                </a:cubicBezTo>
                <a:cubicBezTo>
                  <a:pt x="21600" y="20120"/>
                  <a:pt x="21552" y="20862"/>
                  <a:pt x="21457" y="21600"/>
                </a:cubicBezTo>
              </a:path>
            </a:pathLst>
          </a:custGeom>
          <a:ln w="19050">
            <a:solidFill>
              <a:srgbClr val="54D0CA"/>
            </a:solidFill>
            <a:prstDash val="sysDot"/>
            <a:miter/>
            <a:headEnd type="triangle"/>
          </a:ln>
        </p:spPr>
        <p:txBody>
          <a:bodyPr lIns="45719" rIns="45719" anchor="ctr"/>
          <a:lstStyle/>
          <a:p>
            <a:pPr algn="ctr"/>
            <a:endParaRPr>
              <a:latin typeface="Heiti SC Light" charset="-122"/>
              <a:ea typeface="Heiti SC Light" charset="-122"/>
              <a:cs typeface="Heiti SC Light" charset="-122"/>
            </a:endParaRPr>
          </a:p>
        </p:txBody>
      </p:sp>
      <p:sp>
        <p:nvSpPr>
          <p:cNvPr id="1163" name="Arc 59"/>
          <p:cNvSpPr/>
          <p:nvPr/>
        </p:nvSpPr>
        <p:spPr>
          <a:xfrm rot="18636742">
            <a:off x="4359584" y="1835214"/>
            <a:ext cx="684825" cy="7850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8676"/>
                  <a:pt x="21600" y="19377"/>
                </a:cubicBezTo>
                <a:cubicBezTo>
                  <a:pt x="21600" y="20120"/>
                  <a:pt x="21552" y="20862"/>
                  <a:pt x="21457" y="21600"/>
                </a:cubicBezTo>
              </a:path>
            </a:pathLst>
          </a:custGeom>
          <a:ln w="19050">
            <a:solidFill>
              <a:srgbClr val="54D0CA"/>
            </a:solidFill>
            <a:prstDash val="sysDot"/>
            <a:miter/>
            <a:headEnd type="triangle"/>
          </a:ln>
        </p:spPr>
        <p:txBody>
          <a:bodyPr lIns="45719" rIns="45719" anchor="ctr"/>
          <a:lstStyle/>
          <a:p>
            <a:pPr algn="ctr"/>
            <a:endParaRPr>
              <a:latin typeface="Heiti SC Light" charset="-122"/>
              <a:ea typeface="Heiti SC Light" charset="-122"/>
              <a:cs typeface="Heiti SC Light" charset="-122"/>
            </a:endParaRPr>
          </a:p>
        </p:txBody>
      </p:sp>
      <p:sp>
        <p:nvSpPr>
          <p:cNvPr id="1164" name="TextBox 17"/>
          <p:cNvSpPr txBox="1"/>
          <p:nvPr/>
        </p:nvSpPr>
        <p:spPr>
          <a:xfrm>
            <a:off x="2615090" y="2397615"/>
            <a:ext cx="913068" cy="33855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b="1">
                <a:solidFill>
                  <a:srgbClr val="FFFFFF"/>
                </a:solidFill>
                <a:effectLst>
                  <a:outerShdw blurRad="50800" dist="38100" dir="5400000" rotWithShape="0">
                    <a:srgbClr val="000000">
                      <a:alpha val="40000"/>
                    </a:srgbClr>
                  </a:outerShdw>
                </a:effectLst>
                <a:latin typeface="微软雅黑"/>
                <a:ea typeface="微软雅黑"/>
                <a:cs typeface="微软雅黑"/>
                <a:sym typeface="微软雅黑"/>
              </a:defRPr>
            </a:lvl1pPr>
          </a:lstStyle>
          <a:p>
            <a:r>
              <a:rPr>
                <a:latin typeface="Heiti SC Light" charset="-122"/>
                <a:ea typeface="Heiti SC Light" charset="-122"/>
                <a:cs typeface="Heiti SC Light" charset="-122"/>
              </a:rPr>
              <a:t>基本属性</a:t>
            </a:r>
          </a:p>
        </p:txBody>
      </p:sp>
      <p:sp>
        <p:nvSpPr>
          <p:cNvPr id="1165" name="TextBox 18"/>
          <p:cNvSpPr txBox="1"/>
          <p:nvPr/>
        </p:nvSpPr>
        <p:spPr>
          <a:xfrm>
            <a:off x="2507213" y="2720700"/>
            <a:ext cx="1631528" cy="1015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lnSpc>
                <a:spcPts val="1800"/>
              </a:lnSpc>
              <a:defRPr sz="1000">
                <a:solidFill>
                  <a:srgbClr val="D9D9D9"/>
                </a:solidFill>
                <a:latin typeface="微软雅黑"/>
                <a:ea typeface="微软雅黑"/>
                <a:cs typeface="微软雅黑"/>
                <a:sym typeface="微软雅黑"/>
              </a:defRPr>
            </a:lvl1pPr>
          </a:lstStyle>
          <a:p>
            <a:r>
              <a:rPr>
                <a:latin typeface="Heiti SC Light" charset="-122"/>
                <a:ea typeface="Heiti SC Light" charset="-122"/>
                <a:cs typeface="Heiti SC Light" charset="-122"/>
              </a:rPr>
              <a:t>年龄18-48岁、1-3线城市、男性为主、收入略高于所在地平均水平、受教育程度较高、互联网科技相关行业</a:t>
            </a:r>
          </a:p>
        </p:txBody>
      </p:sp>
      <p:sp>
        <p:nvSpPr>
          <p:cNvPr id="1166" name="TextBox 17"/>
          <p:cNvSpPr txBox="1"/>
          <p:nvPr/>
        </p:nvSpPr>
        <p:spPr>
          <a:xfrm>
            <a:off x="8161139" y="2397615"/>
            <a:ext cx="913068" cy="33855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b="1">
                <a:solidFill>
                  <a:srgbClr val="FFFFFF"/>
                </a:solidFill>
                <a:effectLst>
                  <a:outerShdw blurRad="50800" dist="38100" dir="5400000" rotWithShape="0">
                    <a:srgbClr val="000000">
                      <a:alpha val="40000"/>
                    </a:srgbClr>
                  </a:outerShdw>
                </a:effectLst>
                <a:latin typeface="微软雅黑"/>
                <a:ea typeface="微软雅黑"/>
                <a:cs typeface="微软雅黑"/>
                <a:sym typeface="微软雅黑"/>
              </a:defRPr>
            </a:lvl1pPr>
          </a:lstStyle>
          <a:p>
            <a:r>
              <a:rPr>
                <a:latin typeface="Heiti SC Light" charset="-122"/>
                <a:ea typeface="Heiti SC Light" charset="-122"/>
                <a:cs typeface="Heiti SC Light" charset="-122"/>
              </a:rPr>
              <a:t>其他属性</a:t>
            </a:r>
          </a:p>
        </p:txBody>
      </p:sp>
      <p:sp>
        <p:nvSpPr>
          <p:cNvPr id="1167" name="TextBox 18"/>
          <p:cNvSpPr txBox="1"/>
          <p:nvPr/>
        </p:nvSpPr>
        <p:spPr>
          <a:xfrm>
            <a:off x="8053261" y="2720700"/>
            <a:ext cx="1631528" cy="7848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lnSpc>
                <a:spcPts val="1800"/>
              </a:lnSpc>
              <a:defRPr sz="1000">
                <a:solidFill>
                  <a:srgbClr val="D9D9D9"/>
                </a:solidFill>
                <a:latin typeface="微软雅黑"/>
                <a:ea typeface="微软雅黑"/>
                <a:cs typeface="微软雅黑"/>
                <a:sym typeface="微软雅黑"/>
              </a:defRPr>
            </a:lvl1pPr>
          </a:lstStyle>
          <a:p>
            <a:r>
              <a:rPr>
                <a:latin typeface="Heiti SC Light" charset="-122"/>
                <a:ea typeface="Heiti SC Light" charset="-122"/>
                <a:cs typeface="Heiti SC Light" charset="-122"/>
              </a:rPr>
              <a:t>移动为主的线上交易场景，计算机能力较高，以获得贷款为目标</a:t>
            </a:r>
          </a:p>
        </p:txBody>
      </p:sp>
      <p:sp>
        <p:nvSpPr>
          <p:cNvPr id="1168" name="矩形 17"/>
          <p:cNvSpPr txBox="1"/>
          <p:nvPr/>
        </p:nvSpPr>
        <p:spPr>
          <a:xfrm>
            <a:off x="1676399" y="4959479"/>
            <a:ext cx="9549940" cy="63094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25000"/>
              </a:lnSpc>
              <a:defRPr sz="1400">
                <a:solidFill>
                  <a:srgbClr val="D9D9D9"/>
                </a:solidFill>
                <a:latin typeface="微软雅黑"/>
                <a:ea typeface="微软雅黑"/>
                <a:cs typeface="微软雅黑"/>
                <a:sym typeface="微软雅黑"/>
              </a:defRPr>
            </a:pPr>
            <a:r>
              <a:rPr>
                <a:latin typeface="Heiti SC Light" charset="-122"/>
                <a:ea typeface="Heiti SC Light" charset="-122"/>
                <a:cs typeface="Heiti SC Light" charset="-122"/>
              </a:rPr>
              <a:t>有现金需求，但并不想出售数字资产的持有者。</a:t>
            </a:r>
          </a:p>
          <a:p>
            <a:pPr algn="just">
              <a:lnSpc>
                <a:spcPct val="125000"/>
              </a:lnSpc>
              <a:defRPr sz="1400">
                <a:solidFill>
                  <a:srgbClr val="D9D9D9"/>
                </a:solidFill>
                <a:latin typeface="微软雅黑"/>
                <a:ea typeface="微软雅黑"/>
                <a:cs typeface="微软雅黑"/>
                <a:sym typeface="微软雅黑"/>
              </a:defRPr>
            </a:pPr>
            <a:r>
              <a:rPr>
                <a:latin typeface="Heiti SC Light" charset="-122"/>
                <a:ea typeface="Heiti SC Light" charset="-122"/>
                <a:cs typeface="Heiti SC Light" charset="-122"/>
              </a:rPr>
              <a:t>主要针对短期贷款用户，若还款超出预期，产品也设置延长借贷期限功能。</a:t>
            </a:r>
          </a:p>
        </p:txBody>
      </p:sp>
      <p:sp>
        <p:nvSpPr>
          <p:cNvPr id="1169" name="Freeform 9"/>
          <p:cNvSpPr/>
          <p:nvPr/>
        </p:nvSpPr>
        <p:spPr>
          <a:xfrm>
            <a:off x="1092199" y="5096981"/>
            <a:ext cx="380595" cy="379108"/>
          </a:xfrm>
          <a:custGeom>
            <a:avLst/>
            <a:gdLst/>
            <a:ahLst/>
            <a:cxnLst>
              <a:cxn ang="0">
                <a:pos x="wd2" y="hd2"/>
              </a:cxn>
              <a:cxn ang="5400000">
                <a:pos x="wd2" y="hd2"/>
              </a:cxn>
              <a:cxn ang="10800000">
                <a:pos x="wd2" y="hd2"/>
              </a:cxn>
              <a:cxn ang="16200000">
                <a:pos x="wd2" y="hd2"/>
              </a:cxn>
            </a:cxnLst>
            <a:rect l="0" t="0" r="r" b="b"/>
            <a:pathLst>
              <a:path w="21600" h="21516" extrusionOk="0">
                <a:moveTo>
                  <a:pt x="7256" y="9956"/>
                </a:moveTo>
                <a:cubicBezTo>
                  <a:pt x="8775" y="8438"/>
                  <a:pt x="8775" y="8438"/>
                  <a:pt x="8775" y="8438"/>
                </a:cubicBezTo>
                <a:cubicBezTo>
                  <a:pt x="10969" y="10631"/>
                  <a:pt x="10969" y="10631"/>
                  <a:pt x="10969" y="10631"/>
                </a:cubicBezTo>
                <a:cubicBezTo>
                  <a:pt x="11137" y="10631"/>
                  <a:pt x="11306" y="10800"/>
                  <a:pt x="11475" y="10800"/>
                </a:cubicBezTo>
                <a:cubicBezTo>
                  <a:pt x="11644" y="10800"/>
                  <a:pt x="11812" y="10631"/>
                  <a:pt x="11981" y="10631"/>
                </a:cubicBezTo>
                <a:cubicBezTo>
                  <a:pt x="15356" y="7256"/>
                  <a:pt x="15356" y="7256"/>
                  <a:pt x="15356" y="7256"/>
                </a:cubicBezTo>
                <a:cubicBezTo>
                  <a:pt x="15525" y="6919"/>
                  <a:pt x="15525" y="6581"/>
                  <a:pt x="15356" y="6244"/>
                </a:cubicBezTo>
                <a:cubicBezTo>
                  <a:pt x="15019" y="5906"/>
                  <a:pt x="14681" y="5906"/>
                  <a:pt x="14344" y="6244"/>
                </a:cubicBezTo>
                <a:cubicBezTo>
                  <a:pt x="11475" y="9113"/>
                  <a:pt x="11475" y="9113"/>
                  <a:pt x="11475" y="9113"/>
                </a:cubicBezTo>
                <a:cubicBezTo>
                  <a:pt x="9281" y="6919"/>
                  <a:pt x="9281" y="6919"/>
                  <a:pt x="9281" y="6919"/>
                </a:cubicBezTo>
                <a:cubicBezTo>
                  <a:pt x="9281" y="6919"/>
                  <a:pt x="9113" y="6750"/>
                  <a:pt x="9113" y="6750"/>
                </a:cubicBezTo>
                <a:cubicBezTo>
                  <a:pt x="8775" y="6750"/>
                  <a:pt x="8438" y="6750"/>
                  <a:pt x="8269" y="6919"/>
                </a:cubicBezTo>
                <a:cubicBezTo>
                  <a:pt x="6244" y="8944"/>
                  <a:pt x="6244" y="8944"/>
                  <a:pt x="6244" y="8944"/>
                </a:cubicBezTo>
                <a:cubicBezTo>
                  <a:pt x="6075" y="9113"/>
                  <a:pt x="6075" y="9619"/>
                  <a:pt x="6244" y="9956"/>
                </a:cubicBezTo>
                <a:cubicBezTo>
                  <a:pt x="6581" y="10125"/>
                  <a:pt x="6919" y="10125"/>
                  <a:pt x="7256" y="9956"/>
                </a:cubicBezTo>
                <a:close/>
                <a:moveTo>
                  <a:pt x="20925" y="15525"/>
                </a:moveTo>
                <a:cubicBezTo>
                  <a:pt x="20250" y="15525"/>
                  <a:pt x="20250" y="15525"/>
                  <a:pt x="20250" y="15525"/>
                </a:cubicBezTo>
                <a:cubicBezTo>
                  <a:pt x="20250" y="1350"/>
                  <a:pt x="20250" y="1350"/>
                  <a:pt x="20250" y="1350"/>
                </a:cubicBezTo>
                <a:cubicBezTo>
                  <a:pt x="20925" y="1350"/>
                  <a:pt x="20925" y="1350"/>
                  <a:pt x="20925" y="1350"/>
                </a:cubicBezTo>
                <a:cubicBezTo>
                  <a:pt x="21262" y="1350"/>
                  <a:pt x="21600" y="1013"/>
                  <a:pt x="21600" y="675"/>
                </a:cubicBezTo>
                <a:cubicBezTo>
                  <a:pt x="21600" y="338"/>
                  <a:pt x="21262" y="0"/>
                  <a:pt x="20925" y="0"/>
                </a:cubicBezTo>
                <a:cubicBezTo>
                  <a:pt x="675" y="0"/>
                  <a:pt x="675" y="0"/>
                  <a:pt x="675" y="0"/>
                </a:cubicBezTo>
                <a:cubicBezTo>
                  <a:pt x="338" y="0"/>
                  <a:pt x="0" y="338"/>
                  <a:pt x="0" y="675"/>
                </a:cubicBezTo>
                <a:cubicBezTo>
                  <a:pt x="0" y="1013"/>
                  <a:pt x="338" y="1350"/>
                  <a:pt x="675" y="1350"/>
                </a:cubicBezTo>
                <a:cubicBezTo>
                  <a:pt x="1350" y="1350"/>
                  <a:pt x="1350" y="1350"/>
                  <a:pt x="1350" y="1350"/>
                </a:cubicBezTo>
                <a:cubicBezTo>
                  <a:pt x="1350" y="15525"/>
                  <a:pt x="1350" y="15525"/>
                  <a:pt x="1350" y="15525"/>
                </a:cubicBezTo>
                <a:cubicBezTo>
                  <a:pt x="675" y="15525"/>
                  <a:pt x="675" y="15525"/>
                  <a:pt x="675" y="15525"/>
                </a:cubicBezTo>
                <a:cubicBezTo>
                  <a:pt x="338" y="15525"/>
                  <a:pt x="0" y="15694"/>
                  <a:pt x="0" y="16200"/>
                </a:cubicBezTo>
                <a:cubicBezTo>
                  <a:pt x="0" y="16537"/>
                  <a:pt x="338" y="16875"/>
                  <a:pt x="675" y="16875"/>
                </a:cubicBezTo>
                <a:cubicBezTo>
                  <a:pt x="7088" y="16875"/>
                  <a:pt x="7088" y="16875"/>
                  <a:pt x="7088" y="16875"/>
                </a:cubicBezTo>
                <a:cubicBezTo>
                  <a:pt x="3544" y="20419"/>
                  <a:pt x="3544" y="20419"/>
                  <a:pt x="3544" y="20419"/>
                </a:cubicBezTo>
                <a:cubicBezTo>
                  <a:pt x="3375" y="20587"/>
                  <a:pt x="3375" y="21094"/>
                  <a:pt x="3544" y="21262"/>
                </a:cubicBezTo>
                <a:cubicBezTo>
                  <a:pt x="3881" y="21600"/>
                  <a:pt x="4219" y="21600"/>
                  <a:pt x="4556" y="21262"/>
                </a:cubicBezTo>
                <a:cubicBezTo>
                  <a:pt x="9113" y="16875"/>
                  <a:pt x="9113" y="16875"/>
                  <a:pt x="9113" y="16875"/>
                </a:cubicBezTo>
                <a:cubicBezTo>
                  <a:pt x="10125" y="16875"/>
                  <a:pt x="10125" y="16875"/>
                  <a:pt x="10125" y="16875"/>
                </a:cubicBezTo>
                <a:cubicBezTo>
                  <a:pt x="10125" y="19575"/>
                  <a:pt x="10125" y="19575"/>
                  <a:pt x="10125" y="19575"/>
                </a:cubicBezTo>
                <a:cubicBezTo>
                  <a:pt x="10125" y="19912"/>
                  <a:pt x="10463" y="20250"/>
                  <a:pt x="10800" y="20250"/>
                </a:cubicBezTo>
                <a:cubicBezTo>
                  <a:pt x="11137" y="20250"/>
                  <a:pt x="11475" y="19912"/>
                  <a:pt x="11475" y="19575"/>
                </a:cubicBezTo>
                <a:cubicBezTo>
                  <a:pt x="11475" y="16875"/>
                  <a:pt x="11475" y="16875"/>
                  <a:pt x="11475" y="16875"/>
                </a:cubicBezTo>
                <a:cubicBezTo>
                  <a:pt x="12487" y="16875"/>
                  <a:pt x="12487" y="16875"/>
                  <a:pt x="12487" y="16875"/>
                </a:cubicBezTo>
                <a:cubicBezTo>
                  <a:pt x="17044" y="21262"/>
                  <a:pt x="17044" y="21262"/>
                  <a:pt x="17044" y="21262"/>
                </a:cubicBezTo>
                <a:cubicBezTo>
                  <a:pt x="17381" y="21600"/>
                  <a:pt x="17719" y="21600"/>
                  <a:pt x="18056" y="21262"/>
                </a:cubicBezTo>
                <a:cubicBezTo>
                  <a:pt x="18225" y="21094"/>
                  <a:pt x="18225" y="20587"/>
                  <a:pt x="18056" y="20419"/>
                </a:cubicBezTo>
                <a:cubicBezTo>
                  <a:pt x="14512" y="16875"/>
                  <a:pt x="14512" y="16875"/>
                  <a:pt x="14512" y="16875"/>
                </a:cubicBezTo>
                <a:cubicBezTo>
                  <a:pt x="20925" y="16875"/>
                  <a:pt x="20925" y="16875"/>
                  <a:pt x="20925" y="16875"/>
                </a:cubicBezTo>
                <a:cubicBezTo>
                  <a:pt x="21262" y="16875"/>
                  <a:pt x="21600" y="16537"/>
                  <a:pt x="21600" y="16200"/>
                </a:cubicBezTo>
                <a:cubicBezTo>
                  <a:pt x="21600" y="15694"/>
                  <a:pt x="21262" y="15525"/>
                  <a:pt x="20925" y="15525"/>
                </a:cubicBezTo>
                <a:close/>
                <a:moveTo>
                  <a:pt x="18900" y="15525"/>
                </a:moveTo>
                <a:cubicBezTo>
                  <a:pt x="12825" y="15525"/>
                  <a:pt x="12825" y="15525"/>
                  <a:pt x="12825" y="15525"/>
                </a:cubicBezTo>
                <a:cubicBezTo>
                  <a:pt x="12825" y="15525"/>
                  <a:pt x="12825" y="15525"/>
                  <a:pt x="12825" y="15525"/>
                </a:cubicBezTo>
                <a:cubicBezTo>
                  <a:pt x="8775" y="15525"/>
                  <a:pt x="8775" y="15525"/>
                  <a:pt x="8775" y="15525"/>
                </a:cubicBezTo>
                <a:cubicBezTo>
                  <a:pt x="8775" y="15525"/>
                  <a:pt x="8775" y="15525"/>
                  <a:pt x="8775" y="15525"/>
                </a:cubicBezTo>
                <a:cubicBezTo>
                  <a:pt x="2700" y="15525"/>
                  <a:pt x="2700" y="15525"/>
                  <a:pt x="2700" y="15525"/>
                </a:cubicBezTo>
                <a:cubicBezTo>
                  <a:pt x="2700" y="1350"/>
                  <a:pt x="2700" y="1350"/>
                  <a:pt x="2700" y="1350"/>
                </a:cubicBezTo>
                <a:cubicBezTo>
                  <a:pt x="18900" y="1350"/>
                  <a:pt x="18900" y="1350"/>
                  <a:pt x="18900" y="1350"/>
                </a:cubicBezTo>
                <a:lnTo>
                  <a:pt x="18900" y="15525"/>
                </a:lnTo>
                <a:close/>
              </a:path>
            </a:pathLst>
          </a:custGeom>
          <a:gradFill>
            <a:gsLst>
              <a:gs pos="0">
                <a:srgbClr val="9096AE"/>
              </a:gs>
              <a:gs pos="100000">
                <a:srgbClr val="F1F1F5"/>
              </a:gs>
            </a:gsLst>
            <a:lin ang="16200000"/>
          </a:gradFill>
          <a:ln w="12700">
            <a:miter lim="400000"/>
          </a:ln>
        </p:spPr>
        <p:txBody>
          <a:bodyPr lIns="45719" rIns="45719" anchor="ctr"/>
          <a:lstStyle/>
          <a:p>
            <a:pPr algn="ctr">
              <a:defRPr>
                <a:solidFill>
                  <a:srgbClr val="FFFFFF"/>
                </a:solidFill>
              </a:defRPr>
            </a:pPr>
            <a:endParaRPr>
              <a:latin typeface="Heiti SC Light" charset="-122"/>
              <a:ea typeface="Heiti SC Light" charset="-122"/>
              <a:cs typeface="Heiti SC Light" charset="-122"/>
            </a:endParaRPr>
          </a:p>
        </p:txBody>
      </p:sp>
      <p:sp>
        <p:nvSpPr>
          <p:cNvPr id="1170" name="直接连接符 20"/>
          <p:cNvSpPr/>
          <p:nvPr/>
        </p:nvSpPr>
        <p:spPr>
          <a:xfrm>
            <a:off x="1638300" y="5096981"/>
            <a:ext cx="0" cy="380595"/>
          </a:xfrm>
          <a:prstGeom prst="line">
            <a:avLst/>
          </a:prstGeom>
          <a:ln w="6350">
            <a:solidFill>
              <a:srgbClr val="F2F2F2"/>
            </a:solidFill>
            <a:miter/>
          </a:ln>
        </p:spPr>
        <p:txBody>
          <a:bodyPr lIns="45719" rIns="45719"/>
          <a:lstStyle/>
          <a:p>
            <a:endParaRPr>
              <a:latin typeface="Heiti SC Light" charset="-122"/>
              <a:ea typeface="Heiti SC Light" charset="-122"/>
              <a:cs typeface="Heiti SC Light" charset="-122"/>
            </a:endParaRPr>
          </a:p>
        </p:txBody>
      </p:sp>
      <p:sp>
        <p:nvSpPr>
          <p:cNvPr id="1171" name="矩形 21"/>
          <p:cNvSpPr txBox="1"/>
          <p:nvPr/>
        </p:nvSpPr>
        <p:spPr>
          <a:xfrm>
            <a:off x="330480" y="212915"/>
            <a:ext cx="1669686" cy="46166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342900" indent="-342900">
              <a:buSzPct val="100000"/>
              <a:buChar char="➢"/>
              <a:defRPr sz="2400">
                <a:solidFill>
                  <a:srgbClr val="95CCCA"/>
                </a:solidFill>
                <a:latin typeface="经典综艺体简"/>
                <a:ea typeface="经典综艺体简"/>
                <a:cs typeface="经典综艺体简"/>
                <a:sym typeface="经典综艺体简"/>
              </a:defRPr>
            </a:lvl1pPr>
          </a:lstStyle>
          <a:p>
            <a:r>
              <a:rPr>
                <a:latin typeface="Heiti SC Light" charset="-122"/>
                <a:ea typeface="Heiti SC Light" charset="-122"/>
                <a:cs typeface="Heiti SC Light" charset="-122"/>
              </a:rPr>
              <a:t>用户属性</a:t>
            </a:r>
          </a:p>
        </p:txBody>
      </p:sp>
      <p:sp>
        <p:nvSpPr>
          <p:cNvPr id="1172" name="直接连接符 23"/>
          <p:cNvSpPr/>
          <p:nvPr/>
        </p:nvSpPr>
        <p:spPr>
          <a:xfrm>
            <a:off x="-1" y="935078"/>
            <a:ext cx="11273871" cy="1"/>
          </a:xfrm>
          <a:prstGeom prst="line">
            <a:avLst/>
          </a:prstGeom>
          <a:ln w="12700">
            <a:solidFill>
              <a:srgbClr val="FFFFFF">
                <a:alpha val="10500"/>
              </a:srgbClr>
            </a:solidFill>
            <a:miter/>
          </a:ln>
        </p:spPr>
        <p:txBody>
          <a:bodyPr lIns="45719" rIns="45719"/>
          <a:lstStyle/>
          <a:p>
            <a:endParaRPr>
              <a:latin typeface="Heiti SC Light" charset="-122"/>
              <a:ea typeface="Heiti SC Light" charset="-122"/>
              <a:cs typeface="Heiti SC Light" charset="-122"/>
            </a:endParaRPr>
          </a:p>
        </p:txBody>
      </p:sp>
      <p:grpSp>
        <p:nvGrpSpPr>
          <p:cNvPr id="1179" name="组合 24"/>
          <p:cNvGrpSpPr/>
          <p:nvPr/>
        </p:nvGrpSpPr>
        <p:grpSpPr>
          <a:xfrm>
            <a:off x="0" y="780259"/>
            <a:ext cx="5723999" cy="78380"/>
            <a:chOff x="0" y="0"/>
            <a:chExt cx="5723998" cy="78378"/>
          </a:xfrm>
        </p:grpSpPr>
        <p:sp>
          <p:nvSpPr>
            <p:cNvPr id="1173" name="任意多边形 25"/>
            <p:cNvSpPr/>
            <p:nvPr/>
          </p:nvSpPr>
          <p:spPr>
            <a:xfrm rot="10800000" flipH="1">
              <a:off x="0" y="0"/>
              <a:ext cx="1967533" cy="78378"/>
            </a:xfrm>
            <a:custGeom>
              <a:avLst/>
              <a:gdLst/>
              <a:ahLst/>
              <a:cxnLst>
                <a:cxn ang="0">
                  <a:pos x="wd2" y="hd2"/>
                </a:cxn>
                <a:cxn ang="5400000">
                  <a:pos x="wd2" y="hd2"/>
                </a:cxn>
                <a:cxn ang="10800000">
                  <a:pos x="wd2" y="hd2"/>
                </a:cxn>
                <a:cxn ang="16200000">
                  <a:pos x="wd2" y="hd2"/>
                </a:cxn>
              </a:cxnLst>
              <a:rect l="0" t="0" r="r" b="b"/>
              <a:pathLst>
                <a:path w="21600" h="21600" extrusionOk="0">
                  <a:moveTo>
                    <a:pt x="19988" y="21600"/>
                  </a:moveTo>
                  <a:lnTo>
                    <a:pt x="0" y="21600"/>
                  </a:lnTo>
                  <a:lnTo>
                    <a:pt x="0" y="0"/>
                  </a:lnTo>
                  <a:lnTo>
                    <a:pt x="21600" y="0"/>
                  </a:lnTo>
                  <a:close/>
                </a:path>
              </a:pathLst>
            </a:custGeom>
            <a:solidFill>
              <a:srgbClr val="61D6F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174" name="平行四边形 26"/>
            <p:cNvSpPr/>
            <p:nvPr/>
          </p:nvSpPr>
          <p:spPr>
            <a:xfrm rot="10800000" flipH="1">
              <a:off x="1941686" y="0"/>
              <a:ext cx="1488142"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857" y="0"/>
                  </a:lnTo>
                  <a:lnTo>
                    <a:pt x="21600" y="0"/>
                  </a:lnTo>
                  <a:lnTo>
                    <a:pt x="19743" y="21600"/>
                  </a:lnTo>
                  <a:close/>
                </a:path>
              </a:pathLst>
            </a:custGeom>
            <a:solidFill>
              <a:srgbClr val="61D6F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175" name="平行四边形 27"/>
            <p:cNvSpPr/>
            <p:nvPr/>
          </p:nvSpPr>
          <p:spPr>
            <a:xfrm rot="10800000" flipH="1">
              <a:off x="3403980" y="0"/>
              <a:ext cx="1033432"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674" y="0"/>
                  </a:lnTo>
                  <a:lnTo>
                    <a:pt x="21600" y="0"/>
                  </a:lnTo>
                  <a:lnTo>
                    <a:pt x="18926"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176" name="平行四边形 28"/>
            <p:cNvSpPr/>
            <p:nvPr/>
          </p:nvSpPr>
          <p:spPr>
            <a:xfrm rot="10800000" flipH="1">
              <a:off x="4411564"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177" name="平行四边形 29"/>
            <p:cNvSpPr/>
            <p:nvPr/>
          </p:nvSpPr>
          <p:spPr>
            <a:xfrm rot="10800000" flipH="1">
              <a:off x="4840427"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178" name="平行四边形 30"/>
            <p:cNvSpPr/>
            <p:nvPr/>
          </p:nvSpPr>
          <p:spPr>
            <a:xfrm rot="10800000" flipH="1">
              <a:off x="5269289"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1158"/>
                                        </p:tgtEl>
                                        <p:attrNameLst>
                                          <p:attrName>style.visibility</p:attrName>
                                        </p:attrNameLst>
                                      </p:cBhvr>
                                      <p:to>
                                        <p:strVal val="visible"/>
                                      </p:to>
                                    </p:set>
                                    <p:anim calcmode="lin" valueType="num">
                                      <p:cBhvr>
                                        <p:cTn id="7" dur="1000" fill="hold"/>
                                        <p:tgtEl>
                                          <p:spTgt spid="1158"/>
                                        </p:tgtEl>
                                        <p:attrNameLst>
                                          <p:attrName>ppt_x</p:attrName>
                                        </p:attrNameLst>
                                      </p:cBhvr>
                                      <p:tavLst>
                                        <p:tav tm="0">
                                          <p:val>
                                            <p:strVal val="#ppt_x"/>
                                          </p:val>
                                        </p:tav>
                                        <p:tav tm="100000">
                                          <p:val>
                                            <p:strVal val="#ppt_x"/>
                                          </p:val>
                                        </p:tav>
                                      </p:tavLst>
                                    </p:anim>
                                    <p:anim calcmode="lin" valueType="num">
                                      <p:cBhvr>
                                        <p:cTn id="8" dur="1000" fill="hold"/>
                                        <p:tgtEl>
                                          <p:spTgt spid="115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2" fill="hold" grpId="2" nodeType="afterEffect">
                                  <p:stCondLst>
                                    <p:cond delay="0"/>
                                  </p:stCondLst>
                                  <p:iterate>
                                    <p:tmAbs val="0"/>
                                  </p:iterate>
                                  <p:childTnLst>
                                    <p:set>
                                      <p:cBhvr>
                                        <p:cTn id="11" fill="hold"/>
                                        <p:tgtEl>
                                          <p:spTgt spid="1157"/>
                                        </p:tgtEl>
                                        <p:attrNameLst>
                                          <p:attrName>style.visibility</p:attrName>
                                        </p:attrNameLst>
                                      </p:cBhvr>
                                      <p:to>
                                        <p:strVal val="visible"/>
                                      </p:to>
                                    </p:set>
                                    <p:anim calcmode="lin" valueType="num">
                                      <p:cBhvr>
                                        <p:cTn id="12" dur="1000" fill="hold"/>
                                        <p:tgtEl>
                                          <p:spTgt spid="1157"/>
                                        </p:tgtEl>
                                        <p:attrNameLst>
                                          <p:attrName>ppt_x</p:attrName>
                                        </p:attrNameLst>
                                      </p:cBhvr>
                                      <p:tavLst>
                                        <p:tav tm="0">
                                          <p:val>
                                            <p:strVal val="1+#ppt_w/2"/>
                                          </p:val>
                                        </p:tav>
                                        <p:tav tm="100000">
                                          <p:val>
                                            <p:strVal val="#ppt_x"/>
                                          </p:val>
                                        </p:tav>
                                      </p:tavLst>
                                    </p:anim>
                                    <p:anim calcmode="lin" valueType="num">
                                      <p:cBhvr>
                                        <p:cTn id="13" dur="1000" fill="hold"/>
                                        <p:tgtEl>
                                          <p:spTgt spid="115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grpId="3" nodeType="afterEffect">
                                  <p:stCondLst>
                                    <p:cond delay="0"/>
                                  </p:stCondLst>
                                  <p:iterate>
                                    <p:tmAbs val="0"/>
                                  </p:iterate>
                                  <p:childTnLst>
                                    <p:set>
                                      <p:cBhvr>
                                        <p:cTn id="16" fill="hold"/>
                                        <p:tgtEl>
                                          <p:spTgt spid="1159"/>
                                        </p:tgtEl>
                                        <p:attrNameLst>
                                          <p:attrName>style.visibility</p:attrName>
                                        </p:attrNameLst>
                                      </p:cBhvr>
                                      <p:to>
                                        <p:strVal val="visible"/>
                                      </p:to>
                                    </p:set>
                                    <p:anim calcmode="lin" valueType="num">
                                      <p:cBhvr>
                                        <p:cTn id="17" dur="1000" fill="hold"/>
                                        <p:tgtEl>
                                          <p:spTgt spid="1159"/>
                                        </p:tgtEl>
                                        <p:attrNameLst>
                                          <p:attrName>ppt_x</p:attrName>
                                        </p:attrNameLst>
                                      </p:cBhvr>
                                      <p:tavLst>
                                        <p:tav tm="0">
                                          <p:val>
                                            <p:strVal val="0-#ppt_w/2"/>
                                          </p:val>
                                        </p:tav>
                                        <p:tav tm="100000">
                                          <p:val>
                                            <p:strVal val="#ppt_x"/>
                                          </p:val>
                                        </p:tav>
                                      </p:tavLst>
                                    </p:anim>
                                    <p:anim calcmode="lin" valueType="num">
                                      <p:cBhvr>
                                        <p:cTn id="18" dur="1000" fill="hold"/>
                                        <p:tgtEl>
                                          <p:spTgt spid="1159"/>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2" presetClass="entr" presetSubtype="2" fill="hold" grpId="4" nodeType="afterEffect">
                                  <p:stCondLst>
                                    <p:cond delay="0"/>
                                  </p:stCondLst>
                                  <p:iterate>
                                    <p:tmAbs val="0"/>
                                  </p:iterate>
                                  <p:childTnLst>
                                    <p:set>
                                      <p:cBhvr>
                                        <p:cTn id="21" fill="hold"/>
                                        <p:tgtEl>
                                          <p:spTgt spid="1163"/>
                                        </p:tgtEl>
                                        <p:attrNameLst>
                                          <p:attrName>style.visibility</p:attrName>
                                        </p:attrNameLst>
                                      </p:cBhvr>
                                      <p:to>
                                        <p:strVal val="visible"/>
                                      </p:to>
                                    </p:set>
                                    <p:animEffect transition="in" filter="wipe(right)">
                                      <p:cBhvr>
                                        <p:cTn id="22" dur="500"/>
                                        <p:tgtEl>
                                          <p:spTgt spid="1163"/>
                                        </p:tgtEl>
                                      </p:cBhvr>
                                    </p:animEffect>
                                  </p:childTnLst>
                                </p:cTn>
                              </p:par>
                            </p:childTnLst>
                          </p:cTn>
                        </p:par>
                        <p:par>
                          <p:cTn id="23" fill="hold">
                            <p:stCondLst>
                              <p:cond delay="3500"/>
                            </p:stCondLst>
                            <p:childTnLst>
                              <p:par>
                                <p:cTn id="24" presetID="22" presetClass="entr" presetSubtype="8" fill="hold" grpId="5" nodeType="afterEffect">
                                  <p:stCondLst>
                                    <p:cond delay="0"/>
                                  </p:stCondLst>
                                  <p:iterate>
                                    <p:tmAbs val="0"/>
                                  </p:iterate>
                                  <p:childTnLst>
                                    <p:set>
                                      <p:cBhvr>
                                        <p:cTn id="25" fill="hold"/>
                                        <p:tgtEl>
                                          <p:spTgt spid="1160"/>
                                        </p:tgtEl>
                                        <p:attrNameLst>
                                          <p:attrName>style.visibility</p:attrName>
                                        </p:attrNameLst>
                                      </p:cBhvr>
                                      <p:to>
                                        <p:strVal val="visible"/>
                                      </p:to>
                                    </p:set>
                                    <p:animEffect transition="in" filter="wipe(left)">
                                      <p:cBhvr>
                                        <p:cTn id="26" dur="500"/>
                                        <p:tgtEl>
                                          <p:spTgt spid="1160"/>
                                        </p:tgtEl>
                                      </p:cBhvr>
                                    </p:animEffect>
                                  </p:childTnLst>
                                </p:cTn>
                              </p:par>
                            </p:childTnLst>
                          </p:cTn>
                        </p:par>
                        <p:par>
                          <p:cTn id="27" fill="hold">
                            <p:stCondLst>
                              <p:cond delay="4000"/>
                            </p:stCondLst>
                            <p:childTnLst>
                              <p:par>
                                <p:cTn id="28" presetID="22" presetClass="entr" presetSubtype="2" fill="hold" grpId="6" nodeType="afterEffect">
                                  <p:stCondLst>
                                    <p:cond delay="0"/>
                                  </p:stCondLst>
                                  <p:iterate>
                                    <p:tmAbs val="0"/>
                                  </p:iterate>
                                  <p:childTnLst>
                                    <p:set>
                                      <p:cBhvr>
                                        <p:cTn id="29" fill="hold"/>
                                        <p:tgtEl>
                                          <p:spTgt spid="1162"/>
                                        </p:tgtEl>
                                        <p:attrNameLst>
                                          <p:attrName>style.visibility</p:attrName>
                                        </p:attrNameLst>
                                      </p:cBhvr>
                                      <p:to>
                                        <p:strVal val="visible"/>
                                      </p:to>
                                    </p:set>
                                    <p:animEffect transition="in" filter="wipe(right)">
                                      <p:cBhvr>
                                        <p:cTn id="30" dur="500"/>
                                        <p:tgtEl>
                                          <p:spTgt spid="1162"/>
                                        </p:tgtEl>
                                      </p:cBhvr>
                                    </p:animEffect>
                                  </p:childTnLst>
                                </p:cTn>
                              </p:par>
                            </p:childTnLst>
                          </p:cTn>
                        </p:par>
                        <p:par>
                          <p:cTn id="31" fill="hold">
                            <p:stCondLst>
                              <p:cond delay="4500"/>
                            </p:stCondLst>
                            <p:childTnLst>
                              <p:par>
                                <p:cTn id="32" presetID="22" presetClass="entr" presetSubtype="8" fill="hold" grpId="7" nodeType="afterEffect">
                                  <p:stCondLst>
                                    <p:cond delay="0"/>
                                  </p:stCondLst>
                                  <p:iterate>
                                    <p:tmAbs val="0"/>
                                  </p:iterate>
                                  <p:childTnLst>
                                    <p:set>
                                      <p:cBhvr>
                                        <p:cTn id="33" fill="hold"/>
                                        <p:tgtEl>
                                          <p:spTgt spid="1161"/>
                                        </p:tgtEl>
                                        <p:attrNameLst>
                                          <p:attrName>style.visibility</p:attrName>
                                        </p:attrNameLst>
                                      </p:cBhvr>
                                      <p:to>
                                        <p:strVal val="visible"/>
                                      </p:to>
                                    </p:set>
                                    <p:animEffect transition="in" filter="wipe(left)">
                                      <p:cBhvr>
                                        <p:cTn id="34" dur="500"/>
                                        <p:tgtEl>
                                          <p:spTgt spid="1161"/>
                                        </p:tgtEl>
                                      </p:cBhvr>
                                    </p:animEffect>
                                  </p:childTnLst>
                                </p:cTn>
                              </p:par>
                            </p:childTnLst>
                          </p:cTn>
                        </p:par>
                        <p:par>
                          <p:cTn id="35" fill="hold">
                            <p:stCondLst>
                              <p:cond delay="5000"/>
                            </p:stCondLst>
                            <p:childTnLst>
                              <p:par>
                                <p:cTn id="36" presetID="23" presetClass="entr" presetSubtype="16" fill="hold" grpId="8" nodeType="afterEffect">
                                  <p:stCondLst>
                                    <p:cond delay="0"/>
                                  </p:stCondLst>
                                  <p:iterate>
                                    <p:tmAbs val="0"/>
                                  </p:iterate>
                                  <p:childTnLst>
                                    <p:set>
                                      <p:cBhvr>
                                        <p:cTn id="37" fill="hold"/>
                                        <p:tgtEl>
                                          <p:spTgt spid="1164"/>
                                        </p:tgtEl>
                                        <p:attrNameLst>
                                          <p:attrName>style.visibility</p:attrName>
                                        </p:attrNameLst>
                                      </p:cBhvr>
                                      <p:to>
                                        <p:strVal val="visible"/>
                                      </p:to>
                                    </p:set>
                                    <p:anim calcmode="lin" valueType="num">
                                      <p:cBhvr>
                                        <p:cTn id="38" dur="500" fill="hold"/>
                                        <p:tgtEl>
                                          <p:spTgt spid="1164"/>
                                        </p:tgtEl>
                                        <p:attrNameLst>
                                          <p:attrName>ppt_w</p:attrName>
                                        </p:attrNameLst>
                                      </p:cBhvr>
                                      <p:tavLst>
                                        <p:tav tm="0">
                                          <p:val>
                                            <p:fltVal val="0"/>
                                          </p:val>
                                        </p:tav>
                                        <p:tav tm="100000">
                                          <p:val>
                                            <p:strVal val="#ppt_w"/>
                                          </p:val>
                                        </p:tav>
                                      </p:tavLst>
                                    </p:anim>
                                    <p:anim calcmode="lin" valueType="num">
                                      <p:cBhvr>
                                        <p:cTn id="39" dur="500" fill="hold"/>
                                        <p:tgtEl>
                                          <p:spTgt spid="1164"/>
                                        </p:tgtEl>
                                        <p:attrNameLst>
                                          <p:attrName>ppt_h</p:attrName>
                                        </p:attrNameLst>
                                      </p:cBhvr>
                                      <p:tavLst>
                                        <p:tav tm="0">
                                          <p:val>
                                            <p:fltVal val="0"/>
                                          </p:val>
                                        </p:tav>
                                        <p:tav tm="100000">
                                          <p:val>
                                            <p:strVal val="#ppt_h"/>
                                          </p:val>
                                        </p:tav>
                                      </p:tavLst>
                                    </p:anim>
                                  </p:childTnLst>
                                </p:cTn>
                              </p:par>
                            </p:childTnLst>
                          </p:cTn>
                        </p:par>
                        <p:par>
                          <p:cTn id="40" fill="hold">
                            <p:stCondLst>
                              <p:cond delay="5500"/>
                            </p:stCondLst>
                            <p:childTnLst>
                              <p:par>
                                <p:cTn id="41" presetID="9" presetClass="entr" fill="hold" grpId="9" nodeType="afterEffect">
                                  <p:stCondLst>
                                    <p:cond delay="0"/>
                                  </p:stCondLst>
                                  <p:iterate>
                                    <p:tmAbs val="0"/>
                                  </p:iterate>
                                  <p:childTnLst>
                                    <p:set>
                                      <p:cBhvr>
                                        <p:cTn id="42" fill="hold"/>
                                        <p:tgtEl>
                                          <p:spTgt spid="1165"/>
                                        </p:tgtEl>
                                        <p:attrNameLst>
                                          <p:attrName>style.visibility</p:attrName>
                                        </p:attrNameLst>
                                      </p:cBhvr>
                                      <p:to>
                                        <p:strVal val="visible"/>
                                      </p:to>
                                    </p:set>
                                    <p:animEffect transition="in" filter="dissolve">
                                      <p:cBhvr>
                                        <p:cTn id="43" dur="500"/>
                                        <p:tgtEl>
                                          <p:spTgt spid="1165"/>
                                        </p:tgtEl>
                                      </p:cBhvr>
                                    </p:animEffect>
                                  </p:childTnLst>
                                </p:cTn>
                              </p:par>
                            </p:childTnLst>
                          </p:cTn>
                        </p:par>
                        <p:par>
                          <p:cTn id="44" fill="hold">
                            <p:stCondLst>
                              <p:cond delay="6000"/>
                            </p:stCondLst>
                            <p:childTnLst>
                              <p:par>
                                <p:cTn id="45" presetID="23" presetClass="entr" presetSubtype="16" fill="hold" grpId="10" nodeType="afterEffect">
                                  <p:stCondLst>
                                    <p:cond delay="0"/>
                                  </p:stCondLst>
                                  <p:iterate>
                                    <p:tmAbs val="0"/>
                                  </p:iterate>
                                  <p:childTnLst>
                                    <p:set>
                                      <p:cBhvr>
                                        <p:cTn id="46" fill="hold"/>
                                        <p:tgtEl>
                                          <p:spTgt spid="1166"/>
                                        </p:tgtEl>
                                        <p:attrNameLst>
                                          <p:attrName>style.visibility</p:attrName>
                                        </p:attrNameLst>
                                      </p:cBhvr>
                                      <p:to>
                                        <p:strVal val="visible"/>
                                      </p:to>
                                    </p:set>
                                    <p:anim calcmode="lin" valueType="num">
                                      <p:cBhvr>
                                        <p:cTn id="47" dur="500" fill="hold"/>
                                        <p:tgtEl>
                                          <p:spTgt spid="1166"/>
                                        </p:tgtEl>
                                        <p:attrNameLst>
                                          <p:attrName>ppt_w</p:attrName>
                                        </p:attrNameLst>
                                      </p:cBhvr>
                                      <p:tavLst>
                                        <p:tav tm="0">
                                          <p:val>
                                            <p:fltVal val="0"/>
                                          </p:val>
                                        </p:tav>
                                        <p:tav tm="100000">
                                          <p:val>
                                            <p:strVal val="#ppt_w"/>
                                          </p:val>
                                        </p:tav>
                                      </p:tavLst>
                                    </p:anim>
                                    <p:anim calcmode="lin" valueType="num">
                                      <p:cBhvr>
                                        <p:cTn id="48" dur="500" fill="hold"/>
                                        <p:tgtEl>
                                          <p:spTgt spid="1166"/>
                                        </p:tgtEl>
                                        <p:attrNameLst>
                                          <p:attrName>ppt_h</p:attrName>
                                        </p:attrNameLst>
                                      </p:cBhvr>
                                      <p:tavLst>
                                        <p:tav tm="0">
                                          <p:val>
                                            <p:fltVal val="0"/>
                                          </p:val>
                                        </p:tav>
                                        <p:tav tm="100000">
                                          <p:val>
                                            <p:strVal val="#ppt_h"/>
                                          </p:val>
                                        </p:tav>
                                      </p:tavLst>
                                    </p:anim>
                                  </p:childTnLst>
                                </p:cTn>
                              </p:par>
                            </p:childTnLst>
                          </p:cTn>
                        </p:par>
                        <p:par>
                          <p:cTn id="49" fill="hold">
                            <p:stCondLst>
                              <p:cond delay="6500"/>
                            </p:stCondLst>
                            <p:childTnLst>
                              <p:par>
                                <p:cTn id="50" presetID="9" presetClass="entr" fill="hold" grpId="11" nodeType="afterEffect">
                                  <p:stCondLst>
                                    <p:cond delay="0"/>
                                  </p:stCondLst>
                                  <p:iterate>
                                    <p:tmAbs val="0"/>
                                  </p:iterate>
                                  <p:childTnLst>
                                    <p:set>
                                      <p:cBhvr>
                                        <p:cTn id="51" fill="hold"/>
                                        <p:tgtEl>
                                          <p:spTgt spid="1167"/>
                                        </p:tgtEl>
                                        <p:attrNameLst>
                                          <p:attrName>style.visibility</p:attrName>
                                        </p:attrNameLst>
                                      </p:cBhvr>
                                      <p:to>
                                        <p:strVal val="visible"/>
                                      </p:to>
                                    </p:set>
                                    <p:animEffect transition="in" filter="dissolve">
                                      <p:cBhvr>
                                        <p:cTn id="52" dur="500"/>
                                        <p:tgtEl>
                                          <p:spTgt spid="1167"/>
                                        </p:tgtEl>
                                      </p:cBhvr>
                                    </p:animEffect>
                                  </p:childTnLst>
                                </p:cTn>
                              </p:par>
                            </p:childTnLst>
                          </p:cTn>
                        </p:par>
                        <p:par>
                          <p:cTn id="53" fill="hold">
                            <p:stCondLst>
                              <p:cond delay="7000"/>
                            </p:stCondLst>
                            <p:childTnLst>
                              <p:par>
                                <p:cTn id="54" presetID="2" presetClass="entr" presetSubtype="4" fill="hold" grpId="12" nodeType="afterEffect">
                                  <p:stCondLst>
                                    <p:cond delay="0"/>
                                  </p:stCondLst>
                                  <p:iterate>
                                    <p:tmAbs val="0"/>
                                  </p:iterate>
                                  <p:childTnLst>
                                    <p:set>
                                      <p:cBhvr>
                                        <p:cTn id="55" fill="hold"/>
                                        <p:tgtEl>
                                          <p:spTgt spid="1169"/>
                                        </p:tgtEl>
                                        <p:attrNameLst>
                                          <p:attrName>style.visibility</p:attrName>
                                        </p:attrNameLst>
                                      </p:cBhvr>
                                      <p:to>
                                        <p:strVal val="visible"/>
                                      </p:to>
                                    </p:set>
                                    <p:anim calcmode="lin" valueType="num">
                                      <p:cBhvr>
                                        <p:cTn id="56" dur="1000" fill="hold"/>
                                        <p:tgtEl>
                                          <p:spTgt spid="1169"/>
                                        </p:tgtEl>
                                        <p:attrNameLst>
                                          <p:attrName>ppt_x</p:attrName>
                                        </p:attrNameLst>
                                      </p:cBhvr>
                                      <p:tavLst>
                                        <p:tav tm="0">
                                          <p:val>
                                            <p:strVal val="#ppt_x"/>
                                          </p:val>
                                        </p:tav>
                                        <p:tav tm="100000">
                                          <p:val>
                                            <p:strVal val="#ppt_x"/>
                                          </p:val>
                                        </p:tav>
                                      </p:tavLst>
                                    </p:anim>
                                    <p:anim calcmode="lin" valueType="num">
                                      <p:cBhvr>
                                        <p:cTn id="57" dur="1000" fill="hold"/>
                                        <p:tgtEl>
                                          <p:spTgt spid="1169"/>
                                        </p:tgtEl>
                                        <p:attrNameLst>
                                          <p:attrName>ppt_y</p:attrName>
                                        </p:attrNameLst>
                                      </p:cBhvr>
                                      <p:tavLst>
                                        <p:tav tm="0">
                                          <p:val>
                                            <p:strVal val="1+#ppt_h/2"/>
                                          </p:val>
                                        </p:tav>
                                        <p:tav tm="100000">
                                          <p:val>
                                            <p:strVal val="#ppt_y"/>
                                          </p:val>
                                        </p:tav>
                                      </p:tavLst>
                                    </p:anim>
                                  </p:childTnLst>
                                </p:cTn>
                              </p:par>
                            </p:childTnLst>
                          </p:cTn>
                        </p:par>
                        <p:par>
                          <p:cTn id="58" fill="hold">
                            <p:stCondLst>
                              <p:cond delay="8000"/>
                            </p:stCondLst>
                            <p:childTnLst>
                              <p:par>
                                <p:cTn id="59" presetID="22" presetClass="entr" presetSubtype="1" fill="hold" grpId="13" nodeType="afterEffect">
                                  <p:stCondLst>
                                    <p:cond delay="0"/>
                                  </p:stCondLst>
                                  <p:iterate>
                                    <p:tmAbs val="0"/>
                                  </p:iterate>
                                  <p:childTnLst>
                                    <p:set>
                                      <p:cBhvr>
                                        <p:cTn id="60" fill="hold"/>
                                        <p:tgtEl>
                                          <p:spTgt spid="1170"/>
                                        </p:tgtEl>
                                        <p:attrNameLst>
                                          <p:attrName>style.visibility</p:attrName>
                                        </p:attrNameLst>
                                      </p:cBhvr>
                                      <p:to>
                                        <p:strVal val="visible"/>
                                      </p:to>
                                    </p:set>
                                    <p:animEffect transition="in" filter="wipe(up)">
                                      <p:cBhvr>
                                        <p:cTn id="61" dur="500"/>
                                        <p:tgtEl>
                                          <p:spTgt spid="1170"/>
                                        </p:tgtEl>
                                      </p:cBhvr>
                                    </p:animEffect>
                                  </p:childTnLst>
                                </p:cTn>
                              </p:par>
                            </p:childTnLst>
                          </p:cTn>
                        </p:par>
                        <p:par>
                          <p:cTn id="62" fill="hold">
                            <p:stCondLst>
                              <p:cond delay="8500"/>
                            </p:stCondLst>
                            <p:childTnLst>
                              <p:par>
                                <p:cTn id="63" presetID="22" presetClass="entr" presetSubtype="8" fill="hold" grpId="14" nodeType="afterEffect">
                                  <p:stCondLst>
                                    <p:cond delay="0"/>
                                  </p:stCondLst>
                                  <p:iterate>
                                    <p:tmAbs val="0"/>
                                  </p:iterate>
                                  <p:childTnLst>
                                    <p:set>
                                      <p:cBhvr>
                                        <p:cTn id="64" fill="hold"/>
                                        <p:tgtEl>
                                          <p:spTgt spid="1168"/>
                                        </p:tgtEl>
                                        <p:attrNameLst>
                                          <p:attrName>style.visibility</p:attrName>
                                        </p:attrNameLst>
                                      </p:cBhvr>
                                      <p:to>
                                        <p:strVal val="visible"/>
                                      </p:to>
                                    </p:set>
                                    <p:animEffect transition="in" filter="wipe(left)">
                                      <p:cBhvr>
                                        <p:cTn id="65" dur="500"/>
                                        <p:tgtEl>
                                          <p:spTgt spid="1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 grpId="2" animBg="1" advAuto="0"/>
      <p:bldP spid="1158" grpId="1" animBg="1" advAuto="0"/>
      <p:bldP spid="1159" grpId="3" animBg="1" advAuto="0"/>
      <p:bldP spid="1160" grpId="5" animBg="1" advAuto="0"/>
      <p:bldP spid="1161" grpId="7" animBg="1" advAuto="0"/>
      <p:bldP spid="1162" grpId="6" animBg="1" advAuto="0"/>
      <p:bldP spid="1163" grpId="4" animBg="1" advAuto="0"/>
      <p:bldP spid="1164" grpId="8" animBg="1" advAuto="0"/>
      <p:bldP spid="1165" grpId="9" animBg="1" advAuto="0"/>
      <p:bldP spid="1166" grpId="10" animBg="1" advAuto="0"/>
      <p:bldP spid="1167" grpId="11" animBg="1" advAuto="0"/>
      <p:bldP spid="1168" grpId="14" animBg="1" advAuto="0"/>
      <p:bldP spid="1169" grpId="12" animBg="1" advAuto="0"/>
      <p:bldP spid="1170" grpId="13"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8" name="组合 60"/>
          <p:cNvGrpSpPr/>
          <p:nvPr/>
        </p:nvGrpSpPr>
        <p:grpSpPr>
          <a:xfrm>
            <a:off x="3139125" y="2419759"/>
            <a:ext cx="1709888" cy="1709888"/>
            <a:chOff x="0" y="0"/>
            <a:chExt cx="1709886" cy="1709886"/>
          </a:xfrm>
        </p:grpSpPr>
        <p:sp>
          <p:nvSpPr>
            <p:cNvPr id="1181" name="椭圆 1"/>
            <p:cNvSpPr/>
            <p:nvPr/>
          </p:nvSpPr>
          <p:spPr>
            <a:xfrm>
              <a:off x="0" y="0"/>
              <a:ext cx="1709886" cy="1709886"/>
            </a:xfrm>
            <a:prstGeom prst="ellipse">
              <a:avLst/>
            </a:prstGeom>
            <a:gradFill flip="none" rotWithShape="1">
              <a:gsLst>
                <a:gs pos="64999">
                  <a:srgbClr val="01E2BC">
                    <a:alpha val="0"/>
                  </a:srgbClr>
                </a:gs>
                <a:gs pos="100000">
                  <a:srgbClr val="01E2BC"/>
                </a:gs>
              </a:gsLst>
              <a:path path="circle">
                <a:fillToRect l="37721" t="-19636" r="62278" b="119636"/>
              </a:path>
            </a:gradFill>
            <a:ln w="12700" cap="flat">
              <a:noFill/>
              <a:miter lim="400000"/>
            </a:ln>
            <a:effectLst/>
          </p:spPr>
          <p:txBody>
            <a:bodyPr wrap="square" lIns="45719" tIns="45719" rIns="45719" bIns="45719" numCol="1" anchor="ctr">
              <a:noAutofit/>
            </a:bodyPr>
            <a:lstStyle/>
            <a:p>
              <a:pPr algn="ctr">
                <a:defRPr sz="2800" b="1">
                  <a:solidFill>
                    <a:srgbClr val="FFFFFF"/>
                  </a:solidFill>
                </a:defRPr>
              </a:pPr>
              <a:endParaRPr>
                <a:latin typeface="Heiti SC Light" charset="-122"/>
                <a:ea typeface="Heiti SC Light" charset="-122"/>
                <a:cs typeface="Heiti SC Light" charset="-122"/>
              </a:endParaRPr>
            </a:p>
          </p:txBody>
        </p:sp>
        <p:sp>
          <p:nvSpPr>
            <p:cNvPr id="1182" name="椭圆 2"/>
            <p:cNvSpPr/>
            <p:nvPr/>
          </p:nvSpPr>
          <p:spPr>
            <a:xfrm>
              <a:off x="127326" y="127329"/>
              <a:ext cx="1455233" cy="1455233"/>
            </a:xfrm>
            <a:prstGeom prst="ellipse">
              <a:avLst/>
            </a:prstGeom>
            <a:noFill/>
            <a:ln w="12700" cap="flat">
              <a:solidFill>
                <a:srgbClr val="2A9995"/>
              </a:solidFill>
              <a:prstDash val="solid"/>
              <a:miter lim="800000"/>
            </a:ln>
            <a:effectLst/>
          </p:spPr>
          <p:txBody>
            <a:bodyPr wrap="square" lIns="45719" tIns="45719" rIns="45719" bIns="45719" numCol="1" anchor="ctr">
              <a:noAutofit/>
            </a:bodyPr>
            <a:lstStyle/>
            <a:p>
              <a:pPr algn="ctr">
                <a:defRPr sz="2800" b="1">
                  <a:solidFill>
                    <a:srgbClr val="FFFFFF"/>
                  </a:solidFill>
                </a:defRPr>
              </a:pPr>
              <a:endParaRPr>
                <a:latin typeface="Heiti SC Light" charset="-122"/>
                <a:ea typeface="Heiti SC Light" charset="-122"/>
                <a:cs typeface="Heiti SC Light" charset="-122"/>
              </a:endParaRPr>
            </a:p>
          </p:txBody>
        </p:sp>
        <p:grpSp>
          <p:nvGrpSpPr>
            <p:cNvPr id="1186" name="组合 55"/>
            <p:cNvGrpSpPr/>
            <p:nvPr/>
          </p:nvGrpSpPr>
          <p:grpSpPr>
            <a:xfrm>
              <a:off x="231143" y="185862"/>
              <a:ext cx="1247600" cy="1338158"/>
              <a:chOff x="0" y="0"/>
              <a:chExt cx="1247599" cy="1338156"/>
            </a:xfrm>
          </p:grpSpPr>
          <p:sp>
            <p:nvSpPr>
              <p:cNvPr id="1183" name="任意多边形 56"/>
              <p:cNvSpPr/>
              <p:nvPr/>
            </p:nvSpPr>
            <p:spPr>
              <a:xfrm>
                <a:off x="0" y="0"/>
                <a:ext cx="1247600" cy="43213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5598" y="0"/>
                      <a:pt x="19715" y="8423"/>
                      <a:pt x="21474" y="20426"/>
                    </a:cubicBezTo>
                    <a:lnTo>
                      <a:pt x="21600" y="21600"/>
                    </a:lnTo>
                    <a:lnTo>
                      <a:pt x="20342" y="21600"/>
                    </a:lnTo>
                    <a:lnTo>
                      <a:pt x="19416" y="16672"/>
                    </a:lnTo>
                    <a:cubicBezTo>
                      <a:pt x="17549" y="8693"/>
                      <a:pt x="14386" y="3447"/>
                      <a:pt x="10800" y="3447"/>
                    </a:cubicBezTo>
                    <a:cubicBezTo>
                      <a:pt x="7214" y="3447"/>
                      <a:pt x="4051" y="8693"/>
                      <a:pt x="2184" y="16672"/>
                    </a:cubicBezTo>
                    <a:lnTo>
                      <a:pt x="1258" y="21600"/>
                    </a:lnTo>
                    <a:lnTo>
                      <a:pt x="0" y="21600"/>
                    </a:lnTo>
                    <a:lnTo>
                      <a:pt x="126" y="20426"/>
                    </a:lnTo>
                    <a:cubicBezTo>
                      <a:pt x="1885" y="8423"/>
                      <a:pt x="6002" y="0"/>
                      <a:pt x="10800" y="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2800" b="1">
                    <a:solidFill>
                      <a:srgbClr val="FFFFFF"/>
                    </a:solidFill>
                  </a:defRPr>
                </a:pPr>
                <a:endParaRPr>
                  <a:latin typeface="Heiti SC Light" charset="-122"/>
                  <a:ea typeface="Heiti SC Light" charset="-122"/>
                  <a:cs typeface="Heiti SC Light" charset="-122"/>
                </a:endParaRPr>
              </a:p>
            </p:txBody>
          </p:sp>
          <p:sp>
            <p:nvSpPr>
              <p:cNvPr id="1184" name="任意多边形 57"/>
              <p:cNvSpPr/>
              <p:nvPr/>
            </p:nvSpPr>
            <p:spPr>
              <a:xfrm>
                <a:off x="102508" y="1083812"/>
                <a:ext cx="293795" cy="2064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543" y="0"/>
                    </a:lnTo>
                    <a:lnTo>
                      <a:pt x="7127" y="1008"/>
                    </a:lnTo>
                    <a:cubicBezTo>
                      <a:pt x="11120" y="6688"/>
                      <a:pt x="15873" y="11285"/>
                      <a:pt x="21152" y="14461"/>
                    </a:cubicBezTo>
                    <a:lnTo>
                      <a:pt x="21600" y="14659"/>
                    </a:lnTo>
                    <a:lnTo>
                      <a:pt x="20293" y="21600"/>
                    </a:lnTo>
                    <a:lnTo>
                      <a:pt x="19179" y="21108"/>
                    </a:lnTo>
                    <a:cubicBezTo>
                      <a:pt x="13293" y="17566"/>
                      <a:pt x="7993" y="12441"/>
                      <a:pt x="3542" y="6108"/>
                    </a:cubicBezTo>
                    <a:lnTo>
                      <a:pt x="0" y="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2800" b="1">
                    <a:solidFill>
                      <a:srgbClr val="FFFFFF"/>
                    </a:solidFill>
                  </a:defRPr>
                </a:pPr>
                <a:endParaRPr>
                  <a:latin typeface="Heiti SC Light" charset="-122"/>
                  <a:ea typeface="Heiti SC Light" charset="-122"/>
                  <a:cs typeface="Heiti SC Light" charset="-122"/>
                </a:endParaRPr>
              </a:p>
            </p:txBody>
          </p:sp>
          <p:sp>
            <p:nvSpPr>
              <p:cNvPr id="1185" name="任意多边形 58"/>
              <p:cNvSpPr/>
              <p:nvPr/>
            </p:nvSpPr>
            <p:spPr>
              <a:xfrm>
                <a:off x="475643" y="1083792"/>
                <a:ext cx="669464" cy="254365"/>
              </a:xfrm>
              <a:custGeom>
                <a:avLst/>
                <a:gdLst/>
                <a:ahLst/>
                <a:cxnLst>
                  <a:cxn ang="0">
                    <a:pos x="wd2" y="hd2"/>
                  </a:cxn>
                  <a:cxn ang="5400000">
                    <a:pos x="wd2" y="hd2"/>
                  </a:cxn>
                  <a:cxn ang="10800000">
                    <a:pos x="wd2" y="hd2"/>
                  </a:cxn>
                  <a:cxn ang="16200000">
                    <a:pos x="wd2" y="hd2"/>
                  </a:cxn>
                </a:cxnLst>
                <a:rect l="0" t="0" r="r" b="b"/>
                <a:pathLst>
                  <a:path w="21600" h="21600" extrusionOk="0">
                    <a:moveTo>
                      <a:pt x="18729" y="0"/>
                    </a:moveTo>
                    <a:lnTo>
                      <a:pt x="21600" y="0"/>
                    </a:lnTo>
                    <a:lnTo>
                      <a:pt x="20046" y="4959"/>
                    </a:lnTo>
                    <a:cubicBezTo>
                      <a:pt x="16139" y="15241"/>
                      <a:pt x="10742" y="21600"/>
                      <a:pt x="4780" y="21600"/>
                    </a:cubicBezTo>
                    <a:cubicBezTo>
                      <a:pt x="3290" y="21600"/>
                      <a:pt x="1835" y="21203"/>
                      <a:pt x="430" y="20446"/>
                    </a:cubicBezTo>
                    <a:lnTo>
                      <a:pt x="0" y="20095"/>
                    </a:lnTo>
                    <a:lnTo>
                      <a:pt x="574" y="14460"/>
                    </a:lnTo>
                    <a:lnTo>
                      <a:pt x="878" y="14709"/>
                    </a:lnTo>
                    <a:cubicBezTo>
                      <a:pt x="2139" y="15388"/>
                      <a:pt x="3444" y="15744"/>
                      <a:pt x="4780" y="15744"/>
                    </a:cubicBezTo>
                    <a:cubicBezTo>
                      <a:pt x="10127" y="15744"/>
                      <a:pt x="14968" y="10040"/>
                      <a:pt x="18472" y="818"/>
                    </a:cubicBezTo>
                    <a:lnTo>
                      <a:pt x="18729" y="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2800" b="1">
                    <a:solidFill>
                      <a:srgbClr val="FFFFFF"/>
                    </a:solidFill>
                  </a:defRPr>
                </a:pPr>
                <a:endParaRPr>
                  <a:latin typeface="Heiti SC Light" charset="-122"/>
                  <a:ea typeface="Heiti SC Light" charset="-122"/>
                  <a:cs typeface="Heiti SC Light" charset="-122"/>
                </a:endParaRPr>
              </a:p>
            </p:txBody>
          </p:sp>
        </p:grpSp>
        <p:sp>
          <p:nvSpPr>
            <p:cNvPr id="1187" name="文本框 59"/>
            <p:cNvSpPr txBox="1"/>
            <p:nvPr/>
          </p:nvSpPr>
          <p:spPr>
            <a:xfrm>
              <a:off x="422383" y="438102"/>
              <a:ext cx="775209" cy="8309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b="1">
                  <a:solidFill>
                    <a:srgbClr val="FFFFFF"/>
                  </a:solidFill>
                  <a:latin typeface="Arial"/>
                  <a:ea typeface="Arial"/>
                  <a:cs typeface="Arial"/>
                  <a:sym typeface="Arial"/>
                </a:defRPr>
              </a:lvl1pPr>
            </a:lstStyle>
            <a:p>
              <a:r>
                <a:rPr>
                  <a:latin typeface="Heiti SC Light" charset="-122"/>
                  <a:ea typeface="Heiti SC Light" charset="-122"/>
                  <a:cs typeface="Heiti SC Light" charset="-122"/>
                </a:rPr>
                <a:t>04</a:t>
              </a:r>
            </a:p>
          </p:txBody>
        </p:sp>
      </p:grpSp>
      <p:sp>
        <p:nvSpPr>
          <p:cNvPr id="1189" name="Rectangle 3"/>
          <p:cNvSpPr txBox="1"/>
          <p:nvPr/>
        </p:nvSpPr>
        <p:spPr>
          <a:xfrm>
            <a:off x="5016739" y="2789121"/>
            <a:ext cx="3688606" cy="5847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lgn="just">
              <a:buSzPct val="100000"/>
              <a:buChar char="➢"/>
              <a:defRPr sz="3200">
                <a:solidFill>
                  <a:srgbClr val="95CCCA"/>
                </a:solidFill>
                <a:latin typeface="经典综艺体简"/>
                <a:ea typeface="经典综艺体简"/>
                <a:cs typeface="经典综艺体简"/>
                <a:sym typeface="经典综艺体简"/>
              </a:defRPr>
            </a:lvl1pPr>
          </a:lstStyle>
          <a:p>
            <a:r>
              <a:rPr>
                <a:latin typeface="Heiti SC Light" charset="-122"/>
                <a:ea typeface="Heiti SC Light" charset="-122"/>
                <a:cs typeface="Heiti SC Light" charset="-122"/>
              </a:rPr>
              <a:t>合作方向</a:t>
            </a:r>
          </a:p>
        </p:txBody>
      </p:sp>
      <p:sp>
        <p:nvSpPr>
          <p:cNvPr id="1190" name="Straight Connector 4"/>
          <p:cNvSpPr/>
          <p:nvPr/>
        </p:nvSpPr>
        <p:spPr>
          <a:xfrm>
            <a:off x="5092939" y="3457923"/>
            <a:ext cx="3612406" cy="1"/>
          </a:xfrm>
          <a:prstGeom prst="line">
            <a:avLst/>
          </a:prstGeom>
          <a:ln w="3175">
            <a:solidFill>
              <a:srgbClr val="FFFFFF"/>
            </a:solidFill>
            <a:miter/>
          </a:ln>
        </p:spPr>
        <p:txBody>
          <a:bodyPr lIns="45719" rIns="45719"/>
          <a:lstStyle/>
          <a:p>
            <a:endParaRPr>
              <a:latin typeface="Heiti SC Light" charset="-122"/>
              <a:ea typeface="Heiti SC Light" charset="-122"/>
              <a:cs typeface="Heiti SC Light" charset="-122"/>
            </a:endParaRPr>
          </a:p>
        </p:txBody>
      </p:sp>
      <p:sp>
        <p:nvSpPr>
          <p:cNvPr id="1191" name="Rectangle 3"/>
          <p:cNvSpPr txBox="1"/>
          <p:nvPr/>
        </p:nvSpPr>
        <p:spPr>
          <a:xfrm>
            <a:off x="5428469" y="3625977"/>
            <a:ext cx="3927477" cy="309956"/>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p>
            <a:pPr>
              <a:defRPr sz="1400">
                <a:solidFill>
                  <a:srgbClr val="F2F2F2"/>
                </a:solidFill>
              </a:defRPr>
            </a:pPr>
            <a:r>
              <a:rPr>
                <a:latin typeface="Heiti SC Light" charset="-122"/>
                <a:ea typeface="Heiti SC Light" charset="-122"/>
                <a:cs typeface="Heiti SC Light" charset="-122"/>
              </a:rPr>
              <a:t>04-1. </a:t>
            </a:r>
            <a:r>
              <a:rPr>
                <a:latin typeface="Heiti SC Light" charset="-122"/>
                <a:ea typeface="Heiti SC Light" charset="-122"/>
                <a:cs typeface="Heiti SC Light" charset="-122"/>
                <a:sym typeface="Tahoma"/>
              </a:rPr>
              <a:t>广告投放</a:t>
            </a:r>
          </a:p>
        </p:txBody>
      </p:sp>
      <p:sp>
        <p:nvSpPr>
          <p:cNvPr id="1192" name="Rectangle 3"/>
          <p:cNvSpPr txBox="1"/>
          <p:nvPr/>
        </p:nvSpPr>
        <p:spPr>
          <a:xfrm>
            <a:off x="5428469" y="3993741"/>
            <a:ext cx="3927477" cy="309956"/>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p>
            <a:pPr>
              <a:defRPr sz="1400">
                <a:solidFill>
                  <a:srgbClr val="F2F2F2"/>
                </a:solidFill>
              </a:defRPr>
            </a:pPr>
            <a:r>
              <a:rPr>
                <a:latin typeface="Heiti SC Light" charset="-122"/>
                <a:ea typeface="Heiti SC Light" charset="-122"/>
                <a:cs typeface="Heiti SC Light" charset="-122"/>
              </a:rPr>
              <a:t>04-2. </a:t>
            </a:r>
            <a:r>
              <a:rPr>
                <a:latin typeface="Heiti SC Light" charset="-122"/>
                <a:ea typeface="Heiti SC Light" charset="-122"/>
                <a:cs typeface="Heiti SC Light" charset="-122"/>
                <a:sym typeface="Tahoma"/>
              </a:rPr>
              <a:t>效果合作</a:t>
            </a:r>
          </a:p>
        </p:txBody>
      </p:sp>
      <p:sp>
        <p:nvSpPr>
          <p:cNvPr id="1193" name="Rectangle 3"/>
          <p:cNvSpPr txBox="1"/>
          <p:nvPr/>
        </p:nvSpPr>
        <p:spPr>
          <a:xfrm>
            <a:off x="5428469" y="4361505"/>
            <a:ext cx="3927477" cy="309956"/>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p>
            <a:pPr>
              <a:defRPr sz="1400">
                <a:solidFill>
                  <a:srgbClr val="F2F2F2"/>
                </a:solidFill>
              </a:defRPr>
            </a:pPr>
            <a:r>
              <a:rPr>
                <a:latin typeface="Heiti SC Light" charset="-122"/>
                <a:ea typeface="Heiti SC Light" charset="-122"/>
                <a:cs typeface="Heiti SC Light" charset="-122"/>
              </a:rPr>
              <a:t>04-3. </a:t>
            </a:r>
            <a:r>
              <a:rPr>
                <a:latin typeface="Heiti SC Light" charset="-122"/>
                <a:ea typeface="Heiti SC Light" charset="-122"/>
                <a:cs typeface="Heiti SC Light" charset="-122"/>
                <a:sym typeface="Tahoma"/>
              </a:rPr>
              <a:t>佣金分成</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1" nodeType="afterEffect">
                                  <p:stCondLst>
                                    <p:cond delay="0"/>
                                  </p:stCondLst>
                                  <p:iterate>
                                    <p:tmAbs val="0"/>
                                  </p:iterate>
                                  <p:childTnLst>
                                    <p:set>
                                      <p:cBhvr>
                                        <p:cTn id="6" fill="hold"/>
                                        <p:tgtEl>
                                          <p:spTgt spid="1188"/>
                                        </p:tgtEl>
                                        <p:attrNameLst>
                                          <p:attrName>style.visibility</p:attrName>
                                        </p:attrNameLst>
                                      </p:cBhvr>
                                      <p:to>
                                        <p:strVal val="visible"/>
                                      </p:to>
                                    </p:set>
                                    <p:anim calcmode="lin" valueType="num">
                                      <p:cBhvr>
                                        <p:cTn id="7" dur="1000" fill="hold"/>
                                        <p:tgtEl>
                                          <p:spTgt spid="1188"/>
                                        </p:tgtEl>
                                        <p:attrNameLst>
                                          <p:attrName>ppt_w</p:attrName>
                                        </p:attrNameLst>
                                      </p:cBhvr>
                                      <p:tavLst>
                                        <p:tav tm="0">
                                          <p:val>
                                            <p:fltVal val="0"/>
                                          </p:val>
                                        </p:tav>
                                        <p:tav tm="100000">
                                          <p:val>
                                            <p:strVal val="#ppt_w"/>
                                          </p:val>
                                        </p:tav>
                                      </p:tavLst>
                                    </p:anim>
                                    <p:anim calcmode="lin" valueType="num">
                                      <p:cBhvr>
                                        <p:cTn id="8" dur="1000" fill="hold"/>
                                        <p:tgtEl>
                                          <p:spTgt spid="1188"/>
                                        </p:tgtEl>
                                        <p:attrNameLst>
                                          <p:attrName>ppt_h</p:attrName>
                                        </p:attrNameLst>
                                      </p:cBhvr>
                                      <p:tavLst>
                                        <p:tav tm="0">
                                          <p:val>
                                            <p:fltVal val="0"/>
                                          </p:val>
                                        </p:tav>
                                        <p:tav tm="100000">
                                          <p:val>
                                            <p:strVal val="#ppt_h"/>
                                          </p:val>
                                        </p:tav>
                                      </p:tavLst>
                                    </p:anim>
                                    <p:anim calcmode="lin" valueType="num">
                                      <p:cBhvr>
                                        <p:cTn id="9" dur="1000" fill="hold"/>
                                        <p:tgtEl>
                                          <p:spTgt spid="118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88"/>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 presetClass="entr" presetSubtype="1" fill="hold" grpId="2" nodeType="afterEffect">
                                  <p:stCondLst>
                                    <p:cond delay="0"/>
                                  </p:stCondLst>
                                  <p:iterate>
                                    <p:tmAbs val="0"/>
                                  </p:iterate>
                                  <p:childTnLst>
                                    <p:set>
                                      <p:cBhvr>
                                        <p:cTn id="13" fill="hold"/>
                                        <p:tgtEl>
                                          <p:spTgt spid="1189"/>
                                        </p:tgtEl>
                                        <p:attrNameLst>
                                          <p:attrName>style.visibility</p:attrName>
                                        </p:attrNameLst>
                                      </p:cBhvr>
                                      <p:to>
                                        <p:strVal val="visible"/>
                                      </p:to>
                                    </p:set>
                                    <p:anim calcmode="lin" valueType="num">
                                      <p:cBhvr>
                                        <p:cTn id="14" dur="500" fill="hold"/>
                                        <p:tgtEl>
                                          <p:spTgt spid="1189"/>
                                        </p:tgtEl>
                                        <p:attrNameLst>
                                          <p:attrName>ppt_x</p:attrName>
                                        </p:attrNameLst>
                                      </p:cBhvr>
                                      <p:tavLst>
                                        <p:tav tm="0">
                                          <p:val>
                                            <p:strVal val="#ppt_x"/>
                                          </p:val>
                                        </p:tav>
                                        <p:tav tm="100000">
                                          <p:val>
                                            <p:strVal val="#ppt_x"/>
                                          </p:val>
                                        </p:tav>
                                      </p:tavLst>
                                    </p:anim>
                                    <p:anim calcmode="lin" valueType="num">
                                      <p:cBhvr>
                                        <p:cTn id="15" dur="500" fill="hold"/>
                                        <p:tgtEl>
                                          <p:spTgt spid="1189"/>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22" presetClass="entr" presetSubtype="8" fill="hold" grpId="3" nodeType="afterEffect">
                                  <p:stCondLst>
                                    <p:cond delay="0"/>
                                  </p:stCondLst>
                                  <p:iterate>
                                    <p:tmAbs val="0"/>
                                  </p:iterate>
                                  <p:childTnLst>
                                    <p:set>
                                      <p:cBhvr>
                                        <p:cTn id="18" fill="hold"/>
                                        <p:tgtEl>
                                          <p:spTgt spid="1190"/>
                                        </p:tgtEl>
                                        <p:attrNameLst>
                                          <p:attrName>style.visibility</p:attrName>
                                        </p:attrNameLst>
                                      </p:cBhvr>
                                      <p:to>
                                        <p:strVal val="visible"/>
                                      </p:to>
                                    </p:set>
                                    <p:animEffect transition="in" filter="wipe(left)">
                                      <p:cBhvr>
                                        <p:cTn id="19" dur="500"/>
                                        <p:tgtEl>
                                          <p:spTgt spid="1190"/>
                                        </p:tgtEl>
                                      </p:cBhvr>
                                    </p:animEffect>
                                  </p:childTnLst>
                                </p:cTn>
                              </p:par>
                            </p:childTnLst>
                          </p:cTn>
                        </p:par>
                        <p:par>
                          <p:cTn id="20" fill="hold">
                            <p:stCondLst>
                              <p:cond delay="2000"/>
                            </p:stCondLst>
                            <p:childTnLst>
                              <p:par>
                                <p:cTn id="21" presetID="9" presetClass="entr" fill="hold" grpId="4" nodeType="afterEffect">
                                  <p:stCondLst>
                                    <p:cond delay="0"/>
                                  </p:stCondLst>
                                  <p:iterate>
                                    <p:tmAbs val="0"/>
                                  </p:iterate>
                                  <p:childTnLst>
                                    <p:set>
                                      <p:cBhvr>
                                        <p:cTn id="22" fill="hold"/>
                                        <p:tgtEl>
                                          <p:spTgt spid="1191"/>
                                        </p:tgtEl>
                                        <p:attrNameLst>
                                          <p:attrName>style.visibility</p:attrName>
                                        </p:attrNameLst>
                                      </p:cBhvr>
                                      <p:to>
                                        <p:strVal val="visible"/>
                                      </p:to>
                                    </p:set>
                                    <p:animEffect transition="in" filter="dissolve">
                                      <p:cBhvr>
                                        <p:cTn id="23" dur="500"/>
                                        <p:tgtEl>
                                          <p:spTgt spid="1191"/>
                                        </p:tgtEl>
                                      </p:cBhvr>
                                    </p:animEffect>
                                  </p:childTnLst>
                                </p:cTn>
                              </p:par>
                            </p:childTnLst>
                          </p:cTn>
                        </p:par>
                        <p:par>
                          <p:cTn id="24" fill="hold">
                            <p:stCondLst>
                              <p:cond delay="2500"/>
                            </p:stCondLst>
                            <p:childTnLst>
                              <p:par>
                                <p:cTn id="25" presetID="9" presetClass="entr" fill="hold" grpId="5" nodeType="afterEffect">
                                  <p:stCondLst>
                                    <p:cond delay="500"/>
                                  </p:stCondLst>
                                  <p:iterate>
                                    <p:tmAbs val="0"/>
                                  </p:iterate>
                                  <p:childTnLst>
                                    <p:set>
                                      <p:cBhvr>
                                        <p:cTn id="26" fill="hold"/>
                                        <p:tgtEl>
                                          <p:spTgt spid="1192"/>
                                        </p:tgtEl>
                                        <p:attrNameLst>
                                          <p:attrName>style.visibility</p:attrName>
                                        </p:attrNameLst>
                                      </p:cBhvr>
                                      <p:to>
                                        <p:strVal val="visible"/>
                                      </p:to>
                                    </p:set>
                                    <p:animEffect transition="in" filter="dissolve">
                                      <p:cBhvr>
                                        <p:cTn id="27" dur="500"/>
                                        <p:tgtEl>
                                          <p:spTgt spid="1192"/>
                                        </p:tgtEl>
                                      </p:cBhvr>
                                    </p:animEffect>
                                  </p:childTnLst>
                                </p:cTn>
                              </p:par>
                            </p:childTnLst>
                          </p:cTn>
                        </p:par>
                        <p:par>
                          <p:cTn id="28" fill="hold">
                            <p:stCondLst>
                              <p:cond delay="3500"/>
                            </p:stCondLst>
                            <p:childTnLst>
                              <p:par>
                                <p:cTn id="29" presetID="9" presetClass="entr" fill="hold" grpId="6" nodeType="afterEffect">
                                  <p:stCondLst>
                                    <p:cond delay="1000"/>
                                  </p:stCondLst>
                                  <p:iterate>
                                    <p:tmAbs val="0"/>
                                  </p:iterate>
                                  <p:childTnLst>
                                    <p:set>
                                      <p:cBhvr>
                                        <p:cTn id="30" fill="hold"/>
                                        <p:tgtEl>
                                          <p:spTgt spid="1193"/>
                                        </p:tgtEl>
                                        <p:attrNameLst>
                                          <p:attrName>style.visibility</p:attrName>
                                        </p:attrNameLst>
                                      </p:cBhvr>
                                      <p:to>
                                        <p:strVal val="visible"/>
                                      </p:to>
                                    </p:set>
                                    <p:animEffect transition="in" filter="dissolve">
                                      <p:cBhvr>
                                        <p:cTn id="31" dur="500"/>
                                        <p:tgtEl>
                                          <p:spTgt spid="1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 grpId="1" animBg="1" advAuto="0"/>
      <p:bldP spid="1189" grpId="2" animBg="1" advAuto="0"/>
      <p:bldP spid="1190" grpId="3" animBg="1" advAuto="0"/>
      <p:bldP spid="1191" grpId="4" animBg="1" advAuto="0"/>
      <p:bldP spid="1192" grpId="5" animBg="1" advAuto="0"/>
      <p:bldP spid="1193" grpId="6"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4" name="成组"/>
          <p:cNvGrpSpPr/>
          <p:nvPr/>
        </p:nvGrpSpPr>
        <p:grpSpPr>
          <a:xfrm>
            <a:off x="3103495" y="3388833"/>
            <a:ext cx="4724870" cy="2719153"/>
            <a:chOff x="0" y="0"/>
            <a:chExt cx="4724868" cy="2719152"/>
          </a:xfrm>
        </p:grpSpPr>
        <p:grpSp>
          <p:nvGrpSpPr>
            <p:cNvPr id="1209" name="Group 78"/>
            <p:cNvGrpSpPr/>
            <p:nvPr/>
          </p:nvGrpSpPr>
          <p:grpSpPr>
            <a:xfrm>
              <a:off x="0" y="0"/>
              <a:ext cx="4724869" cy="2719153"/>
              <a:chOff x="0" y="0"/>
              <a:chExt cx="4724868" cy="2719152"/>
            </a:xfrm>
          </p:grpSpPr>
          <p:sp>
            <p:nvSpPr>
              <p:cNvPr id="1195" name="Freeform 45"/>
              <p:cNvSpPr/>
              <p:nvPr/>
            </p:nvSpPr>
            <p:spPr>
              <a:xfrm>
                <a:off x="0" y="2614154"/>
                <a:ext cx="2379934" cy="104999"/>
              </a:xfrm>
              <a:custGeom>
                <a:avLst/>
                <a:gdLst/>
                <a:ahLst/>
                <a:cxnLst>
                  <a:cxn ang="0">
                    <a:pos x="wd2" y="hd2"/>
                  </a:cxn>
                  <a:cxn ang="5400000">
                    <a:pos x="wd2" y="hd2"/>
                  </a:cxn>
                  <a:cxn ang="10800000">
                    <a:pos x="wd2" y="hd2"/>
                  </a:cxn>
                  <a:cxn ang="16200000">
                    <a:pos x="wd2" y="hd2"/>
                  </a:cxn>
                </a:cxnLst>
                <a:rect l="0" t="0" r="r" b="b"/>
                <a:pathLst>
                  <a:path w="21600" h="21600" extrusionOk="0">
                    <a:moveTo>
                      <a:pt x="0" y="8862"/>
                    </a:moveTo>
                    <a:cubicBezTo>
                      <a:pt x="0" y="12738"/>
                      <a:pt x="732" y="21600"/>
                      <a:pt x="1904" y="21600"/>
                    </a:cubicBezTo>
                    <a:cubicBezTo>
                      <a:pt x="3075" y="21600"/>
                      <a:pt x="21600" y="21600"/>
                      <a:pt x="21600" y="21600"/>
                    </a:cubicBezTo>
                    <a:cubicBezTo>
                      <a:pt x="21600" y="0"/>
                      <a:pt x="21600" y="0"/>
                      <a:pt x="21600" y="0"/>
                    </a:cubicBezTo>
                    <a:cubicBezTo>
                      <a:pt x="0" y="0"/>
                      <a:pt x="0" y="0"/>
                      <a:pt x="0" y="0"/>
                    </a:cubicBezTo>
                    <a:lnTo>
                      <a:pt x="0" y="8862"/>
                    </a:lnTo>
                    <a:close/>
                  </a:path>
                </a:pathLst>
              </a:custGeom>
              <a:solidFill>
                <a:srgbClr val="B3B4B5"/>
              </a:solidFill>
              <a:ln w="12700" cap="flat">
                <a:noFill/>
                <a:miter lim="400000"/>
              </a:ln>
              <a:effectLst/>
            </p:spPr>
            <p:txBody>
              <a:bodyPr wrap="square" lIns="45719" tIns="45719" rIns="45719" bIns="45719" numCol="1" anchor="t">
                <a:noAutofit/>
              </a:bodyPr>
              <a:lstStyle/>
              <a:p>
                <a:endParaRPr/>
              </a:p>
            </p:txBody>
          </p:sp>
          <p:sp>
            <p:nvSpPr>
              <p:cNvPr id="1196" name="Freeform 46"/>
              <p:cNvSpPr/>
              <p:nvPr/>
            </p:nvSpPr>
            <p:spPr>
              <a:xfrm>
                <a:off x="2344933" y="2614154"/>
                <a:ext cx="2379935" cy="104999"/>
              </a:xfrm>
              <a:custGeom>
                <a:avLst/>
                <a:gdLst/>
                <a:ahLst/>
                <a:cxnLst>
                  <a:cxn ang="0">
                    <a:pos x="wd2" y="hd2"/>
                  </a:cxn>
                  <a:cxn ang="5400000">
                    <a:pos x="wd2" y="hd2"/>
                  </a:cxn>
                  <a:cxn ang="10800000">
                    <a:pos x="wd2" y="hd2"/>
                  </a:cxn>
                  <a:cxn ang="16200000">
                    <a:pos x="wd2" y="hd2"/>
                  </a:cxn>
                </a:cxnLst>
                <a:rect l="0" t="0" r="r" b="b"/>
                <a:pathLst>
                  <a:path w="21600" h="21600" extrusionOk="0">
                    <a:moveTo>
                      <a:pt x="21600" y="8862"/>
                    </a:moveTo>
                    <a:cubicBezTo>
                      <a:pt x="21600" y="12738"/>
                      <a:pt x="20867" y="21600"/>
                      <a:pt x="19694" y="21600"/>
                    </a:cubicBezTo>
                    <a:cubicBezTo>
                      <a:pt x="18521" y="21600"/>
                      <a:pt x="0" y="21600"/>
                      <a:pt x="0" y="21600"/>
                    </a:cubicBezTo>
                    <a:cubicBezTo>
                      <a:pt x="0" y="0"/>
                      <a:pt x="0" y="0"/>
                      <a:pt x="0" y="0"/>
                    </a:cubicBezTo>
                    <a:cubicBezTo>
                      <a:pt x="21600" y="0"/>
                      <a:pt x="21600" y="0"/>
                      <a:pt x="21600" y="0"/>
                    </a:cubicBezTo>
                    <a:lnTo>
                      <a:pt x="21600" y="8862"/>
                    </a:lnTo>
                    <a:close/>
                  </a:path>
                </a:pathLst>
              </a:custGeom>
              <a:solidFill>
                <a:srgbClr val="B3B4B5"/>
              </a:solidFill>
              <a:ln w="12700" cap="flat">
                <a:noFill/>
                <a:miter lim="400000"/>
              </a:ln>
              <a:effectLst/>
            </p:spPr>
            <p:txBody>
              <a:bodyPr wrap="square" lIns="45719" tIns="45719" rIns="45719" bIns="45719" numCol="1" anchor="t">
                <a:noAutofit/>
              </a:bodyPr>
              <a:lstStyle/>
              <a:p>
                <a:endParaRPr/>
              </a:p>
            </p:txBody>
          </p:sp>
          <p:sp>
            <p:nvSpPr>
              <p:cNvPr id="1197" name="Freeform 47"/>
              <p:cNvSpPr/>
              <p:nvPr/>
            </p:nvSpPr>
            <p:spPr>
              <a:xfrm>
                <a:off x="465755" y="-1"/>
                <a:ext cx="3828356" cy="2622233"/>
              </a:xfrm>
              <a:custGeom>
                <a:avLst/>
                <a:gdLst/>
                <a:ahLst/>
                <a:cxnLst>
                  <a:cxn ang="0">
                    <a:pos x="wd2" y="hd2"/>
                  </a:cxn>
                  <a:cxn ang="5400000">
                    <a:pos x="wd2" y="hd2"/>
                  </a:cxn>
                  <a:cxn ang="10800000">
                    <a:pos x="wd2" y="hd2"/>
                  </a:cxn>
                  <a:cxn ang="16200000">
                    <a:pos x="wd2" y="hd2"/>
                  </a:cxn>
                </a:cxnLst>
                <a:rect l="0" t="0" r="r" b="b"/>
                <a:pathLst>
                  <a:path w="21600" h="21600" extrusionOk="0">
                    <a:moveTo>
                      <a:pt x="20917" y="0"/>
                    </a:moveTo>
                    <a:cubicBezTo>
                      <a:pt x="683" y="0"/>
                      <a:pt x="683" y="0"/>
                      <a:pt x="683" y="0"/>
                    </a:cubicBezTo>
                    <a:cubicBezTo>
                      <a:pt x="304" y="0"/>
                      <a:pt x="0" y="444"/>
                      <a:pt x="0" y="998"/>
                    </a:cubicBezTo>
                    <a:cubicBezTo>
                      <a:pt x="0" y="4834"/>
                      <a:pt x="0" y="4834"/>
                      <a:pt x="0" y="4834"/>
                    </a:cubicBezTo>
                    <a:cubicBezTo>
                      <a:pt x="0" y="20602"/>
                      <a:pt x="0" y="20602"/>
                      <a:pt x="0" y="20602"/>
                    </a:cubicBezTo>
                    <a:cubicBezTo>
                      <a:pt x="0" y="21156"/>
                      <a:pt x="304" y="21600"/>
                      <a:pt x="683" y="21600"/>
                    </a:cubicBezTo>
                    <a:cubicBezTo>
                      <a:pt x="20917" y="21600"/>
                      <a:pt x="20917" y="21600"/>
                      <a:pt x="20917" y="21600"/>
                    </a:cubicBezTo>
                    <a:cubicBezTo>
                      <a:pt x="21296" y="21600"/>
                      <a:pt x="21600" y="21156"/>
                      <a:pt x="21600" y="20602"/>
                    </a:cubicBezTo>
                    <a:cubicBezTo>
                      <a:pt x="21600" y="998"/>
                      <a:pt x="21600" y="998"/>
                      <a:pt x="21600" y="998"/>
                    </a:cubicBezTo>
                    <a:cubicBezTo>
                      <a:pt x="21600" y="444"/>
                      <a:pt x="21296" y="0"/>
                      <a:pt x="20917" y="0"/>
                    </a:cubicBezTo>
                    <a:close/>
                  </a:path>
                </a:pathLst>
              </a:custGeom>
              <a:solidFill>
                <a:srgbClr val="D2D3D5"/>
              </a:solidFill>
              <a:ln w="12700" cap="flat">
                <a:noFill/>
                <a:miter lim="400000"/>
              </a:ln>
              <a:effectLst/>
            </p:spPr>
            <p:txBody>
              <a:bodyPr wrap="square" lIns="45719" tIns="45719" rIns="45719" bIns="45719" numCol="1" anchor="t">
                <a:noAutofit/>
              </a:bodyPr>
              <a:lstStyle/>
              <a:p>
                <a:endParaRPr/>
              </a:p>
            </p:txBody>
          </p:sp>
          <p:sp>
            <p:nvSpPr>
              <p:cNvPr id="1198" name="Freeform 48"/>
              <p:cNvSpPr/>
              <p:nvPr/>
            </p:nvSpPr>
            <p:spPr>
              <a:xfrm>
                <a:off x="479217" y="13460"/>
                <a:ext cx="3804126" cy="2595310"/>
              </a:xfrm>
              <a:custGeom>
                <a:avLst/>
                <a:gdLst/>
                <a:ahLst/>
                <a:cxnLst>
                  <a:cxn ang="0">
                    <a:pos x="wd2" y="hd2"/>
                  </a:cxn>
                  <a:cxn ang="5400000">
                    <a:pos x="wd2" y="hd2"/>
                  </a:cxn>
                  <a:cxn ang="10800000">
                    <a:pos x="wd2" y="hd2"/>
                  </a:cxn>
                  <a:cxn ang="16200000">
                    <a:pos x="wd2" y="hd2"/>
                  </a:cxn>
                </a:cxnLst>
                <a:rect l="0" t="0" r="r" b="b"/>
                <a:pathLst>
                  <a:path w="21600" h="21600" extrusionOk="0">
                    <a:moveTo>
                      <a:pt x="611" y="21600"/>
                    </a:moveTo>
                    <a:cubicBezTo>
                      <a:pt x="275" y="21600"/>
                      <a:pt x="0" y="21197"/>
                      <a:pt x="0" y="20704"/>
                    </a:cubicBezTo>
                    <a:cubicBezTo>
                      <a:pt x="0" y="896"/>
                      <a:pt x="0" y="896"/>
                      <a:pt x="0" y="896"/>
                    </a:cubicBezTo>
                    <a:cubicBezTo>
                      <a:pt x="0" y="403"/>
                      <a:pt x="275" y="0"/>
                      <a:pt x="611" y="0"/>
                    </a:cubicBezTo>
                    <a:cubicBezTo>
                      <a:pt x="20974" y="0"/>
                      <a:pt x="20974" y="0"/>
                      <a:pt x="20974" y="0"/>
                    </a:cubicBezTo>
                    <a:cubicBezTo>
                      <a:pt x="21325" y="0"/>
                      <a:pt x="21600" y="403"/>
                      <a:pt x="21600" y="896"/>
                    </a:cubicBezTo>
                    <a:cubicBezTo>
                      <a:pt x="21600" y="20704"/>
                      <a:pt x="21600" y="20704"/>
                      <a:pt x="21600" y="20704"/>
                    </a:cubicBezTo>
                    <a:cubicBezTo>
                      <a:pt x="21600" y="21197"/>
                      <a:pt x="21325" y="21600"/>
                      <a:pt x="20974" y="21600"/>
                    </a:cubicBezTo>
                    <a:lnTo>
                      <a:pt x="611" y="21600"/>
                    </a:lnTo>
                    <a:close/>
                  </a:path>
                </a:pathLst>
              </a:custGeom>
              <a:solidFill>
                <a:srgbClr val="181818"/>
              </a:solidFill>
              <a:ln w="12700" cap="flat">
                <a:noFill/>
                <a:miter lim="400000"/>
              </a:ln>
              <a:effectLst/>
            </p:spPr>
            <p:txBody>
              <a:bodyPr wrap="square" lIns="45719" tIns="45719" rIns="45719" bIns="45719" numCol="1" anchor="t">
                <a:noAutofit/>
              </a:bodyPr>
              <a:lstStyle/>
              <a:p>
                <a:endParaRPr/>
              </a:p>
            </p:txBody>
          </p:sp>
          <p:sp>
            <p:nvSpPr>
              <p:cNvPr id="1199" name="Freeform 49"/>
              <p:cNvSpPr/>
              <p:nvPr/>
            </p:nvSpPr>
            <p:spPr>
              <a:xfrm>
                <a:off x="479217" y="2498389"/>
                <a:ext cx="3804126" cy="1103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524" y="3161"/>
                      <a:pt x="21432" y="4741"/>
                      <a:pt x="21325" y="4741"/>
                    </a:cubicBezTo>
                    <a:cubicBezTo>
                      <a:pt x="275" y="4741"/>
                      <a:pt x="275" y="4741"/>
                      <a:pt x="275" y="4741"/>
                    </a:cubicBezTo>
                    <a:cubicBezTo>
                      <a:pt x="153" y="4741"/>
                      <a:pt x="61" y="3161"/>
                      <a:pt x="0" y="0"/>
                    </a:cubicBezTo>
                    <a:cubicBezTo>
                      <a:pt x="0" y="527"/>
                      <a:pt x="0" y="527"/>
                      <a:pt x="0" y="527"/>
                    </a:cubicBezTo>
                    <a:cubicBezTo>
                      <a:pt x="0" y="12117"/>
                      <a:pt x="275" y="21600"/>
                      <a:pt x="611" y="21600"/>
                    </a:cubicBezTo>
                    <a:cubicBezTo>
                      <a:pt x="20974" y="21600"/>
                      <a:pt x="20974" y="21600"/>
                      <a:pt x="20974" y="21600"/>
                    </a:cubicBezTo>
                    <a:cubicBezTo>
                      <a:pt x="21325" y="21600"/>
                      <a:pt x="21600" y="12117"/>
                      <a:pt x="21600" y="527"/>
                    </a:cubicBezTo>
                    <a:lnTo>
                      <a:pt x="21600" y="0"/>
                    </a:lnTo>
                    <a:close/>
                  </a:path>
                </a:pathLst>
              </a:custGeom>
              <a:solidFill>
                <a:srgbClr val="0C0D11"/>
              </a:solidFill>
              <a:ln w="12700" cap="flat">
                <a:noFill/>
                <a:miter lim="400000"/>
              </a:ln>
              <a:effectLst/>
            </p:spPr>
            <p:txBody>
              <a:bodyPr wrap="square" lIns="45719" tIns="45719" rIns="45719" bIns="45719" numCol="1" anchor="t">
                <a:noAutofit/>
              </a:bodyPr>
              <a:lstStyle/>
              <a:p>
                <a:endParaRPr/>
              </a:p>
            </p:txBody>
          </p:sp>
          <p:sp>
            <p:nvSpPr>
              <p:cNvPr id="1200" name="Rectangle 50"/>
              <p:cNvSpPr/>
              <p:nvPr/>
            </p:nvSpPr>
            <p:spPr>
              <a:xfrm>
                <a:off x="0" y="2571078"/>
                <a:ext cx="4724869" cy="86152"/>
              </a:xfrm>
              <a:prstGeom prst="rect">
                <a:avLst/>
              </a:prstGeom>
              <a:solidFill>
                <a:srgbClr val="D2D6D7"/>
              </a:solidFill>
              <a:ln w="12700" cap="flat">
                <a:noFill/>
                <a:miter lim="400000"/>
              </a:ln>
              <a:effectLst/>
            </p:spPr>
            <p:txBody>
              <a:bodyPr wrap="square" lIns="45719" tIns="45719" rIns="45719" bIns="45719" numCol="1" anchor="t">
                <a:noAutofit/>
              </a:bodyPr>
              <a:lstStyle/>
              <a:p>
                <a:endParaRPr/>
              </a:p>
            </p:txBody>
          </p:sp>
          <p:sp>
            <p:nvSpPr>
              <p:cNvPr id="1201" name="Freeform 51"/>
              <p:cNvSpPr/>
              <p:nvPr/>
            </p:nvSpPr>
            <p:spPr>
              <a:xfrm>
                <a:off x="2021865" y="2571078"/>
                <a:ext cx="678444" cy="484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71" y="12000"/>
                      <a:pt x="943" y="21600"/>
                      <a:pt x="1886" y="21600"/>
                    </a:cubicBezTo>
                    <a:cubicBezTo>
                      <a:pt x="19714" y="21600"/>
                      <a:pt x="19714" y="21600"/>
                      <a:pt x="19714" y="21600"/>
                    </a:cubicBezTo>
                    <a:cubicBezTo>
                      <a:pt x="20657" y="21600"/>
                      <a:pt x="21429" y="12000"/>
                      <a:pt x="21600" y="0"/>
                    </a:cubicBezTo>
                    <a:lnTo>
                      <a:pt x="0" y="0"/>
                    </a:lnTo>
                    <a:close/>
                  </a:path>
                </a:pathLst>
              </a:custGeom>
              <a:solidFill>
                <a:srgbClr val="B3B4B5"/>
              </a:solidFill>
              <a:ln w="12700" cap="flat">
                <a:noFill/>
                <a:miter lim="400000"/>
              </a:ln>
              <a:effectLst/>
            </p:spPr>
            <p:txBody>
              <a:bodyPr wrap="square" lIns="45719" tIns="45719" rIns="45719" bIns="45719" numCol="1" anchor="t">
                <a:noAutofit/>
              </a:bodyPr>
              <a:lstStyle/>
              <a:p>
                <a:endParaRPr/>
              </a:p>
            </p:txBody>
          </p:sp>
          <p:sp>
            <p:nvSpPr>
              <p:cNvPr id="1202" name="Rectangle 52"/>
              <p:cNvSpPr/>
              <p:nvPr/>
            </p:nvSpPr>
            <p:spPr>
              <a:xfrm>
                <a:off x="605751" y="177687"/>
                <a:ext cx="3551056" cy="2242629"/>
              </a:xfrm>
              <a:prstGeom prst="rect">
                <a:avLst/>
              </a:prstGeom>
              <a:solidFill>
                <a:srgbClr val="0C0D11"/>
              </a:solidFill>
              <a:ln w="12700" cap="flat">
                <a:noFill/>
                <a:miter lim="400000"/>
              </a:ln>
              <a:effectLst/>
            </p:spPr>
            <p:txBody>
              <a:bodyPr wrap="square" lIns="45719" tIns="45719" rIns="45719" bIns="45719" numCol="1" anchor="t">
                <a:noAutofit/>
              </a:bodyPr>
              <a:lstStyle/>
              <a:p>
                <a:endParaRPr/>
              </a:p>
            </p:txBody>
          </p:sp>
          <p:sp>
            <p:nvSpPr>
              <p:cNvPr id="1203" name="Rectangle 53"/>
              <p:cNvSpPr/>
              <p:nvPr/>
            </p:nvSpPr>
            <p:spPr>
              <a:xfrm>
                <a:off x="616520" y="191147"/>
                <a:ext cx="3526825" cy="2218398"/>
              </a:xfrm>
              <a:prstGeom prst="rect">
                <a:avLst/>
              </a:prstGeom>
              <a:solidFill>
                <a:srgbClr val="C6C6C6"/>
              </a:solidFill>
              <a:ln w="12700" cap="flat">
                <a:noFill/>
                <a:miter lim="400000"/>
              </a:ln>
              <a:effectLst/>
            </p:spPr>
            <p:txBody>
              <a:bodyPr wrap="square" lIns="45719" tIns="45719" rIns="45719" bIns="45719" numCol="1" anchor="t">
                <a:noAutofit/>
              </a:bodyPr>
              <a:lstStyle/>
              <a:p>
                <a:endParaRPr/>
              </a:p>
            </p:txBody>
          </p:sp>
          <p:sp>
            <p:nvSpPr>
              <p:cNvPr id="1204" name="Oval 54"/>
              <p:cNvSpPr/>
              <p:nvPr/>
            </p:nvSpPr>
            <p:spPr>
              <a:xfrm>
                <a:off x="2358395" y="83458"/>
                <a:ext cx="40385" cy="40385"/>
              </a:xfrm>
              <a:prstGeom prst="ellipse">
                <a:avLst/>
              </a:prstGeom>
              <a:solidFill>
                <a:srgbClr val="2C2C2C"/>
              </a:solidFill>
              <a:ln w="12700" cap="flat">
                <a:noFill/>
                <a:miter lim="400000"/>
              </a:ln>
              <a:effectLst/>
            </p:spPr>
            <p:txBody>
              <a:bodyPr wrap="square" lIns="45719" tIns="45719" rIns="45719" bIns="45719" numCol="1" anchor="t">
                <a:noAutofit/>
              </a:bodyPr>
              <a:lstStyle/>
              <a:p>
                <a:endParaRPr/>
              </a:p>
            </p:txBody>
          </p:sp>
          <p:sp>
            <p:nvSpPr>
              <p:cNvPr id="1205" name="Oval 55"/>
              <p:cNvSpPr/>
              <p:nvPr/>
            </p:nvSpPr>
            <p:spPr>
              <a:xfrm>
                <a:off x="2358395" y="80766"/>
                <a:ext cx="40385" cy="37693"/>
              </a:xfrm>
              <a:prstGeom prst="ellipse">
                <a:avLst/>
              </a:prstGeom>
              <a:solidFill>
                <a:srgbClr val="0A0A0A"/>
              </a:solidFill>
              <a:ln w="12700" cap="flat">
                <a:noFill/>
                <a:miter lim="400000"/>
              </a:ln>
              <a:effectLst/>
            </p:spPr>
            <p:txBody>
              <a:bodyPr wrap="square" lIns="45719" tIns="45719" rIns="45719" bIns="45719" numCol="1" anchor="t">
                <a:noAutofit/>
              </a:bodyPr>
              <a:lstStyle/>
              <a:p>
                <a:endParaRPr/>
              </a:p>
            </p:txBody>
          </p:sp>
          <p:sp>
            <p:nvSpPr>
              <p:cNvPr id="1206" name="Oval 56"/>
              <p:cNvSpPr/>
              <p:nvPr/>
            </p:nvSpPr>
            <p:spPr>
              <a:xfrm>
                <a:off x="2366471" y="86151"/>
                <a:ext cx="24231" cy="26923"/>
              </a:xfrm>
              <a:prstGeom prst="ellipse">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07" name="Oval 57"/>
              <p:cNvSpPr/>
              <p:nvPr/>
            </p:nvSpPr>
            <p:spPr>
              <a:xfrm>
                <a:off x="2371855" y="94227"/>
                <a:ext cx="13464" cy="13463"/>
              </a:xfrm>
              <a:prstGeom prst="ellipse">
                <a:avLst/>
              </a:prstGeom>
              <a:solidFill>
                <a:srgbClr val="2C99B4"/>
              </a:solidFill>
              <a:ln w="12700" cap="flat">
                <a:noFill/>
                <a:miter lim="400000"/>
              </a:ln>
              <a:effectLst/>
            </p:spPr>
            <p:txBody>
              <a:bodyPr wrap="square" lIns="45719" tIns="45719" rIns="45719" bIns="45719" numCol="1" anchor="t">
                <a:noAutofit/>
              </a:bodyPr>
              <a:lstStyle/>
              <a:p>
                <a:endParaRPr/>
              </a:p>
            </p:txBody>
          </p:sp>
          <p:sp>
            <p:nvSpPr>
              <p:cNvPr id="1208" name="Freeform 58"/>
              <p:cNvSpPr/>
              <p:nvPr/>
            </p:nvSpPr>
            <p:spPr>
              <a:xfrm>
                <a:off x="2372236" y="93262"/>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21600" y="21600"/>
                    </a:lnTo>
                    <a:lnTo>
                      <a:pt x="0" y="10800"/>
                    </a:lnTo>
                    <a:lnTo>
                      <a:pt x="21600" y="0"/>
                    </a:lnTo>
                    <a:lnTo>
                      <a:pt x="21600" y="108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grpSp>
          <p:nvGrpSpPr>
            <p:cNvPr id="1213" name="成组"/>
            <p:cNvGrpSpPr/>
            <p:nvPr/>
          </p:nvGrpSpPr>
          <p:grpSpPr>
            <a:xfrm>
              <a:off x="617963" y="144949"/>
              <a:ext cx="3556001" cy="2286001"/>
              <a:chOff x="0" y="0"/>
              <a:chExt cx="3556000" cy="2286000"/>
            </a:xfrm>
          </p:grpSpPr>
          <p:pic>
            <p:nvPicPr>
              <p:cNvPr id="1210" name="图像" descr="图像"/>
              <p:cNvPicPr>
                <a:picLocks/>
              </p:cNvPicPr>
              <p:nvPr/>
            </p:nvPicPr>
            <p:blipFill>
              <a:blip r:embed="rId2">
                <a:extLst/>
              </a:blip>
              <a:stretch>
                <a:fillRect/>
              </a:stretch>
            </p:blipFill>
            <p:spPr>
              <a:xfrm>
                <a:off x="0" y="0"/>
                <a:ext cx="3556000" cy="2286000"/>
              </a:xfrm>
              <a:prstGeom prst="rect">
                <a:avLst/>
              </a:prstGeom>
              <a:ln w="12700" cap="flat">
                <a:noFill/>
                <a:miter lim="400000"/>
              </a:ln>
              <a:effectLst/>
            </p:spPr>
          </p:pic>
          <p:pic>
            <p:nvPicPr>
              <p:cNvPr id="1211" name="图像" descr="图像"/>
              <p:cNvPicPr>
                <a:picLocks/>
              </p:cNvPicPr>
              <p:nvPr/>
            </p:nvPicPr>
            <p:blipFill>
              <a:blip r:embed="rId3">
                <a:extLst/>
              </a:blip>
              <a:stretch>
                <a:fillRect/>
              </a:stretch>
            </p:blipFill>
            <p:spPr>
              <a:xfrm>
                <a:off x="2991580" y="371896"/>
                <a:ext cx="384424" cy="148051"/>
              </a:xfrm>
              <a:prstGeom prst="rect">
                <a:avLst/>
              </a:prstGeom>
              <a:ln w="12700" cap="flat">
                <a:noFill/>
                <a:miter lim="400000"/>
              </a:ln>
              <a:effectLst/>
            </p:spPr>
          </p:pic>
          <p:sp>
            <p:nvSpPr>
              <p:cNvPr id="1212" name="贷款"/>
              <p:cNvSpPr txBox="1"/>
              <p:nvPr/>
            </p:nvSpPr>
            <p:spPr>
              <a:xfrm>
                <a:off x="3070142" y="349527"/>
                <a:ext cx="227300" cy="192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sz="500">
                    <a:solidFill>
                      <a:schemeClr val="accent5">
                        <a:satOff val="-3547"/>
                        <a:lumOff val="-10352"/>
                      </a:schemeClr>
                    </a:solidFill>
                  </a:defRPr>
                </a:lvl1pPr>
              </a:lstStyle>
              <a:p>
                <a:r>
                  <a:t>贷款</a:t>
                </a:r>
              </a:p>
            </p:txBody>
          </p:sp>
        </p:grpSp>
      </p:grpSp>
      <p:grpSp>
        <p:nvGrpSpPr>
          <p:cNvPr id="1230" name="Group 76"/>
          <p:cNvGrpSpPr/>
          <p:nvPr/>
        </p:nvGrpSpPr>
        <p:grpSpPr>
          <a:xfrm>
            <a:off x="3810045" y="1136072"/>
            <a:ext cx="3277773" cy="1390447"/>
            <a:chOff x="0" y="0"/>
            <a:chExt cx="3277772" cy="1390446"/>
          </a:xfrm>
        </p:grpSpPr>
        <p:grpSp>
          <p:nvGrpSpPr>
            <p:cNvPr id="1219" name="Group 77"/>
            <p:cNvGrpSpPr/>
            <p:nvPr/>
          </p:nvGrpSpPr>
          <p:grpSpPr>
            <a:xfrm>
              <a:off x="-1" y="-1"/>
              <a:ext cx="3277774" cy="1390448"/>
              <a:chOff x="0" y="0"/>
              <a:chExt cx="3277772" cy="1390446"/>
            </a:xfrm>
          </p:grpSpPr>
          <p:sp>
            <p:nvSpPr>
              <p:cNvPr id="1215" name="Oval 88"/>
              <p:cNvSpPr/>
              <p:nvPr/>
            </p:nvSpPr>
            <p:spPr>
              <a:xfrm>
                <a:off x="-1" y="-1"/>
                <a:ext cx="3277774" cy="1390448"/>
              </a:xfrm>
              <a:prstGeom prst="ellipse">
                <a:avLst/>
              </a:prstGeom>
              <a:solidFill>
                <a:srgbClr val="54D0C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16" name="Oval 89"/>
              <p:cNvSpPr/>
              <p:nvPr/>
            </p:nvSpPr>
            <p:spPr>
              <a:xfrm>
                <a:off x="693303" y="546381"/>
                <a:ext cx="1891165" cy="844065"/>
              </a:xfrm>
              <a:prstGeom prst="ellipse">
                <a:avLst/>
              </a:prstGeom>
              <a:solidFill>
                <a:srgbClr val="2A999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17" name="Oval 90"/>
              <p:cNvSpPr/>
              <p:nvPr/>
            </p:nvSpPr>
            <p:spPr>
              <a:xfrm>
                <a:off x="1074653" y="569463"/>
                <a:ext cx="1128464" cy="503657"/>
              </a:xfrm>
              <a:prstGeom prst="ellipse">
                <a:avLst/>
              </a:prstGeom>
              <a:solidFill>
                <a:srgbClr val="8EE0D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18" name="Freeform 91"/>
              <p:cNvSpPr/>
              <p:nvPr/>
            </p:nvSpPr>
            <p:spPr>
              <a:xfrm>
                <a:off x="693303" y="758099"/>
                <a:ext cx="1891166" cy="632346"/>
              </a:xfrm>
              <a:custGeom>
                <a:avLst/>
                <a:gdLst/>
                <a:ahLst/>
                <a:cxnLst>
                  <a:cxn ang="0">
                    <a:pos x="wd2" y="hd2"/>
                  </a:cxn>
                  <a:cxn ang="5400000">
                    <a:pos x="wd2" y="hd2"/>
                  </a:cxn>
                  <a:cxn ang="10800000">
                    <a:pos x="wd2" y="hd2"/>
                  </a:cxn>
                  <a:cxn ang="16200000">
                    <a:pos x="wd2" y="hd2"/>
                  </a:cxn>
                </a:cxnLst>
                <a:rect l="0" t="0" r="r" b="b"/>
                <a:pathLst>
                  <a:path w="21600" h="21600" extrusionOk="0">
                    <a:moveTo>
                      <a:pt x="20112" y="0"/>
                    </a:moveTo>
                    <a:lnTo>
                      <a:pt x="20751" y="1573"/>
                    </a:lnTo>
                    <a:cubicBezTo>
                      <a:pt x="21298" y="3297"/>
                      <a:pt x="21600" y="5194"/>
                      <a:pt x="21600" y="7184"/>
                    </a:cubicBezTo>
                    <a:cubicBezTo>
                      <a:pt x="21600" y="15146"/>
                      <a:pt x="16765" y="21600"/>
                      <a:pt x="10800" y="21600"/>
                    </a:cubicBezTo>
                    <a:cubicBezTo>
                      <a:pt x="4835" y="21600"/>
                      <a:pt x="0" y="15146"/>
                      <a:pt x="0" y="7184"/>
                    </a:cubicBezTo>
                    <a:cubicBezTo>
                      <a:pt x="0" y="5194"/>
                      <a:pt x="302" y="3297"/>
                      <a:pt x="849" y="1573"/>
                    </a:cubicBezTo>
                    <a:lnTo>
                      <a:pt x="1488" y="0"/>
                    </a:lnTo>
                    <a:lnTo>
                      <a:pt x="1521" y="568"/>
                    </a:lnTo>
                    <a:cubicBezTo>
                      <a:pt x="2404" y="8125"/>
                      <a:pt x="6223" y="13810"/>
                      <a:pt x="10800" y="13810"/>
                    </a:cubicBezTo>
                    <a:cubicBezTo>
                      <a:pt x="15377" y="13810"/>
                      <a:pt x="19196" y="8125"/>
                      <a:pt x="20079" y="568"/>
                    </a:cubicBezTo>
                    <a:close/>
                  </a:path>
                </a:pathLst>
              </a:custGeom>
              <a:solidFill>
                <a:srgbClr val="0D132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229" name="Group 78"/>
            <p:cNvGrpSpPr/>
            <p:nvPr/>
          </p:nvGrpSpPr>
          <p:grpSpPr>
            <a:xfrm>
              <a:off x="96855" y="113316"/>
              <a:ext cx="3084059" cy="796748"/>
              <a:chOff x="0" y="0"/>
              <a:chExt cx="3084057" cy="796746"/>
            </a:xfrm>
          </p:grpSpPr>
          <p:sp>
            <p:nvSpPr>
              <p:cNvPr id="1220" name="Oval 79"/>
              <p:cNvSpPr/>
              <p:nvPr/>
            </p:nvSpPr>
            <p:spPr>
              <a:xfrm>
                <a:off x="1496769" y="0"/>
                <a:ext cx="133351" cy="133350"/>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224" name="Group 80"/>
              <p:cNvGrpSpPr/>
              <p:nvPr/>
            </p:nvGrpSpPr>
            <p:grpSpPr>
              <a:xfrm>
                <a:off x="-1" y="111917"/>
                <a:ext cx="753345" cy="684830"/>
                <a:chOff x="0" y="0"/>
                <a:chExt cx="753343" cy="684828"/>
              </a:xfrm>
            </p:grpSpPr>
            <p:sp>
              <p:nvSpPr>
                <p:cNvPr id="1221" name="Oval 85"/>
                <p:cNvSpPr/>
                <p:nvPr/>
              </p:nvSpPr>
              <p:spPr>
                <a:xfrm>
                  <a:off x="624755" y="0"/>
                  <a:ext cx="128589" cy="1185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22" name="Oval 86"/>
                <p:cNvSpPr/>
                <p:nvPr/>
              </p:nvSpPr>
              <p:spPr>
                <a:xfrm rot="2398821">
                  <a:off x="94529" y="288130"/>
                  <a:ext cx="140495" cy="88903"/>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23" name="Oval 87"/>
                <p:cNvSpPr/>
                <p:nvPr/>
              </p:nvSpPr>
              <p:spPr>
                <a:xfrm rot="2398821">
                  <a:off x="-1732" y="599316"/>
                  <a:ext cx="140495" cy="45721"/>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228" name="Group 81"/>
              <p:cNvGrpSpPr/>
              <p:nvPr/>
            </p:nvGrpSpPr>
            <p:grpSpPr>
              <a:xfrm>
                <a:off x="2330714" y="111917"/>
                <a:ext cx="753344" cy="684830"/>
                <a:chOff x="0" y="0"/>
                <a:chExt cx="753343" cy="684828"/>
              </a:xfrm>
            </p:grpSpPr>
            <p:sp>
              <p:nvSpPr>
                <p:cNvPr id="1225" name="Oval 82"/>
                <p:cNvSpPr/>
                <p:nvPr/>
              </p:nvSpPr>
              <p:spPr>
                <a:xfrm flipH="1">
                  <a:off x="0" y="0"/>
                  <a:ext cx="128588" cy="1185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26" name="Oval 83"/>
                <p:cNvSpPr/>
                <p:nvPr/>
              </p:nvSpPr>
              <p:spPr>
                <a:xfrm rot="19201179" flipH="1">
                  <a:off x="518319" y="288130"/>
                  <a:ext cx="140495" cy="88903"/>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27" name="Oval 84"/>
                <p:cNvSpPr/>
                <p:nvPr/>
              </p:nvSpPr>
              <p:spPr>
                <a:xfrm rot="19201179" flipH="1">
                  <a:off x="614580" y="599316"/>
                  <a:ext cx="140495" cy="45721"/>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sp>
        <p:nvSpPr>
          <p:cNvPr id="1231" name="Freeform 100"/>
          <p:cNvSpPr/>
          <p:nvPr/>
        </p:nvSpPr>
        <p:spPr>
          <a:xfrm>
            <a:off x="1922630" y="1699530"/>
            <a:ext cx="7086601" cy="4493884"/>
          </a:xfrm>
          <a:custGeom>
            <a:avLst/>
            <a:gdLst/>
            <a:ahLst/>
            <a:cxnLst>
              <a:cxn ang="0">
                <a:pos x="wd2" y="hd2"/>
              </a:cxn>
              <a:cxn ang="5400000">
                <a:pos x="wd2" y="hd2"/>
              </a:cxn>
              <a:cxn ang="10800000">
                <a:pos x="wd2" y="hd2"/>
              </a:cxn>
              <a:cxn ang="16200000">
                <a:pos x="wd2" y="hd2"/>
              </a:cxn>
            </a:cxnLst>
            <a:rect l="0" t="0" r="r" b="b"/>
            <a:pathLst>
              <a:path w="21600" h="21600" extrusionOk="0">
                <a:moveTo>
                  <a:pt x="10724" y="0"/>
                </a:moveTo>
                <a:cubicBezTo>
                  <a:pt x="12111" y="0"/>
                  <a:pt x="13268" y="632"/>
                  <a:pt x="13536" y="1471"/>
                </a:cubicBezTo>
                <a:lnTo>
                  <a:pt x="13540" y="1499"/>
                </a:lnTo>
                <a:lnTo>
                  <a:pt x="13596" y="1499"/>
                </a:lnTo>
                <a:lnTo>
                  <a:pt x="21600" y="21600"/>
                </a:lnTo>
                <a:lnTo>
                  <a:pt x="0" y="21600"/>
                </a:lnTo>
                <a:lnTo>
                  <a:pt x="7898" y="1499"/>
                </a:lnTo>
                <a:lnTo>
                  <a:pt x="7908" y="1499"/>
                </a:lnTo>
                <a:lnTo>
                  <a:pt x="7912" y="1471"/>
                </a:lnTo>
                <a:cubicBezTo>
                  <a:pt x="8180" y="632"/>
                  <a:pt x="9337" y="0"/>
                  <a:pt x="10724" y="0"/>
                </a:cubicBezTo>
                <a:close/>
              </a:path>
            </a:pathLst>
          </a:custGeom>
          <a:gradFill>
            <a:gsLst>
              <a:gs pos="0">
                <a:srgbClr val="8EE0DC">
                  <a:alpha val="10000"/>
                </a:srgbClr>
              </a:gs>
              <a:gs pos="100000">
                <a:srgbClr val="2A9995">
                  <a:alpha val="0"/>
                </a:srgbClr>
              </a:gs>
            </a:gsLst>
            <a:lin ang="5400000"/>
          </a:gradFill>
          <a:ln w="12700">
            <a:miter lim="400000"/>
          </a:ln>
        </p:spPr>
        <p:txBody>
          <a:bodyPr lIns="45719" rIns="45719"/>
          <a:lstStyle/>
          <a:p>
            <a:endParaRPr/>
          </a:p>
        </p:txBody>
      </p:sp>
      <p:sp>
        <p:nvSpPr>
          <p:cNvPr id="1232" name="Freeform 31"/>
          <p:cNvSpPr/>
          <p:nvPr/>
        </p:nvSpPr>
        <p:spPr>
          <a:xfrm>
            <a:off x="2939870" y="2004157"/>
            <a:ext cx="5194301" cy="4207108"/>
          </a:xfrm>
          <a:custGeom>
            <a:avLst/>
            <a:gdLst/>
            <a:ahLst/>
            <a:cxnLst>
              <a:cxn ang="0">
                <a:pos x="wd2" y="hd2"/>
              </a:cxn>
              <a:cxn ang="5400000">
                <a:pos x="wd2" y="hd2"/>
              </a:cxn>
              <a:cxn ang="10800000">
                <a:pos x="wd2" y="hd2"/>
              </a:cxn>
              <a:cxn ang="16200000">
                <a:pos x="wd2" y="hd2"/>
              </a:cxn>
            </a:cxnLst>
            <a:rect l="0" t="0" r="r" b="b"/>
            <a:pathLst>
              <a:path w="21600" h="21600" extrusionOk="0">
                <a:moveTo>
                  <a:pt x="7387" y="0"/>
                </a:moveTo>
                <a:lnTo>
                  <a:pt x="14114" y="0"/>
                </a:lnTo>
                <a:lnTo>
                  <a:pt x="21600" y="21600"/>
                </a:lnTo>
                <a:lnTo>
                  <a:pt x="0" y="21600"/>
                </a:lnTo>
                <a:close/>
              </a:path>
            </a:pathLst>
          </a:custGeom>
          <a:gradFill>
            <a:gsLst>
              <a:gs pos="0">
                <a:srgbClr val="8EE0DC">
                  <a:alpha val="17000"/>
                </a:srgbClr>
              </a:gs>
              <a:gs pos="100000">
                <a:srgbClr val="2A9995">
                  <a:alpha val="0"/>
                </a:srgbClr>
              </a:gs>
            </a:gsLst>
            <a:lin ang="5400000"/>
          </a:gradFill>
          <a:ln w="12700">
            <a:miter lim="400000"/>
          </a:ln>
        </p:spPr>
        <p:txBody>
          <a:bodyPr lIns="45719" rIns="45719"/>
          <a:lstStyle/>
          <a:p>
            <a:endParaRPr/>
          </a:p>
        </p:txBody>
      </p:sp>
      <p:sp>
        <p:nvSpPr>
          <p:cNvPr id="1233" name="Freeform 32"/>
          <p:cNvSpPr/>
          <p:nvPr/>
        </p:nvSpPr>
        <p:spPr>
          <a:xfrm>
            <a:off x="3448496" y="2007459"/>
            <a:ext cx="4043699" cy="4354442"/>
          </a:xfrm>
          <a:custGeom>
            <a:avLst/>
            <a:gdLst/>
            <a:ahLst/>
            <a:cxnLst>
              <a:cxn ang="0">
                <a:pos x="wd2" y="hd2"/>
              </a:cxn>
              <a:cxn ang="5400000">
                <a:pos x="wd2" y="hd2"/>
              </a:cxn>
              <a:cxn ang="10800000">
                <a:pos x="wd2" y="hd2"/>
              </a:cxn>
              <a:cxn ang="16200000">
                <a:pos x="wd2" y="hd2"/>
              </a:cxn>
            </a:cxnLst>
            <a:rect l="0" t="0" r="r" b="b"/>
            <a:pathLst>
              <a:path w="21600" h="21600" extrusionOk="0">
                <a:moveTo>
                  <a:pt x="7387" y="0"/>
                </a:moveTo>
                <a:lnTo>
                  <a:pt x="14114" y="0"/>
                </a:lnTo>
                <a:lnTo>
                  <a:pt x="21600" y="21600"/>
                </a:lnTo>
                <a:lnTo>
                  <a:pt x="0" y="21600"/>
                </a:lnTo>
                <a:close/>
              </a:path>
            </a:pathLst>
          </a:custGeom>
          <a:gradFill>
            <a:gsLst>
              <a:gs pos="0">
                <a:srgbClr val="8EE0DC">
                  <a:alpha val="27000"/>
                </a:srgbClr>
              </a:gs>
              <a:gs pos="100000">
                <a:srgbClr val="2A9995">
                  <a:alpha val="0"/>
                </a:srgbClr>
              </a:gs>
            </a:gsLst>
            <a:lin ang="5400000"/>
          </a:gradFill>
          <a:ln w="12700">
            <a:miter lim="400000"/>
          </a:ln>
        </p:spPr>
        <p:txBody>
          <a:bodyPr lIns="45719" rIns="45719"/>
          <a:lstStyle/>
          <a:p>
            <a:endParaRPr/>
          </a:p>
        </p:txBody>
      </p:sp>
      <p:sp>
        <p:nvSpPr>
          <p:cNvPr id="1234" name="Freeform 33"/>
          <p:cNvSpPr/>
          <p:nvPr/>
        </p:nvSpPr>
        <p:spPr>
          <a:xfrm>
            <a:off x="3975417" y="2007460"/>
            <a:ext cx="3015542" cy="4407483"/>
          </a:xfrm>
          <a:custGeom>
            <a:avLst/>
            <a:gdLst/>
            <a:ahLst/>
            <a:cxnLst>
              <a:cxn ang="0">
                <a:pos x="wd2" y="hd2"/>
              </a:cxn>
              <a:cxn ang="5400000">
                <a:pos x="wd2" y="hd2"/>
              </a:cxn>
              <a:cxn ang="10800000">
                <a:pos x="wd2" y="hd2"/>
              </a:cxn>
              <a:cxn ang="16200000">
                <a:pos x="wd2" y="hd2"/>
              </a:cxn>
            </a:cxnLst>
            <a:rect l="0" t="0" r="r" b="b"/>
            <a:pathLst>
              <a:path w="21600" h="21600" extrusionOk="0">
                <a:moveTo>
                  <a:pt x="7387" y="0"/>
                </a:moveTo>
                <a:lnTo>
                  <a:pt x="14114" y="0"/>
                </a:lnTo>
                <a:lnTo>
                  <a:pt x="21600" y="21600"/>
                </a:lnTo>
                <a:lnTo>
                  <a:pt x="0" y="21600"/>
                </a:lnTo>
                <a:close/>
              </a:path>
            </a:pathLst>
          </a:custGeom>
          <a:gradFill>
            <a:gsLst>
              <a:gs pos="0">
                <a:srgbClr val="8EE0DC">
                  <a:alpha val="47000"/>
                </a:srgbClr>
              </a:gs>
              <a:gs pos="100000">
                <a:srgbClr val="2A9995">
                  <a:alpha val="0"/>
                </a:srgbClr>
              </a:gs>
            </a:gsLst>
            <a:lin ang="5400000"/>
          </a:gradFill>
          <a:ln w="12700">
            <a:miter lim="400000"/>
          </a:ln>
        </p:spPr>
        <p:txBody>
          <a:bodyPr lIns="45719" rIns="45719"/>
          <a:lstStyle/>
          <a:p>
            <a:endParaRPr/>
          </a:p>
        </p:txBody>
      </p:sp>
      <p:grpSp>
        <p:nvGrpSpPr>
          <p:cNvPr id="1237" name="组合 23"/>
          <p:cNvGrpSpPr/>
          <p:nvPr/>
        </p:nvGrpSpPr>
        <p:grpSpPr>
          <a:xfrm>
            <a:off x="8524650" y="3489833"/>
            <a:ext cx="2372655" cy="512827"/>
            <a:chOff x="0" y="0"/>
            <a:chExt cx="2372654" cy="512825"/>
          </a:xfrm>
        </p:grpSpPr>
        <p:sp>
          <p:nvSpPr>
            <p:cNvPr id="1235" name="TextBox 64"/>
            <p:cNvSpPr txBox="1"/>
            <p:nvPr/>
          </p:nvSpPr>
          <p:spPr>
            <a:xfrm>
              <a:off x="0" y="0"/>
              <a:ext cx="2372655"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600" b="1">
                  <a:solidFill>
                    <a:srgbClr val="54D0CA"/>
                  </a:solidFill>
                  <a:latin typeface="微软雅黑"/>
                  <a:ea typeface="微软雅黑"/>
                  <a:cs typeface="微软雅黑"/>
                  <a:sym typeface="微软雅黑"/>
                </a:defRPr>
              </a:lvl1pPr>
            </a:lstStyle>
            <a:p>
              <a:r>
                <a:t>广告位</a:t>
              </a:r>
            </a:p>
          </p:txBody>
        </p:sp>
        <p:sp>
          <p:nvSpPr>
            <p:cNvPr id="1236" name="Rectangle 65"/>
            <p:cNvSpPr txBox="1"/>
            <p:nvPr/>
          </p:nvSpPr>
          <p:spPr>
            <a:xfrm>
              <a:off x="95471" y="335025"/>
              <a:ext cx="2002804"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14000"/>
                </a:lnSpc>
                <a:defRPr sz="1000">
                  <a:solidFill>
                    <a:srgbClr val="D9D9D9"/>
                  </a:solidFill>
                  <a:latin typeface="微软雅黑"/>
                  <a:ea typeface="微软雅黑"/>
                  <a:cs typeface="微软雅黑"/>
                  <a:sym typeface="微软雅黑"/>
                </a:defRPr>
              </a:lvl1pPr>
            </a:lstStyle>
            <a:p>
              <a:r>
                <a:t>固定广告位引流，现金或流量合作。</a:t>
              </a:r>
            </a:p>
          </p:txBody>
        </p:sp>
      </p:grpSp>
      <p:grpSp>
        <p:nvGrpSpPr>
          <p:cNvPr id="1242" name="组合 18"/>
          <p:cNvGrpSpPr/>
          <p:nvPr/>
        </p:nvGrpSpPr>
        <p:grpSpPr>
          <a:xfrm>
            <a:off x="7513297" y="4756665"/>
            <a:ext cx="629405" cy="629405"/>
            <a:chOff x="0" y="0"/>
            <a:chExt cx="629404" cy="629404"/>
          </a:xfrm>
        </p:grpSpPr>
        <p:sp>
          <p:nvSpPr>
            <p:cNvPr id="1238" name="Oval 67"/>
            <p:cNvSpPr/>
            <p:nvPr/>
          </p:nvSpPr>
          <p:spPr>
            <a:xfrm>
              <a:off x="-1" y="-1"/>
              <a:ext cx="629406" cy="629406"/>
            </a:xfrm>
            <a:prstGeom prst="ellipse">
              <a:avLst/>
            </a:prstGeom>
            <a:gradFill flip="none" rotWithShape="1">
              <a:gsLst>
                <a:gs pos="0">
                  <a:srgbClr val="8EE0DC">
                    <a:alpha val="78000"/>
                  </a:srgbClr>
                </a:gs>
                <a:gs pos="87000">
                  <a:srgbClr val="2A9995">
                    <a:alpha val="40000"/>
                  </a:srgbClr>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241" name="Group 704"/>
            <p:cNvGrpSpPr/>
            <p:nvPr/>
          </p:nvGrpSpPr>
          <p:grpSpPr>
            <a:xfrm>
              <a:off x="207688" y="154873"/>
              <a:ext cx="266023" cy="329147"/>
              <a:chOff x="0" y="0"/>
              <a:chExt cx="266022" cy="329145"/>
            </a:xfrm>
          </p:grpSpPr>
          <p:sp>
            <p:nvSpPr>
              <p:cNvPr id="1239" name="AutoShape 702"/>
              <p:cNvSpPr/>
              <p:nvPr/>
            </p:nvSpPr>
            <p:spPr>
              <a:xfrm>
                <a:off x="50452" y="13793"/>
                <a:ext cx="215571" cy="184964"/>
              </a:xfrm>
              <a:custGeom>
                <a:avLst/>
                <a:gdLst/>
                <a:ahLst/>
                <a:cxnLst>
                  <a:cxn ang="0">
                    <a:pos x="wd2" y="hd2"/>
                  </a:cxn>
                  <a:cxn ang="5400000">
                    <a:pos x="wd2" y="hd2"/>
                  </a:cxn>
                  <a:cxn ang="10800000">
                    <a:pos x="wd2" y="hd2"/>
                  </a:cxn>
                  <a:cxn ang="16200000">
                    <a:pos x="wd2" y="hd2"/>
                  </a:cxn>
                </a:cxnLst>
                <a:rect l="0" t="0" r="r" b="b"/>
                <a:pathLst>
                  <a:path w="21115" h="18556" extrusionOk="0">
                    <a:moveTo>
                      <a:pt x="20779" y="3634"/>
                    </a:moveTo>
                    <a:cubicBezTo>
                      <a:pt x="20779" y="3634"/>
                      <a:pt x="16054" y="3834"/>
                      <a:pt x="13538" y="4150"/>
                    </a:cubicBezTo>
                    <a:cubicBezTo>
                      <a:pt x="12114" y="4329"/>
                      <a:pt x="13006" y="1475"/>
                      <a:pt x="13006" y="910"/>
                    </a:cubicBezTo>
                    <a:cubicBezTo>
                      <a:pt x="13006" y="-1685"/>
                      <a:pt x="0" y="2093"/>
                      <a:pt x="0" y="2093"/>
                    </a:cubicBezTo>
                    <a:lnTo>
                      <a:pt x="0" y="17383"/>
                    </a:lnTo>
                    <a:cubicBezTo>
                      <a:pt x="0" y="17383"/>
                      <a:pt x="988" y="17823"/>
                      <a:pt x="2373" y="17285"/>
                    </a:cubicBezTo>
                    <a:cubicBezTo>
                      <a:pt x="5889" y="15918"/>
                      <a:pt x="11968" y="13958"/>
                      <a:pt x="10988" y="17188"/>
                    </a:cubicBezTo>
                    <a:cubicBezTo>
                      <a:pt x="10160" y="19915"/>
                      <a:pt x="20491" y="17721"/>
                      <a:pt x="20491" y="17721"/>
                    </a:cubicBezTo>
                    <a:cubicBezTo>
                      <a:pt x="20491" y="17721"/>
                      <a:pt x="19749" y="12036"/>
                      <a:pt x="20675" y="8734"/>
                    </a:cubicBezTo>
                    <a:cubicBezTo>
                      <a:pt x="21600" y="5432"/>
                      <a:pt x="20779" y="3634"/>
                      <a:pt x="20779" y="3634"/>
                    </a:cubicBezTo>
                    <a:close/>
                  </a:path>
                </a:pathLst>
              </a:custGeom>
              <a:solidFill>
                <a:srgbClr val="FFFFFF"/>
              </a:solidFill>
              <a:ln w="12700" cap="flat">
                <a:noFill/>
                <a:miter lim="400000"/>
              </a:ln>
              <a:effectLst/>
            </p:spPr>
            <p:txBody>
              <a:bodyPr wrap="square" lIns="45719" tIns="45719" rIns="45719" bIns="45719" numCol="1" anchor="t">
                <a:noAutofit/>
              </a:bodyPr>
              <a:lstStyle/>
              <a:p>
                <a:pPr defTabSz="609584">
                  <a:defRPr sz="2400"/>
                </a:pPr>
                <a:endParaRPr/>
              </a:p>
            </p:txBody>
          </p:sp>
          <p:sp>
            <p:nvSpPr>
              <p:cNvPr id="1240" name="AutoShape 703"/>
              <p:cNvSpPr/>
              <p:nvPr/>
            </p:nvSpPr>
            <p:spPr>
              <a:xfrm>
                <a:off x="0" y="0"/>
                <a:ext cx="32107" cy="329146"/>
              </a:xfrm>
              <a:custGeom>
                <a:avLst/>
                <a:gdLst/>
                <a:ahLst/>
                <a:cxnLst>
                  <a:cxn ang="0">
                    <a:pos x="wd2" y="hd2"/>
                  </a:cxn>
                  <a:cxn ang="5400000">
                    <a:pos x="wd2" y="hd2"/>
                  </a:cxn>
                  <a:cxn ang="10800000">
                    <a:pos x="wd2" y="hd2"/>
                  </a:cxn>
                  <a:cxn ang="16200000">
                    <a:pos x="wd2" y="hd2"/>
                  </a:cxn>
                </a:cxnLst>
                <a:rect l="0" t="0" r="r" b="b"/>
                <a:pathLst>
                  <a:path w="21600" h="21600" extrusionOk="0">
                    <a:moveTo>
                      <a:pt x="21600" y="1065"/>
                    </a:moveTo>
                    <a:cubicBezTo>
                      <a:pt x="21600" y="477"/>
                      <a:pt x="16763" y="0"/>
                      <a:pt x="10802" y="0"/>
                    </a:cubicBezTo>
                    <a:cubicBezTo>
                      <a:pt x="4834" y="0"/>
                      <a:pt x="0" y="477"/>
                      <a:pt x="0" y="1065"/>
                    </a:cubicBezTo>
                    <a:lnTo>
                      <a:pt x="0" y="21600"/>
                    </a:lnTo>
                    <a:lnTo>
                      <a:pt x="21600" y="21600"/>
                    </a:lnTo>
                    <a:lnTo>
                      <a:pt x="21600" y="1065"/>
                    </a:lnTo>
                    <a:close/>
                  </a:path>
                </a:pathLst>
              </a:custGeom>
              <a:solidFill>
                <a:srgbClr val="FFFFFF"/>
              </a:solidFill>
              <a:ln w="12700" cap="flat">
                <a:noFill/>
                <a:miter lim="400000"/>
              </a:ln>
              <a:effectLst/>
            </p:spPr>
            <p:txBody>
              <a:bodyPr wrap="square" lIns="45719" tIns="45719" rIns="45719" bIns="45719" numCol="1" anchor="t">
                <a:noAutofit/>
              </a:bodyPr>
              <a:lstStyle/>
              <a:p>
                <a:pPr defTabSz="609584">
                  <a:defRPr sz="2400"/>
                </a:pPr>
                <a:endParaRPr/>
              </a:p>
            </p:txBody>
          </p:sp>
        </p:grpSp>
      </p:grpSp>
      <p:grpSp>
        <p:nvGrpSpPr>
          <p:cNvPr id="1245" name="组合 24"/>
          <p:cNvGrpSpPr/>
          <p:nvPr/>
        </p:nvGrpSpPr>
        <p:grpSpPr>
          <a:xfrm>
            <a:off x="8526036" y="4785693"/>
            <a:ext cx="2372655" cy="715519"/>
            <a:chOff x="0" y="0"/>
            <a:chExt cx="2372654" cy="715517"/>
          </a:xfrm>
        </p:grpSpPr>
        <p:sp>
          <p:nvSpPr>
            <p:cNvPr id="1243" name="TextBox 72"/>
            <p:cNvSpPr txBox="1"/>
            <p:nvPr/>
          </p:nvSpPr>
          <p:spPr>
            <a:xfrm>
              <a:off x="0" y="0"/>
              <a:ext cx="2372655"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600" b="1">
                  <a:solidFill>
                    <a:srgbClr val="54D0CA"/>
                  </a:solidFill>
                  <a:latin typeface="微软雅黑"/>
                  <a:ea typeface="微软雅黑"/>
                  <a:cs typeface="微软雅黑"/>
                  <a:sym typeface="微软雅黑"/>
                </a:defRPr>
              </a:lvl1pPr>
            </a:lstStyle>
            <a:p>
              <a:r>
                <a:t>包频道</a:t>
              </a:r>
            </a:p>
          </p:txBody>
        </p:sp>
        <p:sp>
          <p:nvSpPr>
            <p:cNvPr id="1244" name="Rectangle 73"/>
            <p:cNvSpPr txBox="1"/>
            <p:nvPr/>
          </p:nvSpPr>
          <p:spPr>
            <a:xfrm>
              <a:off x="95471" y="335025"/>
              <a:ext cx="2002804" cy="3804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14000"/>
                </a:lnSpc>
                <a:defRPr sz="1000">
                  <a:solidFill>
                    <a:srgbClr val="D9D9D9"/>
                  </a:solidFill>
                  <a:latin typeface="微软雅黑"/>
                  <a:ea typeface="微软雅黑"/>
                  <a:cs typeface="微软雅黑"/>
                  <a:sym typeface="微软雅黑"/>
                </a:defRPr>
              </a:lvl1pPr>
            </a:lstStyle>
            <a:p>
              <a:r>
                <a:t>开设贷款频道，币链合约维护频道内容，为用户提供贷款服务</a:t>
              </a:r>
            </a:p>
          </p:txBody>
        </p:sp>
      </p:grpSp>
      <p:grpSp>
        <p:nvGrpSpPr>
          <p:cNvPr id="1255" name="组合 17"/>
          <p:cNvGrpSpPr/>
          <p:nvPr/>
        </p:nvGrpSpPr>
        <p:grpSpPr>
          <a:xfrm>
            <a:off x="7511912" y="3460805"/>
            <a:ext cx="629405" cy="629405"/>
            <a:chOff x="0" y="0"/>
            <a:chExt cx="629404" cy="629404"/>
          </a:xfrm>
        </p:grpSpPr>
        <p:sp>
          <p:nvSpPr>
            <p:cNvPr id="1246" name="Oval 59"/>
            <p:cNvSpPr/>
            <p:nvPr/>
          </p:nvSpPr>
          <p:spPr>
            <a:xfrm>
              <a:off x="-1" y="-1"/>
              <a:ext cx="629406" cy="629406"/>
            </a:xfrm>
            <a:prstGeom prst="ellipse">
              <a:avLst/>
            </a:prstGeom>
            <a:gradFill flip="none" rotWithShape="1">
              <a:gsLst>
                <a:gs pos="0">
                  <a:srgbClr val="8EE0DC">
                    <a:alpha val="78000"/>
                  </a:srgbClr>
                </a:gs>
                <a:gs pos="87000">
                  <a:srgbClr val="2A9995">
                    <a:alpha val="40000"/>
                  </a:srgbClr>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254" name="Group 92"/>
            <p:cNvGrpSpPr/>
            <p:nvPr/>
          </p:nvGrpSpPr>
          <p:grpSpPr>
            <a:xfrm>
              <a:off x="144882" y="150710"/>
              <a:ext cx="339638" cy="292443"/>
              <a:chOff x="0" y="0"/>
              <a:chExt cx="339636" cy="292441"/>
            </a:xfrm>
          </p:grpSpPr>
          <p:sp>
            <p:nvSpPr>
              <p:cNvPr id="1247" name="Oval 93"/>
              <p:cNvSpPr/>
              <p:nvPr/>
            </p:nvSpPr>
            <p:spPr>
              <a:xfrm>
                <a:off x="74271" y="48353"/>
                <a:ext cx="32495" cy="30561"/>
              </a:xfrm>
              <a:prstGeom prst="ellipse">
                <a:avLst/>
              </a:prstGeom>
              <a:solidFill>
                <a:srgbClr val="FFFFFF"/>
              </a:solidFill>
              <a:ln w="12700" cap="flat">
                <a:noFill/>
                <a:miter lim="400000"/>
              </a:ln>
              <a:effectLst/>
            </p:spPr>
            <p:txBody>
              <a:bodyPr wrap="square" lIns="45719" tIns="45719" rIns="45719" bIns="45719" numCol="1" anchor="t">
                <a:noAutofit/>
              </a:bodyPr>
              <a:lstStyle/>
              <a:p>
                <a:pPr>
                  <a:defRPr sz="2400"/>
                </a:pPr>
                <a:endParaRPr/>
              </a:p>
            </p:txBody>
          </p:sp>
          <p:sp>
            <p:nvSpPr>
              <p:cNvPr id="1248" name="Oval 94"/>
              <p:cNvSpPr/>
              <p:nvPr/>
            </p:nvSpPr>
            <p:spPr>
              <a:xfrm>
                <a:off x="138098" y="-1"/>
                <a:ext cx="56091" cy="51449"/>
              </a:xfrm>
              <a:prstGeom prst="ellipse">
                <a:avLst/>
              </a:prstGeom>
              <a:solidFill>
                <a:srgbClr val="FFFFFF"/>
              </a:solidFill>
              <a:ln w="12700" cap="flat">
                <a:noFill/>
                <a:miter lim="400000"/>
              </a:ln>
              <a:effectLst/>
            </p:spPr>
            <p:txBody>
              <a:bodyPr wrap="square" lIns="45719" tIns="45719" rIns="45719" bIns="45719" numCol="1" anchor="t">
                <a:noAutofit/>
              </a:bodyPr>
              <a:lstStyle/>
              <a:p>
                <a:pPr>
                  <a:defRPr sz="2400"/>
                </a:pPr>
                <a:endParaRPr/>
              </a:p>
            </p:txBody>
          </p:sp>
          <p:sp>
            <p:nvSpPr>
              <p:cNvPr id="1249" name="Oval 95"/>
              <p:cNvSpPr/>
              <p:nvPr/>
            </p:nvSpPr>
            <p:spPr>
              <a:xfrm>
                <a:off x="231323" y="49127"/>
                <a:ext cx="33269" cy="30173"/>
              </a:xfrm>
              <a:prstGeom prst="ellipse">
                <a:avLst/>
              </a:prstGeom>
              <a:solidFill>
                <a:srgbClr val="FFFFFF"/>
              </a:solidFill>
              <a:ln w="12700" cap="flat">
                <a:noFill/>
                <a:miter lim="400000"/>
              </a:ln>
              <a:effectLst/>
            </p:spPr>
            <p:txBody>
              <a:bodyPr wrap="square" lIns="45719" tIns="45719" rIns="45719" bIns="45719" numCol="1" anchor="t">
                <a:noAutofit/>
              </a:bodyPr>
              <a:lstStyle/>
              <a:p>
                <a:pPr>
                  <a:defRPr sz="2400"/>
                </a:pPr>
                <a:endParaRPr/>
              </a:p>
            </p:txBody>
          </p:sp>
          <p:sp>
            <p:nvSpPr>
              <p:cNvPr id="1250" name="Rectangle 96"/>
              <p:cNvSpPr/>
              <p:nvPr/>
            </p:nvSpPr>
            <p:spPr>
              <a:xfrm>
                <a:off x="63826" y="241767"/>
                <a:ext cx="204633" cy="50675"/>
              </a:xfrm>
              <a:prstGeom prst="rect">
                <a:avLst/>
              </a:prstGeom>
              <a:solidFill>
                <a:srgbClr val="FFFFFF"/>
              </a:solidFill>
              <a:ln w="12700" cap="flat">
                <a:noFill/>
                <a:miter lim="400000"/>
              </a:ln>
              <a:effectLst/>
            </p:spPr>
            <p:txBody>
              <a:bodyPr wrap="square" lIns="45719" tIns="45719" rIns="45719" bIns="45719" numCol="1" anchor="t">
                <a:noAutofit/>
              </a:bodyPr>
              <a:lstStyle/>
              <a:p>
                <a:pPr>
                  <a:defRPr sz="2400"/>
                </a:pPr>
                <a:endParaRPr/>
              </a:p>
            </p:txBody>
          </p:sp>
          <p:sp>
            <p:nvSpPr>
              <p:cNvPr id="1251" name="Oval 97"/>
              <p:cNvSpPr/>
              <p:nvPr/>
            </p:nvSpPr>
            <p:spPr>
              <a:xfrm>
                <a:off x="282772" y="33267"/>
                <a:ext cx="56865" cy="50675"/>
              </a:xfrm>
              <a:prstGeom prst="ellipse">
                <a:avLst/>
              </a:prstGeom>
              <a:solidFill>
                <a:srgbClr val="FFFFFF"/>
              </a:solidFill>
              <a:ln w="12700" cap="flat">
                <a:noFill/>
                <a:miter lim="400000"/>
              </a:ln>
              <a:effectLst/>
            </p:spPr>
            <p:txBody>
              <a:bodyPr wrap="square" lIns="45719" tIns="45719" rIns="45719" bIns="45719" numCol="1" anchor="t">
                <a:noAutofit/>
              </a:bodyPr>
              <a:lstStyle/>
              <a:p>
                <a:pPr>
                  <a:defRPr sz="2400"/>
                </a:pPr>
                <a:endParaRPr/>
              </a:p>
            </p:txBody>
          </p:sp>
          <p:sp>
            <p:nvSpPr>
              <p:cNvPr id="1252" name="Oval 98"/>
              <p:cNvSpPr/>
              <p:nvPr/>
            </p:nvSpPr>
            <p:spPr>
              <a:xfrm>
                <a:off x="-1" y="34040"/>
                <a:ext cx="56865" cy="51449"/>
              </a:xfrm>
              <a:prstGeom prst="ellipse">
                <a:avLst/>
              </a:prstGeom>
              <a:solidFill>
                <a:srgbClr val="FFFFFF"/>
              </a:solidFill>
              <a:ln w="12700" cap="flat">
                <a:noFill/>
                <a:miter lim="400000"/>
              </a:ln>
              <a:effectLst/>
            </p:spPr>
            <p:txBody>
              <a:bodyPr wrap="square" lIns="45719" tIns="45719" rIns="45719" bIns="45719" numCol="1" anchor="t">
                <a:noAutofit/>
              </a:bodyPr>
              <a:lstStyle/>
              <a:p>
                <a:pPr>
                  <a:defRPr sz="2400"/>
                </a:pPr>
                <a:endParaRPr/>
              </a:p>
            </p:txBody>
          </p:sp>
          <p:sp>
            <p:nvSpPr>
              <p:cNvPr id="1253" name="Freeform 99"/>
              <p:cNvSpPr/>
              <p:nvPr/>
            </p:nvSpPr>
            <p:spPr>
              <a:xfrm>
                <a:off x="39456" y="65002"/>
                <a:ext cx="262271" cy="166708"/>
              </a:xfrm>
              <a:custGeom>
                <a:avLst/>
                <a:gdLst/>
                <a:ahLst/>
                <a:cxnLst>
                  <a:cxn ang="0">
                    <a:pos x="wd2" y="hd2"/>
                  </a:cxn>
                  <a:cxn ang="5400000">
                    <a:pos x="wd2" y="hd2"/>
                  </a:cxn>
                  <a:cxn ang="10800000">
                    <a:pos x="wd2" y="hd2"/>
                  </a:cxn>
                  <a:cxn ang="16200000">
                    <a:pos x="wd2" y="hd2"/>
                  </a:cxn>
                </a:cxnLst>
                <a:rect l="0" t="0" r="r" b="b"/>
                <a:pathLst>
                  <a:path w="21600" h="20966" extrusionOk="0">
                    <a:moveTo>
                      <a:pt x="19727" y="3077"/>
                    </a:moveTo>
                    <a:cubicBezTo>
                      <a:pt x="16543" y="7454"/>
                      <a:pt x="16543" y="7454"/>
                      <a:pt x="16543" y="7454"/>
                    </a:cubicBezTo>
                    <a:cubicBezTo>
                      <a:pt x="16793" y="2982"/>
                      <a:pt x="16793" y="2982"/>
                      <a:pt x="16793" y="2982"/>
                    </a:cubicBezTo>
                    <a:cubicBezTo>
                      <a:pt x="16793" y="2982"/>
                      <a:pt x="16356" y="1935"/>
                      <a:pt x="15794" y="2792"/>
                    </a:cubicBezTo>
                    <a:cubicBezTo>
                      <a:pt x="13859" y="6503"/>
                      <a:pt x="13859" y="6503"/>
                      <a:pt x="13859" y="6503"/>
                    </a:cubicBezTo>
                    <a:cubicBezTo>
                      <a:pt x="11362" y="508"/>
                      <a:pt x="11362" y="508"/>
                      <a:pt x="11362" y="508"/>
                    </a:cubicBezTo>
                    <a:cubicBezTo>
                      <a:pt x="11362" y="508"/>
                      <a:pt x="10675" y="-634"/>
                      <a:pt x="9489" y="508"/>
                    </a:cubicBezTo>
                    <a:cubicBezTo>
                      <a:pt x="7054" y="6407"/>
                      <a:pt x="7054" y="6407"/>
                      <a:pt x="7054" y="6407"/>
                    </a:cubicBezTo>
                    <a:cubicBezTo>
                      <a:pt x="5369" y="2792"/>
                      <a:pt x="5369" y="2792"/>
                      <a:pt x="5369" y="2792"/>
                    </a:cubicBezTo>
                    <a:cubicBezTo>
                      <a:pt x="5369" y="2792"/>
                      <a:pt x="4932" y="1745"/>
                      <a:pt x="4432" y="2792"/>
                    </a:cubicBezTo>
                    <a:cubicBezTo>
                      <a:pt x="4557" y="7740"/>
                      <a:pt x="4557" y="7740"/>
                      <a:pt x="4557" y="7740"/>
                    </a:cubicBezTo>
                    <a:cubicBezTo>
                      <a:pt x="1436" y="3077"/>
                      <a:pt x="1436" y="3077"/>
                      <a:pt x="1436" y="3077"/>
                    </a:cubicBezTo>
                    <a:cubicBezTo>
                      <a:pt x="1436" y="3077"/>
                      <a:pt x="437" y="2411"/>
                      <a:pt x="0" y="3838"/>
                    </a:cubicBezTo>
                    <a:cubicBezTo>
                      <a:pt x="1998" y="20966"/>
                      <a:pt x="1998" y="20966"/>
                      <a:pt x="1998" y="20966"/>
                    </a:cubicBezTo>
                    <a:cubicBezTo>
                      <a:pt x="18791" y="20966"/>
                      <a:pt x="18791" y="20966"/>
                      <a:pt x="18791" y="20966"/>
                    </a:cubicBezTo>
                    <a:cubicBezTo>
                      <a:pt x="21600" y="4314"/>
                      <a:pt x="21600" y="4314"/>
                      <a:pt x="21600" y="4314"/>
                    </a:cubicBezTo>
                    <a:cubicBezTo>
                      <a:pt x="21600" y="4314"/>
                      <a:pt x="21288" y="2125"/>
                      <a:pt x="19727" y="3077"/>
                    </a:cubicBezTo>
                    <a:close/>
                  </a:path>
                </a:pathLst>
              </a:custGeom>
              <a:solidFill>
                <a:srgbClr val="FFFFFF"/>
              </a:solidFill>
              <a:ln w="12700" cap="flat">
                <a:noFill/>
                <a:miter lim="400000"/>
              </a:ln>
              <a:effectLst/>
            </p:spPr>
            <p:txBody>
              <a:bodyPr wrap="square" lIns="45719" tIns="45719" rIns="45719" bIns="45719" numCol="1" anchor="t">
                <a:noAutofit/>
              </a:bodyPr>
              <a:lstStyle/>
              <a:p>
                <a:pPr>
                  <a:defRPr sz="2400"/>
                </a:pPr>
                <a:endParaRPr/>
              </a:p>
            </p:txBody>
          </p:sp>
        </p:grpSp>
      </p:grpSp>
      <p:sp>
        <p:nvSpPr>
          <p:cNvPr id="1256" name="矩形 56"/>
          <p:cNvSpPr txBox="1"/>
          <p:nvPr/>
        </p:nvSpPr>
        <p:spPr>
          <a:xfrm>
            <a:off x="455769" y="3871976"/>
            <a:ext cx="3085344"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25000"/>
              </a:lnSpc>
              <a:defRPr sz="1400">
                <a:solidFill>
                  <a:srgbClr val="D9D9D9"/>
                </a:solidFill>
                <a:latin typeface="微软雅黑"/>
                <a:ea typeface="微软雅黑"/>
                <a:cs typeface="微软雅黑"/>
                <a:sym typeface="微软雅黑"/>
              </a:defRPr>
            </a:pPr>
            <a:r>
              <a:t>通过交易所、区块链资讯平台等合作平台，向币链合约引流。</a:t>
            </a:r>
          </a:p>
          <a:p>
            <a:pPr algn="just">
              <a:lnSpc>
                <a:spcPct val="125000"/>
              </a:lnSpc>
              <a:defRPr sz="1400">
                <a:solidFill>
                  <a:srgbClr val="D9D9D9"/>
                </a:solidFill>
                <a:latin typeface="微软雅黑"/>
                <a:ea typeface="微软雅黑"/>
                <a:cs typeface="微软雅黑"/>
                <a:sym typeface="微软雅黑"/>
              </a:defRPr>
            </a:pPr>
            <a:r>
              <a:t>硬广、软广、植入相结合形式。</a:t>
            </a:r>
          </a:p>
        </p:txBody>
      </p:sp>
      <p:sp>
        <p:nvSpPr>
          <p:cNvPr id="1257" name="矩形 62"/>
          <p:cNvSpPr txBox="1"/>
          <p:nvPr/>
        </p:nvSpPr>
        <p:spPr>
          <a:xfrm>
            <a:off x="330480" y="212915"/>
            <a:ext cx="1669686" cy="46166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342900" indent="-342900">
              <a:buSzPct val="100000"/>
              <a:buChar char="➢"/>
              <a:defRPr sz="2400">
                <a:solidFill>
                  <a:srgbClr val="95CCCA"/>
                </a:solidFill>
                <a:latin typeface="经典综艺体简"/>
                <a:ea typeface="经典综艺体简"/>
                <a:cs typeface="经典综艺体简"/>
                <a:sym typeface="经典综艺体简"/>
              </a:defRPr>
            </a:lvl1pPr>
          </a:lstStyle>
          <a:p>
            <a:r>
              <a:rPr>
                <a:latin typeface="Heiti SC Light" charset="-122"/>
                <a:ea typeface="Heiti SC Light" charset="-122"/>
                <a:cs typeface="Heiti SC Light" charset="-122"/>
              </a:rPr>
              <a:t>广告投放</a:t>
            </a:r>
          </a:p>
        </p:txBody>
      </p:sp>
      <p:sp>
        <p:nvSpPr>
          <p:cNvPr id="1258" name="直接连接符 64"/>
          <p:cNvSpPr/>
          <p:nvPr/>
        </p:nvSpPr>
        <p:spPr>
          <a:xfrm>
            <a:off x="-1" y="935078"/>
            <a:ext cx="11273871" cy="1"/>
          </a:xfrm>
          <a:prstGeom prst="line">
            <a:avLst/>
          </a:prstGeom>
          <a:ln w="12700">
            <a:solidFill>
              <a:srgbClr val="FFFFFF">
                <a:alpha val="10500"/>
              </a:srgbClr>
            </a:solidFill>
            <a:miter/>
          </a:ln>
        </p:spPr>
        <p:txBody>
          <a:bodyPr lIns="45719" rIns="45719"/>
          <a:lstStyle/>
          <a:p>
            <a:endParaRPr/>
          </a:p>
        </p:txBody>
      </p:sp>
      <p:grpSp>
        <p:nvGrpSpPr>
          <p:cNvPr id="1265" name="组合 65"/>
          <p:cNvGrpSpPr/>
          <p:nvPr/>
        </p:nvGrpSpPr>
        <p:grpSpPr>
          <a:xfrm>
            <a:off x="0" y="780259"/>
            <a:ext cx="5723999" cy="78380"/>
            <a:chOff x="0" y="0"/>
            <a:chExt cx="5723998" cy="78378"/>
          </a:xfrm>
        </p:grpSpPr>
        <p:sp>
          <p:nvSpPr>
            <p:cNvPr id="1259" name="任意多边形 66"/>
            <p:cNvSpPr/>
            <p:nvPr/>
          </p:nvSpPr>
          <p:spPr>
            <a:xfrm rot="10800000" flipH="1">
              <a:off x="0" y="0"/>
              <a:ext cx="1967533" cy="78378"/>
            </a:xfrm>
            <a:custGeom>
              <a:avLst/>
              <a:gdLst/>
              <a:ahLst/>
              <a:cxnLst>
                <a:cxn ang="0">
                  <a:pos x="wd2" y="hd2"/>
                </a:cxn>
                <a:cxn ang="5400000">
                  <a:pos x="wd2" y="hd2"/>
                </a:cxn>
                <a:cxn ang="10800000">
                  <a:pos x="wd2" y="hd2"/>
                </a:cxn>
                <a:cxn ang="16200000">
                  <a:pos x="wd2" y="hd2"/>
                </a:cxn>
              </a:cxnLst>
              <a:rect l="0" t="0" r="r" b="b"/>
              <a:pathLst>
                <a:path w="21600" h="21600" extrusionOk="0">
                  <a:moveTo>
                    <a:pt x="19988" y="21600"/>
                  </a:moveTo>
                  <a:lnTo>
                    <a:pt x="0" y="21600"/>
                  </a:lnTo>
                  <a:lnTo>
                    <a:pt x="0" y="0"/>
                  </a:lnTo>
                  <a:lnTo>
                    <a:pt x="21600" y="0"/>
                  </a:lnTo>
                  <a:close/>
                </a:path>
              </a:pathLst>
            </a:custGeom>
            <a:solidFill>
              <a:srgbClr val="61D6F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60" name="平行四边形 67"/>
            <p:cNvSpPr/>
            <p:nvPr/>
          </p:nvSpPr>
          <p:spPr>
            <a:xfrm rot="10800000" flipH="1">
              <a:off x="1941686" y="0"/>
              <a:ext cx="1488142"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857" y="0"/>
                  </a:lnTo>
                  <a:lnTo>
                    <a:pt x="21600" y="0"/>
                  </a:lnTo>
                  <a:lnTo>
                    <a:pt x="19743" y="21600"/>
                  </a:lnTo>
                  <a:close/>
                </a:path>
              </a:pathLst>
            </a:custGeom>
            <a:solidFill>
              <a:srgbClr val="61D6F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61" name="平行四边形 68"/>
            <p:cNvSpPr/>
            <p:nvPr/>
          </p:nvSpPr>
          <p:spPr>
            <a:xfrm rot="10800000" flipH="1">
              <a:off x="3403980" y="0"/>
              <a:ext cx="1033432"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674" y="0"/>
                  </a:lnTo>
                  <a:lnTo>
                    <a:pt x="21600" y="0"/>
                  </a:lnTo>
                  <a:lnTo>
                    <a:pt x="18926"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62" name="平行四边形 69"/>
            <p:cNvSpPr/>
            <p:nvPr/>
          </p:nvSpPr>
          <p:spPr>
            <a:xfrm rot="10800000" flipH="1">
              <a:off x="4411564"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63" name="平行四边形 70"/>
            <p:cNvSpPr/>
            <p:nvPr/>
          </p:nvSpPr>
          <p:spPr>
            <a:xfrm rot="10800000" flipH="1">
              <a:off x="4840427"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64" name="平行四边形 71"/>
            <p:cNvSpPr/>
            <p:nvPr/>
          </p:nvSpPr>
          <p:spPr>
            <a:xfrm rot="10800000" flipH="1">
              <a:off x="5269289"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1256"/>
                                        </p:tgtEl>
                                        <p:attrNameLst>
                                          <p:attrName>style.visibility</p:attrName>
                                        </p:attrNameLst>
                                      </p:cBhvr>
                                      <p:to>
                                        <p:strVal val="visible"/>
                                      </p:to>
                                    </p:set>
                                    <p:anim calcmode="lin" valueType="num">
                                      <p:cBhvr>
                                        <p:cTn id="7" dur="1000" fill="hold"/>
                                        <p:tgtEl>
                                          <p:spTgt spid="1256"/>
                                        </p:tgtEl>
                                        <p:attrNameLst>
                                          <p:attrName>ppt_x</p:attrName>
                                        </p:attrNameLst>
                                      </p:cBhvr>
                                      <p:tavLst>
                                        <p:tav tm="0">
                                          <p:val>
                                            <p:strVal val="#ppt_x"/>
                                          </p:val>
                                        </p:tav>
                                        <p:tav tm="100000">
                                          <p:val>
                                            <p:strVal val="#ppt_x"/>
                                          </p:val>
                                        </p:tav>
                                      </p:tavLst>
                                    </p:anim>
                                    <p:anim calcmode="lin" valueType="num">
                                      <p:cBhvr>
                                        <p:cTn id="8" dur="1000" fill="hold"/>
                                        <p:tgtEl>
                                          <p:spTgt spid="1256"/>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2" nodeType="afterEffect">
                                  <p:stCondLst>
                                    <p:cond delay="0"/>
                                  </p:stCondLst>
                                  <p:iterate>
                                    <p:tmAbs val="0"/>
                                  </p:iterate>
                                  <p:childTnLst>
                                    <p:set>
                                      <p:cBhvr>
                                        <p:cTn id="11" fill="hold"/>
                                        <p:tgtEl>
                                          <p:spTgt spid="1230"/>
                                        </p:tgtEl>
                                        <p:attrNameLst>
                                          <p:attrName>style.visibility</p:attrName>
                                        </p:attrNameLst>
                                      </p:cBhvr>
                                      <p:to>
                                        <p:strVal val="visible"/>
                                      </p:to>
                                    </p:set>
                                    <p:anim calcmode="lin" valueType="num">
                                      <p:cBhvr>
                                        <p:cTn id="12" dur="500" fill="hold"/>
                                        <p:tgtEl>
                                          <p:spTgt spid="1230"/>
                                        </p:tgtEl>
                                        <p:attrNameLst>
                                          <p:attrName>ppt_x</p:attrName>
                                        </p:attrNameLst>
                                      </p:cBhvr>
                                      <p:tavLst>
                                        <p:tav tm="0">
                                          <p:val>
                                            <p:strVal val="#ppt_x"/>
                                          </p:val>
                                        </p:tav>
                                        <p:tav tm="100000">
                                          <p:val>
                                            <p:strVal val="#ppt_x"/>
                                          </p:val>
                                        </p:tav>
                                      </p:tavLst>
                                    </p:anim>
                                    <p:anim calcmode="lin" valueType="num">
                                      <p:cBhvr>
                                        <p:cTn id="13" dur="500" fill="hold"/>
                                        <p:tgtEl>
                                          <p:spTgt spid="1230"/>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1" fill="hold" grpId="3" nodeType="afterEffect">
                                  <p:stCondLst>
                                    <p:cond delay="0"/>
                                  </p:stCondLst>
                                  <p:iterate>
                                    <p:tmAbs val="0"/>
                                  </p:iterate>
                                  <p:childTnLst>
                                    <p:set>
                                      <p:cBhvr>
                                        <p:cTn id="16" fill="hold"/>
                                        <p:tgtEl>
                                          <p:spTgt spid="1231"/>
                                        </p:tgtEl>
                                        <p:attrNameLst>
                                          <p:attrName>style.visibility</p:attrName>
                                        </p:attrNameLst>
                                      </p:cBhvr>
                                      <p:to>
                                        <p:strVal val="visible"/>
                                      </p:to>
                                    </p:set>
                                    <p:animEffect transition="in" filter="wipe(up)">
                                      <p:cBhvr>
                                        <p:cTn id="17" dur="500"/>
                                        <p:tgtEl>
                                          <p:spTgt spid="1231"/>
                                        </p:tgtEl>
                                      </p:cBhvr>
                                    </p:animEffect>
                                  </p:childTnLst>
                                </p:cTn>
                              </p:par>
                            </p:childTnLst>
                          </p:cTn>
                        </p:par>
                        <p:par>
                          <p:cTn id="18" fill="hold">
                            <p:stCondLst>
                              <p:cond delay="2000"/>
                            </p:stCondLst>
                            <p:childTnLst>
                              <p:par>
                                <p:cTn id="19" presetID="22" presetClass="entr" presetSubtype="1" fill="hold" grpId="4" nodeType="afterEffect">
                                  <p:stCondLst>
                                    <p:cond delay="0"/>
                                  </p:stCondLst>
                                  <p:iterate>
                                    <p:tmAbs val="0"/>
                                  </p:iterate>
                                  <p:childTnLst>
                                    <p:set>
                                      <p:cBhvr>
                                        <p:cTn id="20" fill="hold"/>
                                        <p:tgtEl>
                                          <p:spTgt spid="1232"/>
                                        </p:tgtEl>
                                        <p:attrNameLst>
                                          <p:attrName>style.visibility</p:attrName>
                                        </p:attrNameLst>
                                      </p:cBhvr>
                                      <p:to>
                                        <p:strVal val="visible"/>
                                      </p:to>
                                    </p:set>
                                    <p:animEffect transition="in" filter="wipe(up)">
                                      <p:cBhvr>
                                        <p:cTn id="21" dur="500"/>
                                        <p:tgtEl>
                                          <p:spTgt spid="1232"/>
                                        </p:tgtEl>
                                      </p:cBhvr>
                                    </p:animEffect>
                                  </p:childTnLst>
                                </p:cTn>
                              </p:par>
                            </p:childTnLst>
                          </p:cTn>
                        </p:par>
                        <p:par>
                          <p:cTn id="22" fill="hold">
                            <p:stCondLst>
                              <p:cond delay="2500"/>
                            </p:stCondLst>
                            <p:childTnLst>
                              <p:par>
                                <p:cTn id="23" presetID="22" presetClass="entr" presetSubtype="1" fill="hold" grpId="5" nodeType="afterEffect">
                                  <p:stCondLst>
                                    <p:cond delay="0"/>
                                  </p:stCondLst>
                                  <p:iterate>
                                    <p:tmAbs val="0"/>
                                  </p:iterate>
                                  <p:childTnLst>
                                    <p:set>
                                      <p:cBhvr>
                                        <p:cTn id="24" fill="hold"/>
                                        <p:tgtEl>
                                          <p:spTgt spid="1233"/>
                                        </p:tgtEl>
                                        <p:attrNameLst>
                                          <p:attrName>style.visibility</p:attrName>
                                        </p:attrNameLst>
                                      </p:cBhvr>
                                      <p:to>
                                        <p:strVal val="visible"/>
                                      </p:to>
                                    </p:set>
                                    <p:animEffect transition="in" filter="wipe(up)">
                                      <p:cBhvr>
                                        <p:cTn id="25" dur="500"/>
                                        <p:tgtEl>
                                          <p:spTgt spid="1233"/>
                                        </p:tgtEl>
                                      </p:cBhvr>
                                    </p:animEffect>
                                  </p:childTnLst>
                                </p:cTn>
                              </p:par>
                            </p:childTnLst>
                          </p:cTn>
                        </p:par>
                        <p:par>
                          <p:cTn id="26" fill="hold">
                            <p:stCondLst>
                              <p:cond delay="3000"/>
                            </p:stCondLst>
                            <p:childTnLst>
                              <p:par>
                                <p:cTn id="27" presetID="22" presetClass="entr" presetSubtype="1" fill="hold" grpId="6" nodeType="afterEffect">
                                  <p:stCondLst>
                                    <p:cond delay="0"/>
                                  </p:stCondLst>
                                  <p:iterate>
                                    <p:tmAbs val="0"/>
                                  </p:iterate>
                                  <p:childTnLst>
                                    <p:set>
                                      <p:cBhvr>
                                        <p:cTn id="28" fill="hold"/>
                                        <p:tgtEl>
                                          <p:spTgt spid="1234"/>
                                        </p:tgtEl>
                                        <p:attrNameLst>
                                          <p:attrName>style.visibility</p:attrName>
                                        </p:attrNameLst>
                                      </p:cBhvr>
                                      <p:to>
                                        <p:strVal val="visible"/>
                                      </p:to>
                                    </p:set>
                                    <p:animEffect transition="in" filter="wipe(up)">
                                      <p:cBhvr>
                                        <p:cTn id="29" dur="500"/>
                                        <p:tgtEl>
                                          <p:spTgt spid="1234"/>
                                        </p:tgtEl>
                                      </p:cBhvr>
                                    </p:animEffect>
                                  </p:childTnLst>
                                </p:cTn>
                              </p:par>
                            </p:childTnLst>
                          </p:cTn>
                        </p:par>
                        <p:par>
                          <p:cTn id="30" fill="hold">
                            <p:stCondLst>
                              <p:cond delay="3500"/>
                            </p:stCondLst>
                            <p:childTnLst>
                              <p:par>
                                <p:cTn id="31" presetID="23" presetClass="entr" presetSubtype="16" fill="hold" grpId="7" nodeType="afterEffect">
                                  <p:stCondLst>
                                    <p:cond delay="0"/>
                                  </p:stCondLst>
                                  <p:iterate>
                                    <p:tmAbs val="0"/>
                                  </p:iterate>
                                  <p:childTnLst>
                                    <p:set>
                                      <p:cBhvr>
                                        <p:cTn id="32" fill="hold"/>
                                        <p:tgtEl>
                                          <p:spTgt spid="1255"/>
                                        </p:tgtEl>
                                        <p:attrNameLst>
                                          <p:attrName>style.visibility</p:attrName>
                                        </p:attrNameLst>
                                      </p:cBhvr>
                                      <p:to>
                                        <p:strVal val="visible"/>
                                      </p:to>
                                    </p:set>
                                    <p:anim calcmode="lin" valueType="num">
                                      <p:cBhvr>
                                        <p:cTn id="33" dur="500" fill="hold"/>
                                        <p:tgtEl>
                                          <p:spTgt spid="1255"/>
                                        </p:tgtEl>
                                        <p:attrNameLst>
                                          <p:attrName>ppt_w</p:attrName>
                                        </p:attrNameLst>
                                      </p:cBhvr>
                                      <p:tavLst>
                                        <p:tav tm="0">
                                          <p:val>
                                            <p:fltVal val="0"/>
                                          </p:val>
                                        </p:tav>
                                        <p:tav tm="100000">
                                          <p:val>
                                            <p:strVal val="#ppt_w"/>
                                          </p:val>
                                        </p:tav>
                                      </p:tavLst>
                                    </p:anim>
                                    <p:anim calcmode="lin" valueType="num">
                                      <p:cBhvr>
                                        <p:cTn id="34" dur="500" fill="hold"/>
                                        <p:tgtEl>
                                          <p:spTgt spid="1255"/>
                                        </p:tgtEl>
                                        <p:attrNameLst>
                                          <p:attrName>ppt_h</p:attrName>
                                        </p:attrNameLst>
                                      </p:cBhvr>
                                      <p:tavLst>
                                        <p:tav tm="0">
                                          <p:val>
                                            <p:fltVal val="0"/>
                                          </p:val>
                                        </p:tav>
                                        <p:tav tm="100000">
                                          <p:val>
                                            <p:strVal val="#ppt_h"/>
                                          </p:val>
                                        </p:tav>
                                      </p:tavLst>
                                    </p:anim>
                                  </p:childTnLst>
                                </p:cTn>
                              </p:par>
                            </p:childTnLst>
                          </p:cTn>
                        </p:par>
                        <p:par>
                          <p:cTn id="35" fill="hold">
                            <p:stCondLst>
                              <p:cond delay="4000"/>
                            </p:stCondLst>
                            <p:childTnLst>
                              <p:par>
                                <p:cTn id="36" presetID="2" presetClass="entr" presetSubtype="2" fill="hold" grpId="8" nodeType="afterEffect">
                                  <p:stCondLst>
                                    <p:cond delay="0"/>
                                  </p:stCondLst>
                                  <p:iterate>
                                    <p:tmAbs val="0"/>
                                  </p:iterate>
                                  <p:childTnLst>
                                    <p:set>
                                      <p:cBhvr>
                                        <p:cTn id="37" fill="hold"/>
                                        <p:tgtEl>
                                          <p:spTgt spid="1237"/>
                                        </p:tgtEl>
                                        <p:attrNameLst>
                                          <p:attrName>style.visibility</p:attrName>
                                        </p:attrNameLst>
                                      </p:cBhvr>
                                      <p:to>
                                        <p:strVal val="visible"/>
                                      </p:to>
                                    </p:set>
                                    <p:anim calcmode="lin" valueType="num">
                                      <p:cBhvr>
                                        <p:cTn id="38" dur="1000" fill="hold"/>
                                        <p:tgtEl>
                                          <p:spTgt spid="1237"/>
                                        </p:tgtEl>
                                        <p:attrNameLst>
                                          <p:attrName>ppt_x</p:attrName>
                                        </p:attrNameLst>
                                      </p:cBhvr>
                                      <p:tavLst>
                                        <p:tav tm="0">
                                          <p:val>
                                            <p:strVal val="1+#ppt_w/2"/>
                                          </p:val>
                                        </p:tav>
                                        <p:tav tm="100000">
                                          <p:val>
                                            <p:strVal val="#ppt_x"/>
                                          </p:val>
                                        </p:tav>
                                      </p:tavLst>
                                    </p:anim>
                                    <p:anim calcmode="lin" valueType="num">
                                      <p:cBhvr>
                                        <p:cTn id="39" dur="1000" fill="hold"/>
                                        <p:tgtEl>
                                          <p:spTgt spid="1237"/>
                                        </p:tgtEl>
                                        <p:attrNameLst>
                                          <p:attrName>ppt_y</p:attrName>
                                        </p:attrNameLst>
                                      </p:cBhvr>
                                      <p:tavLst>
                                        <p:tav tm="0">
                                          <p:val>
                                            <p:strVal val="#ppt_y"/>
                                          </p:val>
                                        </p:tav>
                                        <p:tav tm="100000">
                                          <p:val>
                                            <p:strVal val="#ppt_y"/>
                                          </p:val>
                                        </p:tav>
                                      </p:tavLst>
                                    </p:anim>
                                  </p:childTnLst>
                                </p:cTn>
                              </p:par>
                            </p:childTnLst>
                          </p:cTn>
                        </p:par>
                        <p:par>
                          <p:cTn id="40" fill="hold">
                            <p:stCondLst>
                              <p:cond delay="5000"/>
                            </p:stCondLst>
                            <p:childTnLst>
                              <p:par>
                                <p:cTn id="41" presetID="23" presetClass="entr" presetSubtype="16" fill="hold" grpId="9" nodeType="afterEffect">
                                  <p:stCondLst>
                                    <p:cond delay="0"/>
                                  </p:stCondLst>
                                  <p:iterate>
                                    <p:tmAbs val="0"/>
                                  </p:iterate>
                                  <p:childTnLst>
                                    <p:set>
                                      <p:cBhvr>
                                        <p:cTn id="42" fill="hold"/>
                                        <p:tgtEl>
                                          <p:spTgt spid="1242"/>
                                        </p:tgtEl>
                                        <p:attrNameLst>
                                          <p:attrName>style.visibility</p:attrName>
                                        </p:attrNameLst>
                                      </p:cBhvr>
                                      <p:to>
                                        <p:strVal val="visible"/>
                                      </p:to>
                                    </p:set>
                                    <p:anim calcmode="lin" valueType="num">
                                      <p:cBhvr>
                                        <p:cTn id="43" dur="500" fill="hold"/>
                                        <p:tgtEl>
                                          <p:spTgt spid="1242"/>
                                        </p:tgtEl>
                                        <p:attrNameLst>
                                          <p:attrName>ppt_w</p:attrName>
                                        </p:attrNameLst>
                                      </p:cBhvr>
                                      <p:tavLst>
                                        <p:tav tm="0">
                                          <p:val>
                                            <p:fltVal val="0"/>
                                          </p:val>
                                        </p:tav>
                                        <p:tav tm="100000">
                                          <p:val>
                                            <p:strVal val="#ppt_w"/>
                                          </p:val>
                                        </p:tav>
                                      </p:tavLst>
                                    </p:anim>
                                    <p:anim calcmode="lin" valueType="num">
                                      <p:cBhvr>
                                        <p:cTn id="44" dur="500" fill="hold"/>
                                        <p:tgtEl>
                                          <p:spTgt spid="1242"/>
                                        </p:tgtEl>
                                        <p:attrNameLst>
                                          <p:attrName>ppt_h</p:attrName>
                                        </p:attrNameLst>
                                      </p:cBhvr>
                                      <p:tavLst>
                                        <p:tav tm="0">
                                          <p:val>
                                            <p:fltVal val="0"/>
                                          </p:val>
                                        </p:tav>
                                        <p:tav tm="100000">
                                          <p:val>
                                            <p:strVal val="#ppt_h"/>
                                          </p:val>
                                        </p:tav>
                                      </p:tavLst>
                                    </p:anim>
                                  </p:childTnLst>
                                </p:cTn>
                              </p:par>
                            </p:childTnLst>
                          </p:cTn>
                        </p:par>
                        <p:par>
                          <p:cTn id="45" fill="hold">
                            <p:stCondLst>
                              <p:cond delay="5500"/>
                            </p:stCondLst>
                            <p:childTnLst>
                              <p:par>
                                <p:cTn id="46" presetID="2" presetClass="entr" presetSubtype="2" fill="hold" grpId="10" nodeType="afterEffect">
                                  <p:stCondLst>
                                    <p:cond delay="0"/>
                                  </p:stCondLst>
                                  <p:iterate>
                                    <p:tmAbs val="0"/>
                                  </p:iterate>
                                  <p:childTnLst>
                                    <p:set>
                                      <p:cBhvr>
                                        <p:cTn id="47" fill="hold"/>
                                        <p:tgtEl>
                                          <p:spTgt spid="1245"/>
                                        </p:tgtEl>
                                        <p:attrNameLst>
                                          <p:attrName>style.visibility</p:attrName>
                                        </p:attrNameLst>
                                      </p:cBhvr>
                                      <p:to>
                                        <p:strVal val="visible"/>
                                      </p:to>
                                    </p:set>
                                    <p:anim calcmode="lin" valueType="num">
                                      <p:cBhvr>
                                        <p:cTn id="48" dur="1000" fill="hold"/>
                                        <p:tgtEl>
                                          <p:spTgt spid="1245"/>
                                        </p:tgtEl>
                                        <p:attrNameLst>
                                          <p:attrName>ppt_x</p:attrName>
                                        </p:attrNameLst>
                                      </p:cBhvr>
                                      <p:tavLst>
                                        <p:tav tm="0">
                                          <p:val>
                                            <p:strVal val="1+#ppt_w/2"/>
                                          </p:val>
                                        </p:tav>
                                        <p:tav tm="100000">
                                          <p:val>
                                            <p:strVal val="#ppt_x"/>
                                          </p:val>
                                        </p:tav>
                                      </p:tavLst>
                                    </p:anim>
                                    <p:anim calcmode="lin" valueType="num">
                                      <p:cBhvr>
                                        <p:cTn id="49" dur="1000" fill="hold"/>
                                        <p:tgtEl>
                                          <p:spTgt spid="1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 grpId="2" animBg="1" advAuto="0"/>
      <p:bldP spid="1231" grpId="3" animBg="1" advAuto="0"/>
      <p:bldP spid="1232" grpId="4" animBg="1" advAuto="0"/>
      <p:bldP spid="1233" grpId="5" animBg="1" advAuto="0"/>
      <p:bldP spid="1234" grpId="6" animBg="1" advAuto="0"/>
      <p:bldP spid="1237" grpId="8" animBg="1" advAuto="0"/>
      <p:bldP spid="1242" grpId="9" animBg="1" advAuto="0"/>
      <p:bldP spid="1245" grpId="10" animBg="1" advAuto="0"/>
      <p:bldP spid="1255" grpId="7" animBg="1" advAuto="0"/>
      <p:bldP spid="1256" grpId="1"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4" name="组合 38"/>
          <p:cNvGrpSpPr/>
          <p:nvPr/>
        </p:nvGrpSpPr>
        <p:grpSpPr>
          <a:xfrm>
            <a:off x="4781550" y="2386869"/>
            <a:ext cx="2628902" cy="2659878"/>
            <a:chOff x="0" y="937"/>
            <a:chExt cx="2628901" cy="2659876"/>
          </a:xfrm>
        </p:grpSpPr>
        <p:sp>
          <p:nvSpPr>
            <p:cNvPr id="1267" name="Oval 92"/>
            <p:cNvSpPr/>
            <p:nvPr/>
          </p:nvSpPr>
          <p:spPr>
            <a:xfrm>
              <a:off x="193538" y="209496"/>
              <a:ext cx="2241823" cy="2241819"/>
            </a:xfrm>
            <a:prstGeom prst="ellipse">
              <a:avLst/>
            </a:prstGeom>
            <a:solidFill>
              <a:srgbClr val="2A9995">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302" name="Group 93"/>
            <p:cNvGrpSpPr/>
            <p:nvPr/>
          </p:nvGrpSpPr>
          <p:grpSpPr>
            <a:xfrm>
              <a:off x="0" y="937"/>
              <a:ext cx="2628901" cy="2659876"/>
              <a:chOff x="0" y="937"/>
              <a:chExt cx="2628899" cy="2659874"/>
            </a:xfrm>
          </p:grpSpPr>
          <p:sp>
            <p:nvSpPr>
              <p:cNvPr id="1268" name="Line 699"/>
              <p:cNvSpPr/>
              <p:nvPr/>
            </p:nvSpPr>
            <p:spPr>
              <a:xfrm flipH="1" flipV="1">
                <a:off x="1255591" y="937"/>
                <a:ext cx="702141" cy="165673"/>
              </a:xfrm>
              <a:prstGeom prst="line">
                <a:avLst/>
              </a:prstGeom>
              <a:noFill/>
              <a:ln w="3175" cap="flat">
                <a:solidFill>
                  <a:srgbClr val="BFBFBF">
                    <a:alpha val="50000"/>
                  </a:srgbClr>
                </a:solidFill>
                <a:prstDash val="solid"/>
                <a:round/>
                <a:headEnd type="oval" w="med" len="med"/>
                <a:tailEnd type="oval" w="med" len="med"/>
              </a:ln>
              <a:effectLst/>
            </p:spPr>
            <p:txBody>
              <a:bodyPr wrap="square" lIns="45719" tIns="45719" rIns="45719" bIns="45719" numCol="1" anchor="t">
                <a:noAutofit/>
              </a:bodyPr>
              <a:lstStyle/>
              <a:p>
                <a:endParaRPr/>
              </a:p>
            </p:txBody>
          </p:sp>
          <p:sp>
            <p:nvSpPr>
              <p:cNvPr id="1269" name="Freeform 700"/>
              <p:cNvSpPr/>
              <p:nvPr/>
            </p:nvSpPr>
            <p:spPr>
              <a:xfrm>
                <a:off x="1961701" y="167546"/>
                <a:ext cx="667199" cy="113094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082" y="10476"/>
                    </a:lnTo>
                    <a:lnTo>
                      <a:pt x="0" y="0"/>
                    </a:lnTo>
                  </a:path>
                </a:pathLst>
              </a:custGeom>
              <a:noFill/>
              <a:ln w="3175" cap="flat">
                <a:solidFill>
                  <a:srgbClr val="BFBFBF">
                    <a:alpha val="50000"/>
                  </a:srgbClr>
                </a:solidFill>
                <a:prstDash val="solid"/>
                <a:round/>
                <a:headEnd type="oval" w="med" len="med"/>
                <a:tailEnd type="oval" w="med" len="med"/>
              </a:ln>
              <a:effectLst/>
            </p:spPr>
            <p:txBody>
              <a:bodyPr wrap="square" lIns="45719" tIns="45719" rIns="45719" bIns="45719" numCol="1" anchor="t">
                <a:noAutofit/>
              </a:bodyPr>
              <a:lstStyle/>
              <a:p>
                <a:endParaRPr/>
              </a:p>
            </p:txBody>
          </p:sp>
          <p:sp>
            <p:nvSpPr>
              <p:cNvPr id="1270" name="Freeform 701"/>
              <p:cNvSpPr/>
              <p:nvPr/>
            </p:nvSpPr>
            <p:spPr>
              <a:xfrm>
                <a:off x="689138" y="1298492"/>
                <a:ext cx="1939763" cy="1362321"/>
              </a:xfrm>
              <a:custGeom>
                <a:avLst/>
                <a:gdLst/>
                <a:ahLst/>
                <a:cxnLst>
                  <a:cxn ang="0">
                    <a:pos x="wd2" y="hd2"/>
                  </a:cxn>
                  <a:cxn ang="5400000">
                    <a:pos x="wd2" y="hd2"/>
                  </a:cxn>
                  <a:cxn ang="10800000">
                    <a:pos x="wd2" y="hd2"/>
                  </a:cxn>
                  <a:cxn ang="16200000">
                    <a:pos x="wd2" y="hd2"/>
                  </a:cxn>
                </a:cxnLst>
                <a:rect l="0" t="0" r="r" b="b"/>
                <a:pathLst>
                  <a:path w="21600" h="21600" extrusionOk="0">
                    <a:moveTo>
                      <a:pt x="0" y="20177"/>
                    </a:moveTo>
                    <a:lnTo>
                      <a:pt x="9217" y="21600"/>
                    </a:lnTo>
                    <a:lnTo>
                      <a:pt x="14493" y="18374"/>
                    </a:lnTo>
                    <a:lnTo>
                      <a:pt x="20034" y="11654"/>
                    </a:lnTo>
                    <a:lnTo>
                      <a:pt x="21600" y="0"/>
                    </a:lnTo>
                  </a:path>
                </a:pathLst>
              </a:custGeom>
              <a:noFill/>
              <a:ln w="3175" cap="flat">
                <a:solidFill>
                  <a:srgbClr val="BFBFBF">
                    <a:alpha val="50000"/>
                  </a:srgbClr>
                </a:solidFill>
                <a:prstDash val="solid"/>
                <a:round/>
              </a:ln>
              <a:effectLst/>
            </p:spPr>
            <p:txBody>
              <a:bodyPr wrap="square" lIns="45719" tIns="45719" rIns="45719" bIns="45719" numCol="1" anchor="t">
                <a:noAutofit/>
              </a:bodyPr>
              <a:lstStyle/>
              <a:p>
                <a:endParaRPr/>
              </a:p>
            </p:txBody>
          </p:sp>
          <p:sp>
            <p:nvSpPr>
              <p:cNvPr id="1271" name="Line 702"/>
              <p:cNvSpPr/>
              <p:nvPr/>
            </p:nvSpPr>
            <p:spPr>
              <a:xfrm>
                <a:off x="107234" y="1828281"/>
                <a:ext cx="579388" cy="739562"/>
              </a:xfrm>
              <a:prstGeom prst="line">
                <a:avLst/>
              </a:prstGeom>
              <a:noFill/>
              <a:ln w="3175" cap="flat">
                <a:solidFill>
                  <a:srgbClr val="BFBFBF">
                    <a:alpha val="50000"/>
                  </a:srgbClr>
                </a:solidFill>
                <a:prstDash val="solid"/>
                <a:round/>
                <a:headEnd type="oval" w="med" len="med"/>
                <a:tailEnd type="oval" w="med" len="med"/>
              </a:ln>
              <a:effectLst/>
            </p:spPr>
            <p:txBody>
              <a:bodyPr wrap="square" lIns="45719" tIns="45719" rIns="45719" bIns="45719" numCol="1" anchor="t">
                <a:noAutofit/>
              </a:bodyPr>
              <a:lstStyle/>
              <a:p>
                <a:endParaRPr/>
              </a:p>
            </p:txBody>
          </p:sp>
          <p:sp>
            <p:nvSpPr>
              <p:cNvPr id="1272" name="Freeform 703"/>
              <p:cNvSpPr/>
              <p:nvPr/>
            </p:nvSpPr>
            <p:spPr>
              <a:xfrm>
                <a:off x="0" y="739940"/>
                <a:ext cx="104720" cy="1085132"/>
              </a:xfrm>
              <a:custGeom>
                <a:avLst/>
                <a:gdLst/>
                <a:ahLst/>
                <a:cxnLst>
                  <a:cxn ang="0">
                    <a:pos x="wd2" y="hd2"/>
                  </a:cxn>
                  <a:cxn ang="5400000">
                    <a:pos x="wd2" y="hd2"/>
                  </a:cxn>
                  <a:cxn ang="10800000">
                    <a:pos x="wd2" y="hd2"/>
                  </a:cxn>
                  <a:cxn ang="16200000">
                    <a:pos x="wd2" y="hd2"/>
                  </a:cxn>
                </a:cxnLst>
                <a:rect l="0" t="0" r="r" b="b"/>
                <a:pathLst>
                  <a:path w="21600" h="21600" extrusionOk="0">
                    <a:moveTo>
                      <a:pt x="10707" y="0"/>
                    </a:moveTo>
                    <a:lnTo>
                      <a:pt x="0" y="12094"/>
                    </a:lnTo>
                    <a:lnTo>
                      <a:pt x="21600" y="21600"/>
                    </a:lnTo>
                  </a:path>
                </a:pathLst>
              </a:custGeom>
              <a:noFill/>
              <a:ln w="3175" cap="flat">
                <a:solidFill>
                  <a:srgbClr val="BFBFBF">
                    <a:alpha val="50000"/>
                  </a:srgbClr>
                </a:solidFill>
                <a:prstDash val="solid"/>
                <a:round/>
              </a:ln>
              <a:effectLst/>
            </p:spPr>
            <p:txBody>
              <a:bodyPr wrap="square" lIns="45719" tIns="45719" rIns="45719" bIns="45719" numCol="1" anchor="t">
                <a:noAutofit/>
              </a:bodyPr>
              <a:lstStyle/>
              <a:p>
                <a:endParaRPr/>
              </a:p>
            </p:txBody>
          </p:sp>
          <p:sp>
            <p:nvSpPr>
              <p:cNvPr id="1273" name="Line 704"/>
              <p:cNvSpPr/>
              <p:nvPr/>
            </p:nvSpPr>
            <p:spPr>
              <a:xfrm flipH="1">
                <a:off x="611224" y="1309"/>
                <a:ext cx="636533" cy="215792"/>
              </a:xfrm>
              <a:prstGeom prst="line">
                <a:avLst/>
              </a:prstGeom>
              <a:noFill/>
              <a:ln w="3175" cap="flat">
                <a:solidFill>
                  <a:srgbClr val="BFBFBF">
                    <a:alpha val="50000"/>
                  </a:srgbClr>
                </a:solidFill>
                <a:prstDash val="solid"/>
                <a:round/>
                <a:headEnd type="oval" w="med" len="med"/>
                <a:tailEnd type="oval" w="med" len="med"/>
              </a:ln>
              <a:effectLst/>
            </p:spPr>
            <p:txBody>
              <a:bodyPr wrap="square" lIns="45719" tIns="45719" rIns="45719" bIns="45719" numCol="1" anchor="t">
                <a:noAutofit/>
              </a:bodyPr>
              <a:lstStyle/>
              <a:p>
                <a:endParaRPr/>
              </a:p>
            </p:txBody>
          </p:sp>
          <p:sp>
            <p:nvSpPr>
              <p:cNvPr id="1274" name="Freeform 705"/>
              <p:cNvSpPr/>
              <p:nvPr/>
            </p:nvSpPr>
            <p:spPr>
              <a:xfrm>
                <a:off x="608299" y="148620"/>
                <a:ext cx="1356747" cy="7573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698" y="0"/>
                    </a:lnTo>
                    <a:lnTo>
                      <a:pt x="21600" y="4068"/>
                    </a:lnTo>
                  </a:path>
                </a:pathLst>
              </a:custGeom>
              <a:noFill/>
              <a:ln w="3175" cap="flat">
                <a:solidFill>
                  <a:srgbClr val="BFBFBF">
                    <a:alpha val="50000"/>
                  </a:srgbClr>
                </a:solidFill>
                <a:prstDash val="solid"/>
                <a:round/>
              </a:ln>
              <a:effectLst/>
            </p:spPr>
            <p:txBody>
              <a:bodyPr wrap="square" lIns="45719" tIns="45719" rIns="45719" bIns="45719" numCol="1" anchor="t">
                <a:noAutofit/>
              </a:bodyPr>
              <a:lstStyle/>
              <a:p>
                <a:endParaRPr/>
              </a:p>
            </p:txBody>
          </p:sp>
          <p:sp>
            <p:nvSpPr>
              <p:cNvPr id="1275" name="Freeform 706"/>
              <p:cNvSpPr/>
              <p:nvPr/>
            </p:nvSpPr>
            <p:spPr>
              <a:xfrm>
                <a:off x="511618" y="1406201"/>
                <a:ext cx="177521" cy="11648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474" y="14647"/>
                    </a:lnTo>
                    <a:lnTo>
                      <a:pt x="21600" y="21600"/>
                    </a:lnTo>
                  </a:path>
                </a:pathLst>
              </a:custGeom>
              <a:noFill/>
              <a:ln w="3175" cap="flat">
                <a:solidFill>
                  <a:srgbClr val="BFBFBF">
                    <a:alpha val="50000"/>
                  </a:srgbClr>
                </a:solidFill>
                <a:prstDash val="solid"/>
                <a:round/>
              </a:ln>
              <a:effectLst/>
            </p:spPr>
            <p:txBody>
              <a:bodyPr wrap="square" lIns="45719" tIns="45719" rIns="45719" bIns="45719" numCol="1" anchor="t">
                <a:noAutofit/>
              </a:bodyPr>
              <a:lstStyle/>
              <a:p>
                <a:endParaRPr/>
              </a:p>
            </p:txBody>
          </p:sp>
          <p:sp>
            <p:nvSpPr>
              <p:cNvPr id="1276" name="Freeform 707"/>
              <p:cNvSpPr/>
              <p:nvPr/>
            </p:nvSpPr>
            <p:spPr>
              <a:xfrm>
                <a:off x="511618" y="223396"/>
                <a:ext cx="131645" cy="1182807"/>
              </a:xfrm>
              <a:custGeom>
                <a:avLst/>
                <a:gdLst/>
                <a:ahLst/>
                <a:cxnLst>
                  <a:cxn ang="0">
                    <a:pos x="wd2" y="hd2"/>
                  </a:cxn>
                  <a:cxn ang="5400000">
                    <a:pos x="wd2" y="hd2"/>
                  </a:cxn>
                  <a:cxn ang="10800000">
                    <a:pos x="wd2" y="hd2"/>
                  </a:cxn>
                  <a:cxn ang="16200000">
                    <a:pos x="wd2" y="hd2"/>
                  </a:cxn>
                </a:cxnLst>
                <a:rect l="0" t="0" r="r" b="b"/>
                <a:pathLst>
                  <a:path w="21600" h="21600" extrusionOk="0">
                    <a:moveTo>
                      <a:pt x="12927" y="0"/>
                    </a:moveTo>
                    <a:lnTo>
                      <a:pt x="21600" y="6702"/>
                    </a:lnTo>
                    <a:lnTo>
                      <a:pt x="0" y="21600"/>
                    </a:lnTo>
                  </a:path>
                </a:pathLst>
              </a:custGeom>
              <a:noFill/>
              <a:ln w="3175" cap="flat">
                <a:solidFill>
                  <a:srgbClr val="BFBFBF">
                    <a:alpha val="50000"/>
                  </a:srgbClr>
                </a:solidFill>
                <a:prstDash val="solid"/>
                <a:round/>
                <a:tailEnd type="oval" w="med" len="med"/>
              </a:ln>
              <a:effectLst/>
            </p:spPr>
            <p:txBody>
              <a:bodyPr wrap="square" lIns="45719" tIns="45719" rIns="45719" bIns="45719" numCol="1" anchor="t">
                <a:noAutofit/>
              </a:bodyPr>
              <a:lstStyle/>
              <a:p>
                <a:endParaRPr/>
              </a:p>
            </p:txBody>
          </p:sp>
          <p:sp>
            <p:nvSpPr>
              <p:cNvPr id="1277" name="Freeform 708"/>
              <p:cNvSpPr/>
              <p:nvPr/>
            </p:nvSpPr>
            <p:spPr>
              <a:xfrm>
                <a:off x="1217710" y="1906848"/>
                <a:ext cx="299206" cy="753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769" y="16885"/>
                    </a:lnTo>
                    <a:lnTo>
                      <a:pt x="21600" y="21600"/>
                    </a:lnTo>
                  </a:path>
                </a:pathLst>
              </a:custGeom>
              <a:noFill/>
              <a:ln w="3175" cap="flat">
                <a:solidFill>
                  <a:srgbClr val="BFBFBF">
                    <a:alpha val="50000"/>
                  </a:srgbClr>
                </a:solidFill>
                <a:prstDash val="solid"/>
                <a:round/>
                <a:headEnd type="oval" w="med" len="med"/>
              </a:ln>
              <a:effectLst/>
            </p:spPr>
            <p:txBody>
              <a:bodyPr wrap="square" lIns="45719" tIns="45719" rIns="45719" bIns="45719" numCol="1" anchor="t">
                <a:noAutofit/>
              </a:bodyPr>
              <a:lstStyle/>
              <a:p>
                <a:endParaRPr/>
              </a:p>
            </p:txBody>
          </p:sp>
          <p:sp>
            <p:nvSpPr>
              <p:cNvPr id="1278" name="Freeform 709"/>
              <p:cNvSpPr/>
              <p:nvPr/>
            </p:nvSpPr>
            <p:spPr>
              <a:xfrm>
                <a:off x="1217712" y="154582"/>
                <a:ext cx="329111" cy="1752269"/>
              </a:xfrm>
              <a:custGeom>
                <a:avLst/>
                <a:gdLst/>
                <a:ahLst/>
                <a:cxnLst>
                  <a:cxn ang="0">
                    <a:pos x="wd2" y="hd2"/>
                  </a:cxn>
                  <a:cxn ang="5400000">
                    <a:pos x="wd2" y="hd2"/>
                  </a:cxn>
                  <a:cxn ang="10800000">
                    <a:pos x="wd2" y="hd2"/>
                  </a:cxn>
                  <a:cxn ang="16200000">
                    <a:pos x="wd2" y="hd2"/>
                  </a:cxn>
                </a:cxnLst>
                <a:rect l="0" t="0" r="r" b="b"/>
                <a:pathLst>
                  <a:path w="21600" h="21600" extrusionOk="0">
                    <a:moveTo>
                      <a:pt x="3404" y="0"/>
                    </a:moveTo>
                    <a:lnTo>
                      <a:pt x="21600" y="8163"/>
                    </a:lnTo>
                    <a:lnTo>
                      <a:pt x="0" y="21600"/>
                    </a:lnTo>
                  </a:path>
                </a:pathLst>
              </a:custGeom>
              <a:noFill/>
              <a:ln w="3175" cap="flat">
                <a:solidFill>
                  <a:srgbClr val="BFBFBF">
                    <a:alpha val="50000"/>
                  </a:srgbClr>
                </a:solidFill>
                <a:prstDash val="solid"/>
                <a:round/>
                <a:headEnd type="oval" w="med" len="med"/>
                <a:tailEnd type="oval" w="med" len="med"/>
              </a:ln>
              <a:effectLst/>
            </p:spPr>
            <p:txBody>
              <a:bodyPr wrap="square" lIns="45719" tIns="45719" rIns="45719" bIns="45719" numCol="1" anchor="t">
                <a:noAutofit/>
              </a:bodyPr>
              <a:lstStyle/>
              <a:p>
                <a:endParaRPr/>
              </a:p>
            </p:txBody>
          </p:sp>
          <p:sp>
            <p:nvSpPr>
              <p:cNvPr id="1279" name="Line 710"/>
              <p:cNvSpPr/>
              <p:nvPr/>
            </p:nvSpPr>
            <p:spPr>
              <a:xfrm>
                <a:off x="1252090" y="4052"/>
                <a:ext cx="17011" cy="146478"/>
              </a:xfrm>
              <a:prstGeom prst="line">
                <a:avLst/>
              </a:prstGeom>
              <a:noFill/>
              <a:ln w="3175" cap="flat">
                <a:solidFill>
                  <a:srgbClr val="BFBFBF">
                    <a:alpha val="50000"/>
                  </a:srgbClr>
                </a:solidFill>
                <a:prstDash val="solid"/>
                <a:round/>
                <a:headEnd type="oval" w="med" len="med"/>
                <a:tailEnd type="oval" w="med" len="med"/>
              </a:ln>
              <a:effectLst/>
            </p:spPr>
            <p:txBody>
              <a:bodyPr wrap="square" lIns="45719" tIns="45719" rIns="45719" bIns="45719" numCol="1" anchor="t">
                <a:noAutofit/>
              </a:bodyPr>
              <a:lstStyle/>
              <a:p>
                <a:endParaRPr/>
              </a:p>
            </p:txBody>
          </p:sp>
          <p:sp>
            <p:nvSpPr>
              <p:cNvPr id="1280" name="Line 711"/>
              <p:cNvSpPr/>
              <p:nvPr/>
            </p:nvSpPr>
            <p:spPr>
              <a:xfrm flipH="1">
                <a:off x="51860" y="217331"/>
                <a:ext cx="549527" cy="522669"/>
              </a:xfrm>
              <a:prstGeom prst="line">
                <a:avLst/>
              </a:prstGeom>
              <a:noFill/>
              <a:ln w="3175" cap="flat">
                <a:solidFill>
                  <a:srgbClr val="BFBFBF">
                    <a:alpha val="50000"/>
                  </a:srgbClr>
                </a:solidFill>
                <a:prstDash val="solid"/>
                <a:round/>
              </a:ln>
              <a:effectLst/>
            </p:spPr>
            <p:txBody>
              <a:bodyPr wrap="square" lIns="45719" tIns="45719" rIns="45719" bIns="45719" numCol="1" anchor="t">
                <a:noAutofit/>
              </a:bodyPr>
              <a:lstStyle/>
              <a:p>
                <a:endParaRPr/>
              </a:p>
            </p:txBody>
          </p:sp>
          <p:sp>
            <p:nvSpPr>
              <p:cNvPr id="1281" name="Line 712"/>
              <p:cNvSpPr/>
              <p:nvPr/>
            </p:nvSpPr>
            <p:spPr>
              <a:xfrm flipH="1" flipV="1">
                <a:off x="2477034" y="1229374"/>
                <a:ext cx="148153" cy="67429"/>
              </a:xfrm>
              <a:prstGeom prst="line">
                <a:avLst/>
              </a:prstGeom>
              <a:noFill/>
              <a:ln w="3175" cap="flat">
                <a:solidFill>
                  <a:srgbClr val="BFBFBF">
                    <a:alpha val="50000"/>
                  </a:srgbClr>
                </a:solidFill>
                <a:prstDash val="solid"/>
                <a:round/>
                <a:headEnd type="oval" w="med" len="med"/>
                <a:tailEnd type="oval" w="med" len="med"/>
              </a:ln>
              <a:effectLst/>
            </p:spPr>
            <p:txBody>
              <a:bodyPr wrap="square" lIns="45719" tIns="45719" rIns="45719" bIns="45719" numCol="1" anchor="t">
                <a:noAutofit/>
              </a:bodyPr>
              <a:lstStyle/>
              <a:p>
                <a:endParaRPr/>
              </a:p>
            </p:txBody>
          </p:sp>
          <p:sp>
            <p:nvSpPr>
              <p:cNvPr id="1282" name="Line 713"/>
              <p:cNvSpPr/>
              <p:nvPr/>
            </p:nvSpPr>
            <p:spPr>
              <a:xfrm flipH="1" flipV="1">
                <a:off x="1956516" y="172259"/>
                <a:ext cx="174261" cy="453234"/>
              </a:xfrm>
              <a:prstGeom prst="line">
                <a:avLst/>
              </a:prstGeom>
              <a:noFill/>
              <a:ln w="3175" cap="flat">
                <a:solidFill>
                  <a:srgbClr val="BFBFBF">
                    <a:alpha val="50000"/>
                  </a:srgbClr>
                </a:solidFill>
                <a:prstDash val="solid"/>
                <a:round/>
                <a:headEnd type="oval" w="med" len="med"/>
                <a:tailEnd type="oval" w="med" len="med"/>
              </a:ln>
              <a:effectLst/>
            </p:spPr>
            <p:txBody>
              <a:bodyPr wrap="square" lIns="45719" tIns="45719" rIns="45719" bIns="45719" numCol="1" anchor="t">
                <a:noAutofit/>
              </a:bodyPr>
              <a:lstStyle/>
              <a:p>
                <a:endParaRPr/>
              </a:p>
            </p:txBody>
          </p:sp>
          <p:sp>
            <p:nvSpPr>
              <p:cNvPr id="1283" name="Line 714"/>
              <p:cNvSpPr/>
              <p:nvPr/>
            </p:nvSpPr>
            <p:spPr>
              <a:xfrm flipH="1" flipV="1">
                <a:off x="2134262" y="632845"/>
                <a:ext cx="337039" cy="591296"/>
              </a:xfrm>
              <a:prstGeom prst="line">
                <a:avLst/>
              </a:prstGeom>
              <a:noFill/>
              <a:ln w="3175" cap="flat">
                <a:solidFill>
                  <a:srgbClr val="BFBFBF">
                    <a:alpha val="50000"/>
                  </a:srgbClr>
                </a:solidFill>
                <a:prstDash val="solid"/>
                <a:round/>
                <a:headEnd type="oval" w="med" len="med"/>
                <a:tailEnd type="oval" w="med" len="med"/>
              </a:ln>
              <a:effectLst/>
            </p:spPr>
            <p:txBody>
              <a:bodyPr wrap="square" lIns="45719" tIns="45719" rIns="45719" bIns="45719" numCol="1" anchor="t">
                <a:noAutofit/>
              </a:bodyPr>
              <a:lstStyle/>
              <a:p>
                <a:endParaRPr/>
              </a:p>
            </p:txBody>
          </p:sp>
          <p:sp>
            <p:nvSpPr>
              <p:cNvPr id="1284" name="Line 715"/>
              <p:cNvSpPr/>
              <p:nvPr/>
            </p:nvSpPr>
            <p:spPr>
              <a:xfrm flipH="1" flipV="1">
                <a:off x="2473321" y="1227684"/>
                <a:ext cx="14883" cy="801743"/>
              </a:xfrm>
              <a:prstGeom prst="line">
                <a:avLst/>
              </a:prstGeom>
              <a:noFill/>
              <a:ln w="3175" cap="flat">
                <a:solidFill>
                  <a:srgbClr val="BFBFBF">
                    <a:alpha val="50000"/>
                  </a:srgbClr>
                </a:solidFill>
                <a:prstDash val="solid"/>
                <a:round/>
                <a:headEnd type="oval" w="med" len="med"/>
              </a:ln>
              <a:effectLst/>
            </p:spPr>
            <p:txBody>
              <a:bodyPr wrap="square" lIns="45719" tIns="45719" rIns="45719" bIns="45719" numCol="1" anchor="t">
                <a:noAutofit/>
              </a:bodyPr>
              <a:lstStyle/>
              <a:p>
                <a:endParaRPr/>
              </a:p>
            </p:txBody>
          </p:sp>
          <p:sp>
            <p:nvSpPr>
              <p:cNvPr id="1285" name="Freeform 716"/>
              <p:cNvSpPr/>
              <p:nvPr/>
            </p:nvSpPr>
            <p:spPr>
              <a:xfrm>
                <a:off x="1217711" y="1906849"/>
                <a:ext cx="1270570" cy="2403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412" y="21600"/>
                    </a:lnTo>
                    <a:lnTo>
                      <a:pt x="21600" y="11383"/>
                    </a:lnTo>
                  </a:path>
                </a:pathLst>
              </a:custGeom>
              <a:noFill/>
              <a:ln w="3175" cap="flat">
                <a:solidFill>
                  <a:srgbClr val="BFBFBF">
                    <a:alpha val="50000"/>
                  </a:srgbClr>
                </a:solidFill>
                <a:prstDash val="solid"/>
                <a:round/>
                <a:headEnd type="oval" w="med" len="med"/>
                <a:tailEnd type="oval" w="med" len="med"/>
              </a:ln>
              <a:effectLst/>
            </p:spPr>
            <p:txBody>
              <a:bodyPr wrap="square" lIns="45719" tIns="45719" rIns="45719" bIns="45719" numCol="1" anchor="t">
                <a:noAutofit/>
              </a:bodyPr>
              <a:lstStyle/>
              <a:p>
                <a:endParaRPr/>
              </a:p>
            </p:txBody>
          </p:sp>
          <p:sp>
            <p:nvSpPr>
              <p:cNvPr id="1286" name="Line 717"/>
              <p:cNvSpPr/>
              <p:nvPr/>
            </p:nvSpPr>
            <p:spPr>
              <a:xfrm>
                <a:off x="514946" y="1408560"/>
                <a:ext cx="699437" cy="495930"/>
              </a:xfrm>
              <a:prstGeom prst="line">
                <a:avLst/>
              </a:prstGeom>
              <a:noFill/>
              <a:ln w="3175" cap="flat">
                <a:solidFill>
                  <a:srgbClr val="BFBFBF">
                    <a:alpha val="50000"/>
                  </a:srgbClr>
                </a:solidFill>
                <a:prstDash val="solid"/>
                <a:round/>
                <a:headEnd type="oval" w="med" len="med"/>
                <a:tailEnd type="oval" w="med" len="med"/>
              </a:ln>
              <a:effectLst/>
            </p:spPr>
            <p:txBody>
              <a:bodyPr wrap="square" lIns="45719" tIns="45719" rIns="45719" bIns="45719" numCol="1" anchor="t">
                <a:noAutofit/>
              </a:bodyPr>
              <a:lstStyle/>
              <a:p>
                <a:endParaRPr/>
              </a:p>
            </p:txBody>
          </p:sp>
          <p:sp>
            <p:nvSpPr>
              <p:cNvPr id="1287" name="Line 718"/>
              <p:cNvSpPr/>
              <p:nvPr/>
            </p:nvSpPr>
            <p:spPr>
              <a:xfrm>
                <a:off x="54177" y="743358"/>
                <a:ext cx="455124" cy="659485"/>
              </a:xfrm>
              <a:prstGeom prst="line">
                <a:avLst/>
              </a:prstGeom>
              <a:noFill/>
              <a:ln w="3175" cap="flat">
                <a:solidFill>
                  <a:srgbClr val="BFBFBF">
                    <a:alpha val="50000"/>
                  </a:srgbClr>
                </a:solidFill>
                <a:prstDash val="solid"/>
                <a:round/>
                <a:headEnd type="oval" w="med" len="med"/>
                <a:tailEnd type="oval" w="med" len="med"/>
              </a:ln>
              <a:effectLst/>
            </p:spPr>
            <p:txBody>
              <a:bodyPr wrap="square" lIns="45719" tIns="45719" rIns="45719" bIns="45719" numCol="1" anchor="t">
                <a:noAutofit/>
              </a:bodyPr>
              <a:lstStyle/>
              <a:p>
                <a:endParaRPr/>
              </a:p>
            </p:txBody>
          </p:sp>
          <p:sp>
            <p:nvSpPr>
              <p:cNvPr id="1288" name="Line 719"/>
              <p:cNvSpPr/>
              <p:nvPr/>
            </p:nvSpPr>
            <p:spPr>
              <a:xfrm flipH="1">
                <a:off x="55815" y="591405"/>
                <a:ext cx="583494" cy="147595"/>
              </a:xfrm>
              <a:prstGeom prst="line">
                <a:avLst/>
              </a:prstGeom>
              <a:noFill/>
              <a:ln w="3175" cap="flat">
                <a:solidFill>
                  <a:srgbClr val="BFBFBF">
                    <a:alpha val="50000"/>
                  </a:srgbClr>
                </a:solidFill>
                <a:prstDash val="solid"/>
                <a:round/>
                <a:headEnd type="oval" w="med" len="med"/>
                <a:tailEnd type="oval" w="med" len="med"/>
              </a:ln>
              <a:effectLst/>
            </p:spPr>
            <p:txBody>
              <a:bodyPr wrap="square" lIns="45719" tIns="45719" rIns="45719" bIns="45719" numCol="1" anchor="t">
                <a:noAutofit/>
              </a:bodyPr>
              <a:lstStyle/>
              <a:p>
                <a:endParaRPr/>
              </a:p>
            </p:txBody>
          </p:sp>
          <p:sp>
            <p:nvSpPr>
              <p:cNvPr id="1289" name="Line 720"/>
              <p:cNvSpPr/>
              <p:nvPr/>
            </p:nvSpPr>
            <p:spPr>
              <a:xfrm flipH="1">
                <a:off x="646613" y="156913"/>
                <a:ext cx="619610" cy="431163"/>
              </a:xfrm>
              <a:prstGeom prst="line">
                <a:avLst/>
              </a:prstGeom>
              <a:noFill/>
              <a:ln w="3175" cap="flat">
                <a:solidFill>
                  <a:srgbClr val="BFBFBF">
                    <a:alpha val="50000"/>
                  </a:srgbClr>
                </a:solidFill>
                <a:prstDash val="solid"/>
                <a:round/>
                <a:headEnd type="oval" w="med" len="med"/>
                <a:tailEnd type="oval" w="med" len="med"/>
              </a:ln>
              <a:effectLst/>
            </p:spPr>
            <p:txBody>
              <a:bodyPr wrap="square" lIns="45719" tIns="45719" rIns="45719" bIns="45719" numCol="1" anchor="t">
                <a:noAutofit/>
              </a:bodyPr>
              <a:lstStyle/>
              <a:p>
                <a:endParaRPr/>
              </a:p>
            </p:txBody>
          </p:sp>
          <p:sp>
            <p:nvSpPr>
              <p:cNvPr id="1290" name="Line 721"/>
              <p:cNvSpPr/>
              <p:nvPr/>
            </p:nvSpPr>
            <p:spPr>
              <a:xfrm flipH="1" flipV="1">
                <a:off x="1273146" y="156550"/>
                <a:ext cx="855522" cy="470784"/>
              </a:xfrm>
              <a:prstGeom prst="line">
                <a:avLst/>
              </a:prstGeom>
              <a:noFill/>
              <a:ln w="3175" cap="flat">
                <a:solidFill>
                  <a:srgbClr val="BFBFBF">
                    <a:alpha val="50000"/>
                  </a:srgbClr>
                </a:solidFill>
                <a:prstDash val="solid"/>
                <a:round/>
                <a:headEnd type="oval" w="med" len="med"/>
                <a:tailEnd type="oval" w="med" len="med"/>
              </a:ln>
              <a:effectLst/>
            </p:spPr>
            <p:txBody>
              <a:bodyPr wrap="square" lIns="45719" tIns="45719" rIns="45719" bIns="45719" numCol="1" anchor="t">
                <a:noAutofit/>
              </a:bodyPr>
              <a:lstStyle/>
              <a:p>
                <a:endParaRPr/>
              </a:p>
            </p:txBody>
          </p:sp>
          <p:sp>
            <p:nvSpPr>
              <p:cNvPr id="1291" name="Freeform 722"/>
              <p:cNvSpPr/>
              <p:nvPr/>
            </p:nvSpPr>
            <p:spPr>
              <a:xfrm>
                <a:off x="2132241" y="629300"/>
                <a:ext cx="418870" cy="583426"/>
              </a:xfrm>
              <a:custGeom>
                <a:avLst/>
                <a:gdLst/>
                <a:ahLst/>
                <a:cxnLst>
                  <a:cxn ang="0">
                    <a:pos x="wd2" y="hd2"/>
                  </a:cxn>
                  <a:cxn ang="5400000">
                    <a:pos x="wd2" y="hd2"/>
                  </a:cxn>
                  <a:cxn ang="10800000">
                    <a:pos x="wd2" y="hd2"/>
                  </a:cxn>
                  <a:cxn ang="16200000">
                    <a:pos x="wd2" y="hd2"/>
                  </a:cxn>
                </a:cxnLst>
                <a:rect l="0" t="0" r="r" b="b"/>
                <a:pathLst>
                  <a:path w="21600" h="21600" extrusionOk="0">
                    <a:moveTo>
                      <a:pt x="17691" y="21600"/>
                    </a:moveTo>
                    <a:lnTo>
                      <a:pt x="21600" y="3212"/>
                    </a:lnTo>
                    <a:lnTo>
                      <a:pt x="0" y="0"/>
                    </a:lnTo>
                  </a:path>
                </a:pathLst>
              </a:custGeom>
              <a:noFill/>
              <a:ln w="3175" cap="flat">
                <a:solidFill>
                  <a:srgbClr val="BFBFBF">
                    <a:alpha val="50000"/>
                  </a:srgbClr>
                </a:solidFill>
                <a:prstDash val="solid"/>
                <a:round/>
              </a:ln>
              <a:effectLst/>
            </p:spPr>
            <p:txBody>
              <a:bodyPr wrap="square" lIns="45719" tIns="45719" rIns="45719" bIns="45719" numCol="1" anchor="t">
                <a:noAutofit/>
              </a:bodyPr>
              <a:lstStyle/>
              <a:p>
                <a:endParaRPr/>
              </a:p>
            </p:txBody>
          </p:sp>
          <p:sp>
            <p:nvSpPr>
              <p:cNvPr id="1292" name="Freeform 723"/>
              <p:cNvSpPr/>
              <p:nvPr/>
            </p:nvSpPr>
            <p:spPr>
              <a:xfrm>
                <a:off x="2116284" y="629300"/>
                <a:ext cx="359032" cy="1517901"/>
              </a:xfrm>
              <a:custGeom>
                <a:avLst/>
                <a:gdLst/>
                <a:ahLst/>
                <a:cxnLst>
                  <a:cxn ang="0">
                    <a:pos x="wd2" y="hd2"/>
                  </a:cxn>
                  <a:cxn ang="5400000">
                    <a:pos x="wd2" y="hd2"/>
                  </a:cxn>
                  <a:cxn ang="10800000">
                    <a:pos x="wd2" y="hd2"/>
                  </a:cxn>
                  <a:cxn ang="16200000">
                    <a:pos x="wd2" y="hd2"/>
                  </a:cxn>
                </a:cxnLst>
                <a:rect l="0" t="0" r="r" b="b"/>
                <a:pathLst>
                  <a:path w="21600" h="21600" extrusionOk="0">
                    <a:moveTo>
                      <a:pt x="960" y="0"/>
                    </a:moveTo>
                    <a:lnTo>
                      <a:pt x="0" y="10346"/>
                    </a:lnTo>
                    <a:lnTo>
                      <a:pt x="480" y="21600"/>
                    </a:lnTo>
                    <a:lnTo>
                      <a:pt x="21480" y="8515"/>
                    </a:lnTo>
                    <a:lnTo>
                      <a:pt x="21600" y="8302"/>
                    </a:lnTo>
                  </a:path>
                </a:pathLst>
              </a:custGeom>
              <a:noFill/>
              <a:ln w="3175" cap="flat">
                <a:solidFill>
                  <a:srgbClr val="BFBFBF">
                    <a:alpha val="50000"/>
                  </a:srgbClr>
                </a:solidFill>
                <a:prstDash val="solid"/>
                <a:round/>
                <a:headEnd type="oval" w="med" len="med"/>
              </a:ln>
              <a:effectLst/>
            </p:spPr>
            <p:txBody>
              <a:bodyPr wrap="square" lIns="45719" tIns="45719" rIns="45719" bIns="45719" numCol="1" anchor="t">
                <a:noAutofit/>
              </a:bodyPr>
              <a:lstStyle/>
              <a:p>
                <a:endParaRPr/>
              </a:p>
            </p:txBody>
          </p:sp>
          <p:sp>
            <p:nvSpPr>
              <p:cNvPr id="1293" name="Line 724"/>
              <p:cNvSpPr/>
              <p:nvPr/>
            </p:nvSpPr>
            <p:spPr>
              <a:xfrm flipV="1">
                <a:off x="1550708" y="630545"/>
                <a:ext cx="577648" cy="185005"/>
              </a:xfrm>
              <a:prstGeom prst="line">
                <a:avLst/>
              </a:prstGeom>
              <a:noFill/>
              <a:ln w="3175" cap="flat">
                <a:solidFill>
                  <a:srgbClr val="BFBFBF">
                    <a:alpha val="50000"/>
                  </a:srgbClr>
                </a:solidFill>
                <a:prstDash val="solid"/>
                <a:round/>
                <a:headEnd type="oval" w="med" len="med"/>
                <a:tailEnd type="oval" w="med" len="med"/>
              </a:ln>
              <a:effectLst/>
            </p:spPr>
            <p:txBody>
              <a:bodyPr wrap="square" lIns="45719" tIns="45719" rIns="45719" bIns="45719" numCol="1" anchor="t">
                <a:noAutofit/>
              </a:bodyPr>
              <a:lstStyle/>
              <a:p>
                <a:endParaRPr/>
              </a:p>
            </p:txBody>
          </p:sp>
          <p:sp>
            <p:nvSpPr>
              <p:cNvPr id="1294" name="Line 725"/>
              <p:cNvSpPr/>
              <p:nvPr/>
            </p:nvSpPr>
            <p:spPr>
              <a:xfrm flipV="1">
                <a:off x="515152" y="818833"/>
                <a:ext cx="1028137" cy="593308"/>
              </a:xfrm>
              <a:prstGeom prst="line">
                <a:avLst/>
              </a:prstGeom>
              <a:noFill/>
              <a:ln w="3175" cap="flat">
                <a:solidFill>
                  <a:srgbClr val="BFBFBF">
                    <a:alpha val="50000"/>
                  </a:srgbClr>
                </a:solidFill>
                <a:prstDash val="solid"/>
                <a:round/>
                <a:headEnd type="oval" w="med" len="med"/>
                <a:tailEnd type="oval" w="med" len="med"/>
              </a:ln>
              <a:effectLst/>
            </p:spPr>
            <p:txBody>
              <a:bodyPr wrap="square" lIns="45719" tIns="45719" rIns="45719" bIns="45719" numCol="1" anchor="t">
                <a:noAutofit/>
              </a:bodyPr>
              <a:lstStyle/>
              <a:p>
                <a:endParaRPr/>
              </a:p>
            </p:txBody>
          </p:sp>
          <p:sp>
            <p:nvSpPr>
              <p:cNvPr id="1295" name="Freeform 726"/>
              <p:cNvSpPr/>
              <p:nvPr/>
            </p:nvSpPr>
            <p:spPr>
              <a:xfrm>
                <a:off x="104718" y="1414179"/>
                <a:ext cx="550513" cy="7818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1351"/>
                    </a:lnTo>
                    <a:lnTo>
                      <a:pt x="15965" y="0"/>
                    </a:lnTo>
                  </a:path>
                </a:pathLst>
              </a:custGeom>
              <a:noFill/>
              <a:ln w="3175" cap="flat">
                <a:solidFill>
                  <a:srgbClr val="BFBFBF">
                    <a:alpha val="50000"/>
                  </a:srgbClr>
                </a:solidFill>
                <a:prstDash val="solid"/>
                <a:round/>
                <a:headEnd type="oval" w="med" len="med"/>
                <a:tailEnd type="oval" w="med" len="med"/>
              </a:ln>
              <a:effectLst/>
            </p:spPr>
            <p:txBody>
              <a:bodyPr wrap="square" lIns="45719" tIns="45719" rIns="45719" bIns="45719" numCol="1" anchor="t">
                <a:noAutofit/>
              </a:bodyPr>
              <a:lstStyle/>
              <a:p>
                <a:endParaRPr/>
              </a:p>
            </p:txBody>
          </p:sp>
          <p:sp>
            <p:nvSpPr>
              <p:cNvPr id="1296" name="Line 728"/>
              <p:cNvSpPr/>
              <p:nvPr/>
            </p:nvSpPr>
            <p:spPr>
              <a:xfrm flipH="1">
                <a:off x="658859" y="1908714"/>
                <a:ext cx="555225" cy="285488"/>
              </a:xfrm>
              <a:prstGeom prst="line">
                <a:avLst/>
              </a:prstGeom>
              <a:noFill/>
              <a:ln w="3175" cap="flat">
                <a:solidFill>
                  <a:srgbClr val="BFBFBF">
                    <a:alpha val="50000"/>
                  </a:srgbClr>
                </a:solidFill>
                <a:prstDash val="solid"/>
                <a:round/>
                <a:headEnd type="oval" w="med" len="med"/>
                <a:tailEnd type="oval" w="med" len="med"/>
              </a:ln>
              <a:effectLst/>
            </p:spPr>
            <p:txBody>
              <a:bodyPr wrap="square" lIns="45719" tIns="45719" rIns="45719" bIns="45719" numCol="1" anchor="t">
                <a:noAutofit/>
              </a:bodyPr>
              <a:lstStyle/>
              <a:p>
                <a:endParaRPr/>
              </a:p>
            </p:txBody>
          </p:sp>
          <p:sp>
            <p:nvSpPr>
              <p:cNvPr id="1297" name="Freeform 729"/>
              <p:cNvSpPr/>
              <p:nvPr/>
            </p:nvSpPr>
            <p:spPr>
              <a:xfrm>
                <a:off x="1217711" y="1227683"/>
                <a:ext cx="1255610" cy="67916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5475" y="4441"/>
                    </a:lnTo>
                    <a:lnTo>
                      <a:pt x="0" y="21600"/>
                    </a:lnTo>
                  </a:path>
                </a:pathLst>
              </a:custGeom>
              <a:noFill/>
              <a:ln w="3175" cap="flat">
                <a:solidFill>
                  <a:srgbClr val="BFBFBF">
                    <a:alpha val="50000"/>
                  </a:srgbClr>
                </a:solidFill>
                <a:prstDash val="solid"/>
                <a:round/>
                <a:headEnd type="oval" w="med" len="med"/>
                <a:tailEnd type="oval" w="med" len="med"/>
              </a:ln>
              <a:effectLst/>
            </p:spPr>
            <p:txBody>
              <a:bodyPr wrap="square" lIns="45719" tIns="45719" rIns="45719" bIns="45719" numCol="1" anchor="t">
                <a:noAutofit/>
              </a:bodyPr>
              <a:lstStyle/>
              <a:p>
                <a:endParaRPr/>
              </a:p>
            </p:txBody>
          </p:sp>
          <p:sp>
            <p:nvSpPr>
              <p:cNvPr id="1298" name="Freeform 730"/>
              <p:cNvSpPr/>
              <p:nvPr/>
            </p:nvSpPr>
            <p:spPr>
              <a:xfrm>
                <a:off x="699112" y="2458359"/>
                <a:ext cx="1283535" cy="1156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403" y="7076"/>
                    </a:lnTo>
                    <a:lnTo>
                      <a:pt x="0" y="21600"/>
                    </a:lnTo>
                  </a:path>
                </a:pathLst>
              </a:custGeom>
              <a:noFill/>
              <a:ln w="3175" cap="flat">
                <a:solidFill>
                  <a:srgbClr val="BFBFBF">
                    <a:alpha val="50000"/>
                  </a:srgbClr>
                </a:solidFill>
                <a:prstDash val="solid"/>
                <a:round/>
                <a:headEnd type="oval" w="med" len="med"/>
              </a:ln>
              <a:effectLst/>
            </p:spPr>
            <p:txBody>
              <a:bodyPr wrap="square" lIns="45719" tIns="45719" rIns="45719" bIns="45719" numCol="1" anchor="t">
                <a:noAutofit/>
              </a:bodyPr>
              <a:lstStyle/>
              <a:p>
                <a:endParaRPr/>
              </a:p>
            </p:txBody>
          </p:sp>
          <p:sp>
            <p:nvSpPr>
              <p:cNvPr id="1299" name="Freeform 731"/>
              <p:cNvSpPr/>
              <p:nvPr/>
            </p:nvSpPr>
            <p:spPr>
              <a:xfrm>
                <a:off x="655230" y="2147198"/>
                <a:ext cx="1469033" cy="349058"/>
              </a:xfrm>
              <a:custGeom>
                <a:avLst/>
                <a:gdLst/>
                <a:ahLst/>
                <a:cxnLst>
                  <a:cxn ang="0">
                    <a:pos x="wd2" y="hd2"/>
                  </a:cxn>
                  <a:cxn ang="5400000">
                    <a:pos x="wd2" y="hd2"/>
                  </a:cxn>
                  <a:cxn ang="10800000">
                    <a:pos x="wd2" y="hd2"/>
                  </a:cxn>
                  <a:cxn ang="16200000">
                    <a:pos x="wd2" y="hd2"/>
                  </a:cxn>
                </a:cxnLst>
                <a:rect l="0" t="0" r="r" b="b"/>
                <a:pathLst>
                  <a:path w="21600" h="21600" extrusionOk="0">
                    <a:moveTo>
                      <a:pt x="0" y="3024"/>
                    </a:moveTo>
                    <a:lnTo>
                      <a:pt x="11482" y="21600"/>
                    </a:lnTo>
                    <a:lnTo>
                      <a:pt x="21600" y="0"/>
                    </a:lnTo>
                    <a:lnTo>
                      <a:pt x="19767" y="18699"/>
                    </a:lnTo>
                  </a:path>
                </a:pathLst>
              </a:custGeom>
              <a:noFill/>
              <a:ln w="3175" cap="flat">
                <a:solidFill>
                  <a:srgbClr val="BFBFBF">
                    <a:alpha val="50000"/>
                  </a:srgbClr>
                </a:solidFill>
                <a:prstDash val="solid"/>
                <a:round/>
              </a:ln>
              <a:effectLst/>
            </p:spPr>
            <p:txBody>
              <a:bodyPr wrap="square" lIns="45719" tIns="45719" rIns="45719" bIns="45719" numCol="1" anchor="t">
                <a:noAutofit/>
              </a:bodyPr>
              <a:lstStyle/>
              <a:p>
                <a:endParaRPr/>
              </a:p>
            </p:txBody>
          </p:sp>
          <p:sp>
            <p:nvSpPr>
              <p:cNvPr id="1300" name="Line 732"/>
              <p:cNvSpPr/>
              <p:nvPr/>
            </p:nvSpPr>
            <p:spPr>
              <a:xfrm>
                <a:off x="1549758" y="819626"/>
                <a:ext cx="564587" cy="544848"/>
              </a:xfrm>
              <a:prstGeom prst="line">
                <a:avLst/>
              </a:prstGeom>
              <a:noFill/>
              <a:ln w="3175" cap="flat">
                <a:solidFill>
                  <a:srgbClr val="BFBFBF">
                    <a:alpha val="50000"/>
                  </a:srgbClr>
                </a:solidFill>
                <a:prstDash val="solid"/>
                <a:round/>
                <a:headEnd type="oval" w="med" len="med"/>
                <a:tailEnd type="oval" w="med" len="med"/>
              </a:ln>
              <a:effectLst/>
            </p:spPr>
            <p:txBody>
              <a:bodyPr wrap="square" lIns="45719" tIns="45719" rIns="45719" bIns="45719" numCol="1" anchor="t">
                <a:noAutofit/>
              </a:bodyPr>
              <a:lstStyle/>
              <a:p>
                <a:endParaRPr/>
              </a:p>
            </p:txBody>
          </p:sp>
          <p:sp>
            <p:nvSpPr>
              <p:cNvPr id="1301" name="Line 733"/>
              <p:cNvSpPr/>
              <p:nvPr/>
            </p:nvSpPr>
            <p:spPr>
              <a:xfrm>
                <a:off x="647221" y="591396"/>
                <a:ext cx="895645" cy="224406"/>
              </a:xfrm>
              <a:prstGeom prst="line">
                <a:avLst/>
              </a:prstGeom>
              <a:noFill/>
              <a:ln w="3175" cap="flat">
                <a:solidFill>
                  <a:srgbClr val="BFBFBF">
                    <a:alpha val="50000"/>
                  </a:srgbClr>
                </a:solidFill>
                <a:prstDash val="solid"/>
                <a:round/>
                <a:headEnd type="oval" w="med" len="med"/>
                <a:tailEnd type="oval" w="med" len="med"/>
              </a:ln>
              <a:effectLst/>
            </p:spPr>
            <p:txBody>
              <a:bodyPr wrap="square" lIns="45719" tIns="45719" rIns="45719" bIns="45719" numCol="1" anchor="t">
                <a:noAutofit/>
              </a:bodyPr>
              <a:lstStyle/>
              <a:p>
                <a:endParaRPr/>
              </a:p>
            </p:txBody>
          </p:sp>
        </p:grpSp>
        <p:sp>
          <p:nvSpPr>
            <p:cNvPr id="1303" name="TextBox 128"/>
            <p:cNvSpPr txBox="1"/>
            <p:nvPr/>
          </p:nvSpPr>
          <p:spPr>
            <a:xfrm>
              <a:off x="339089" y="1075135"/>
              <a:ext cx="1950721" cy="5539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lnSpc>
                  <a:spcPct val="125000"/>
                </a:lnSpc>
                <a:defRPr sz="2400" b="1">
                  <a:solidFill>
                    <a:srgbClr val="FFFFFF"/>
                  </a:solidFill>
                </a:defRPr>
              </a:lvl1pPr>
            </a:lstStyle>
            <a:p>
              <a:r>
                <a:rPr>
                  <a:latin typeface="Heiti SC Light" charset="-122"/>
                  <a:ea typeface="Heiti SC Light" charset="-122"/>
                  <a:cs typeface="Heiti SC Light" charset="-122"/>
                </a:rPr>
                <a:t>效果合作</a:t>
              </a:r>
            </a:p>
          </p:txBody>
        </p:sp>
      </p:grpSp>
      <p:grpSp>
        <p:nvGrpSpPr>
          <p:cNvPr id="1309" name="组合 73"/>
          <p:cNvGrpSpPr/>
          <p:nvPr/>
        </p:nvGrpSpPr>
        <p:grpSpPr>
          <a:xfrm>
            <a:off x="7866490" y="3995964"/>
            <a:ext cx="894897" cy="894898"/>
            <a:chOff x="0" y="0"/>
            <a:chExt cx="894896" cy="894896"/>
          </a:xfrm>
        </p:grpSpPr>
        <p:sp>
          <p:nvSpPr>
            <p:cNvPr id="1305" name="Oval 135"/>
            <p:cNvSpPr/>
            <p:nvPr/>
          </p:nvSpPr>
          <p:spPr>
            <a:xfrm>
              <a:off x="-1" y="-1"/>
              <a:ext cx="894898" cy="894898"/>
            </a:xfrm>
            <a:prstGeom prst="ellipse">
              <a:avLst/>
            </a:prstGeom>
            <a:gradFill flip="none" rotWithShape="1">
              <a:gsLst>
                <a:gs pos="0">
                  <a:srgbClr val="8EE0DC">
                    <a:alpha val="78000"/>
                  </a:srgbClr>
                </a:gs>
                <a:gs pos="87000">
                  <a:srgbClr val="2A9995">
                    <a:alpha val="40000"/>
                  </a:srgbClr>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308" name="Group 165"/>
            <p:cNvGrpSpPr/>
            <p:nvPr/>
          </p:nvGrpSpPr>
          <p:grpSpPr>
            <a:xfrm>
              <a:off x="234875" y="192470"/>
              <a:ext cx="425145" cy="509956"/>
              <a:chOff x="0" y="0"/>
              <a:chExt cx="425143" cy="509955"/>
            </a:xfrm>
          </p:grpSpPr>
          <p:sp>
            <p:nvSpPr>
              <p:cNvPr id="1306" name="Freeform 166"/>
              <p:cNvSpPr/>
              <p:nvPr/>
            </p:nvSpPr>
            <p:spPr>
              <a:xfrm>
                <a:off x="-1" y="-1"/>
                <a:ext cx="425145" cy="509957"/>
              </a:xfrm>
              <a:custGeom>
                <a:avLst/>
                <a:gdLst/>
                <a:ahLst/>
                <a:cxnLst>
                  <a:cxn ang="0">
                    <a:pos x="wd2" y="hd2"/>
                  </a:cxn>
                  <a:cxn ang="5400000">
                    <a:pos x="wd2" y="hd2"/>
                  </a:cxn>
                  <a:cxn ang="10800000">
                    <a:pos x="wd2" y="hd2"/>
                  </a:cxn>
                  <a:cxn ang="16200000">
                    <a:pos x="wd2" y="hd2"/>
                  </a:cxn>
                </a:cxnLst>
                <a:rect l="0" t="0" r="r" b="b"/>
                <a:pathLst>
                  <a:path w="21600" h="21600" extrusionOk="0">
                    <a:moveTo>
                      <a:pt x="21600" y="19417"/>
                    </a:moveTo>
                    <a:lnTo>
                      <a:pt x="21600" y="18690"/>
                    </a:lnTo>
                    <a:lnTo>
                      <a:pt x="21545" y="17871"/>
                    </a:lnTo>
                    <a:lnTo>
                      <a:pt x="21436" y="17553"/>
                    </a:lnTo>
                    <a:lnTo>
                      <a:pt x="21327" y="17189"/>
                    </a:lnTo>
                    <a:lnTo>
                      <a:pt x="21109" y="16962"/>
                    </a:lnTo>
                    <a:lnTo>
                      <a:pt x="20945" y="16689"/>
                    </a:lnTo>
                    <a:lnTo>
                      <a:pt x="20618" y="16461"/>
                    </a:lnTo>
                    <a:lnTo>
                      <a:pt x="20509" y="16416"/>
                    </a:lnTo>
                    <a:lnTo>
                      <a:pt x="19855" y="16052"/>
                    </a:lnTo>
                    <a:lnTo>
                      <a:pt x="19200" y="15643"/>
                    </a:lnTo>
                    <a:lnTo>
                      <a:pt x="18600" y="15234"/>
                    </a:lnTo>
                    <a:lnTo>
                      <a:pt x="18000" y="14733"/>
                    </a:lnTo>
                    <a:lnTo>
                      <a:pt x="17455" y="14233"/>
                    </a:lnTo>
                    <a:lnTo>
                      <a:pt x="16964" y="13779"/>
                    </a:lnTo>
                    <a:lnTo>
                      <a:pt x="16473" y="13187"/>
                    </a:lnTo>
                    <a:lnTo>
                      <a:pt x="16036" y="12642"/>
                    </a:lnTo>
                    <a:lnTo>
                      <a:pt x="15655" y="12051"/>
                    </a:lnTo>
                    <a:lnTo>
                      <a:pt x="15273" y="11414"/>
                    </a:lnTo>
                    <a:lnTo>
                      <a:pt x="14945" y="10777"/>
                    </a:lnTo>
                    <a:lnTo>
                      <a:pt x="14727" y="10141"/>
                    </a:lnTo>
                    <a:lnTo>
                      <a:pt x="14455" y="9413"/>
                    </a:lnTo>
                    <a:lnTo>
                      <a:pt x="14291" y="8776"/>
                    </a:lnTo>
                    <a:lnTo>
                      <a:pt x="14182" y="8094"/>
                    </a:lnTo>
                    <a:lnTo>
                      <a:pt x="14073" y="7367"/>
                    </a:lnTo>
                    <a:lnTo>
                      <a:pt x="14073" y="6048"/>
                    </a:lnTo>
                    <a:lnTo>
                      <a:pt x="13964" y="5457"/>
                    </a:lnTo>
                    <a:lnTo>
                      <a:pt x="13582" y="4093"/>
                    </a:lnTo>
                    <a:lnTo>
                      <a:pt x="13636" y="4093"/>
                    </a:lnTo>
                    <a:lnTo>
                      <a:pt x="13364" y="3229"/>
                    </a:lnTo>
                    <a:lnTo>
                      <a:pt x="13309" y="3183"/>
                    </a:lnTo>
                    <a:lnTo>
                      <a:pt x="13145" y="2910"/>
                    </a:lnTo>
                    <a:lnTo>
                      <a:pt x="13036" y="2592"/>
                    </a:lnTo>
                    <a:lnTo>
                      <a:pt x="12927" y="2365"/>
                    </a:lnTo>
                    <a:lnTo>
                      <a:pt x="12927" y="2319"/>
                    </a:lnTo>
                    <a:lnTo>
                      <a:pt x="12818" y="2137"/>
                    </a:lnTo>
                    <a:lnTo>
                      <a:pt x="12818" y="2001"/>
                    </a:lnTo>
                    <a:lnTo>
                      <a:pt x="12709" y="1864"/>
                    </a:lnTo>
                    <a:lnTo>
                      <a:pt x="12709" y="1773"/>
                    </a:lnTo>
                    <a:lnTo>
                      <a:pt x="12600" y="1637"/>
                    </a:lnTo>
                    <a:lnTo>
                      <a:pt x="12545" y="1546"/>
                    </a:lnTo>
                    <a:lnTo>
                      <a:pt x="12491" y="1410"/>
                    </a:lnTo>
                    <a:lnTo>
                      <a:pt x="12382" y="1319"/>
                    </a:lnTo>
                    <a:lnTo>
                      <a:pt x="12273" y="1137"/>
                    </a:lnTo>
                    <a:lnTo>
                      <a:pt x="12164" y="1046"/>
                    </a:lnTo>
                    <a:lnTo>
                      <a:pt x="12109" y="955"/>
                    </a:lnTo>
                    <a:lnTo>
                      <a:pt x="12055" y="819"/>
                    </a:lnTo>
                    <a:lnTo>
                      <a:pt x="12000" y="773"/>
                    </a:lnTo>
                    <a:lnTo>
                      <a:pt x="11945" y="682"/>
                    </a:lnTo>
                    <a:lnTo>
                      <a:pt x="11836" y="637"/>
                    </a:lnTo>
                    <a:lnTo>
                      <a:pt x="11782" y="546"/>
                    </a:lnTo>
                    <a:lnTo>
                      <a:pt x="11673" y="500"/>
                    </a:lnTo>
                    <a:lnTo>
                      <a:pt x="11509" y="364"/>
                    </a:lnTo>
                    <a:lnTo>
                      <a:pt x="11455" y="364"/>
                    </a:lnTo>
                    <a:lnTo>
                      <a:pt x="11182" y="136"/>
                    </a:lnTo>
                    <a:lnTo>
                      <a:pt x="10800" y="0"/>
                    </a:lnTo>
                    <a:lnTo>
                      <a:pt x="10473" y="136"/>
                    </a:lnTo>
                    <a:lnTo>
                      <a:pt x="10309" y="273"/>
                    </a:lnTo>
                    <a:lnTo>
                      <a:pt x="10091" y="364"/>
                    </a:lnTo>
                    <a:lnTo>
                      <a:pt x="9709" y="682"/>
                    </a:lnTo>
                    <a:lnTo>
                      <a:pt x="9655" y="773"/>
                    </a:lnTo>
                    <a:lnTo>
                      <a:pt x="9600" y="819"/>
                    </a:lnTo>
                    <a:lnTo>
                      <a:pt x="9545" y="955"/>
                    </a:lnTo>
                    <a:lnTo>
                      <a:pt x="9382" y="1046"/>
                    </a:lnTo>
                    <a:lnTo>
                      <a:pt x="9273" y="1228"/>
                    </a:lnTo>
                    <a:lnTo>
                      <a:pt x="9218" y="1273"/>
                    </a:lnTo>
                    <a:lnTo>
                      <a:pt x="9109" y="1546"/>
                    </a:lnTo>
                    <a:lnTo>
                      <a:pt x="9000" y="1728"/>
                    </a:lnTo>
                    <a:lnTo>
                      <a:pt x="8945" y="1864"/>
                    </a:lnTo>
                    <a:lnTo>
                      <a:pt x="8891" y="1955"/>
                    </a:lnTo>
                    <a:lnTo>
                      <a:pt x="8727" y="2137"/>
                    </a:lnTo>
                    <a:lnTo>
                      <a:pt x="8673" y="2228"/>
                    </a:lnTo>
                    <a:lnTo>
                      <a:pt x="8509" y="2637"/>
                    </a:lnTo>
                    <a:lnTo>
                      <a:pt x="8455" y="2819"/>
                    </a:lnTo>
                    <a:lnTo>
                      <a:pt x="8400" y="2910"/>
                    </a:lnTo>
                    <a:lnTo>
                      <a:pt x="8345" y="3138"/>
                    </a:lnTo>
                    <a:lnTo>
                      <a:pt x="8291" y="3183"/>
                    </a:lnTo>
                    <a:lnTo>
                      <a:pt x="8291" y="3229"/>
                    </a:lnTo>
                    <a:lnTo>
                      <a:pt x="7964" y="4093"/>
                    </a:lnTo>
                    <a:lnTo>
                      <a:pt x="8073" y="4093"/>
                    </a:lnTo>
                    <a:lnTo>
                      <a:pt x="7691" y="5457"/>
                    </a:lnTo>
                    <a:lnTo>
                      <a:pt x="7582" y="6048"/>
                    </a:lnTo>
                    <a:lnTo>
                      <a:pt x="7582" y="7367"/>
                    </a:lnTo>
                    <a:lnTo>
                      <a:pt x="7473" y="8094"/>
                    </a:lnTo>
                    <a:lnTo>
                      <a:pt x="7364" y="8776"/>
                    </a:lnTo>
                    <a:lnTo>
                      <a:pt x="7145" y="9504"/>
                    </a:lnTo>
                    <a:lnTo>
                      <a:pt x="6927" y="10141"/>
                    </a:lnTo>
                    <a:lnTo>
                      <a:pt x="6655" y="10777"/>
                    </a:lnTo>
                    <a:lnTo>
                      <a:pt x="6000" y="12051"/>
                    </a:lnTo>
                    <a:lnTo>
                      <a:pt x="5564" y="12642"/>
                    </a:lnTo>
                    <a:lnTo>
                      <a:pt x="5182" y="13187"/>
                    </a:lnTo>
                    <a:lnTo>
                      <a:pt x="4691" y="13779"/>
                    </a:lnTo>
                    <a:lnTo>
                      <a:pt x="4145" y="14233"/>
                    </a:lnTo>
                    <a:lnTo>
                      <a:pt x="3655" y="14733"/>
                    </a:lnTo>
                    <a:lnTo>
                      <a:pt x="3055" y="15234"/>
                    </a:lnTo>
                    <a:lnTo>
                      <a:pt x="1745" y="16052"/>
                    </a:lnTo>
                    <a:lnTo>
                      <a:pt x="1091" y="16416"/>
                    </a:lnTo>
                    <a:lnTo>
                      <a:pt x="1036" y="16461"/>
                    </a:lnTo>
                    <a:lnTo>
                      <a:pt x="709" y="16689"/>
                    </a:lnTo>
                    <a:lnTo>
                      <a:pt x="436" y="16916"/>
                    </a:lnTo>
                    <a:lnTo>
                      <a:pt x="327" y="17189"/>
                    </a:lnTo>
                    <a:lnTo>
                      <a:pt x="218" y="17553"/>
                    </a:lnTo>
                    <a:lnTo>
                      <a:pt x="109" y="17871"/>
                    </a:lnTo>
                    <a:lnTo>
                      <a:pt x="55" y="18690"/>
                    </a:lnTo>
                    <a:lnTo>
                      <a:pt x="0" y="19372"/>
                    </a:lnTo>
                    <a:lnTo>
                      <a:pt x="55" y="19917"/>
                    </a:lnTo>
                    <a:lnTo>
                      <a:pt x="55" y="20190"/>
                    </a:lnTo>
                    <a:lnTo>
                      <a:pt x="109" y="20463"/>
                    </a:lnTo>
                    <a:lnTo>
                      <a:pt x="3109" y="20463"/>
                    </a:lnTo>
                    <a:lnTo>
                      <a:pt x="3164" y="20963"/>
                    </a:lnTo>
                    <a:lnTo>
                      <a:pt x="3218" y="21555"/>
                    </a:lnTo>
                    <a:lnTo>
                      <a:pt x="6764" y="21555"/>
                    </a:lnTo>
                    <a:lnTo>
                      <a:pt x="6818" y="20963"/>
                    </a:lnTo>
                    <a:lnTo>
                      <a:pt x="6818" y="20463"/>
                    </a:lnTo>
                    <a:lnTo>
                      <a:pt x="7527" y="20463"/>
                    </a:lnTo>
                    <a:lnTo>
                      <a:pt x="7582" y="21327"/>
                    </a:lnTo>
                    <a:lnTo>
                      <a:pt x="7636" y="21600"/>
                    </a:lnTo>
                    <a:lnTo>
                      <a:pt x="14018" y="21600"/>
                    </a:lnTo>
                    <a:lnTo>
                      <a:pt x="14073" y="21327"/>
                    </a:lnTo>
                    <a:lnTo>
                      <a:pt x="14127" y="20463"/>
                    </a:lnTo>
                    <a:lnTo>
                      <a:pt x="14782" y="20463"/>
                    </a:lnTo>
                    <a:lnTo>
                      <a:pt x="14836" y="20963"/>
                    </a:lnTo>
                    <a:lnTo>
                      <a:pt x="14891" y="21555"/>
                    </a:lnTo>
                    <a:lnTo>
                      <a:pt x="18436" y="21555"/>
                    </a:lnTo>
                    <a:lnTo>
                      <a:pt x="18491" y="20963"/>
                    </a:lnTo>
                    <a:lnTo>
                      <a:pt x="18491" y="20463"/>
                    </a:lnTo>
                    <a:lnTo>
                      <a:pt x="21545" y="20463"/>
                    </a:lnTo>
                    <a:lnTo>
                      <a:pt x="21600" y="20190"/>
                    </a:lnTo>
                    <a:lnTo>
                      <a:pt x="21600" y="19417"/>
                    </a:lnTo>
                    <a:close/>
                    <a:moveTo>
                      <a:pt x="20127" y="16962"/>
                    </a:moveTo>
                    <a:lnTo>
                      <a:pt x="20509" y="17280"/>
                    </a:lnTo>
                    <a:lnTo>
                      <a:pt x="20618" y="17462"/>
                    </a:lnTo>
                    <a:lnTo>
                      <a:pt x="20509" y="17462"/>
                    </a:lnTo>
                    <a:lnTo>
                      <a:pt x="20455" y="17371"/>
                    </a:lnTo>
                    <a:lnTo>
                      <a:pt x="19745" y="17144"/>
                    </a:lnTo>
                    <a:lnTo>
                      <a:pt x="19145" y="16871"/>
                    </a:lnTo>
                    <a:lnTo>
                      <a:pt x="18491" y="16507"/>
                    </a:lnTo>
                    <a:lnTo>
                      <a:pt x="17891" y="16143"/>
                    </a:lnTo>
                    <a:lnTo>
                      <a:pt x="17345" y="15825"/>
                    </a:lnTo>
                    <a:lnTo>
                      <a:pt x="16800" y="15416"/>
                    </a:lnTo>
                    <a:lnTo>
                      <a:pt x="16364" y="15052"/>
                    </a:lnTo>
                    <a:lnTo>
                      <a:pt x="15927" y="14643"/>
                    </a:lnTo>
                    <a:lnTo>
                      <a:pt x="15545" y="14188"/>
                    </a:lnTo>
                    <a:lnTo>
                      <a:pt x="15218" y="13779"/>
                    </a:lnTo>
                    <a:lnTo>
                      <a:pt x="14945" y="13278"/>
                    </a:lnTo>
                    <a:lnTo>
                      <a:pt x="14618" y="12778"/>
                    </a:lnTo>
                    <a:lnTo>
                      <a:pt x="14291" y="11778"/>
                    </a:lnTo>
                    <a:lnTo>
                      <a:pt x="14182" y="11323"/>
                    </a:lnTo>
                    <a:lnTo>
                      <a:pt x="14127" y="10777"/>
                    </a:lnTo>
                    <a:lnTo>
                      <a:pt x="14564" y="11687"/>
                    </a:lnTo>
                    <a:lnTo>
                      <a:pt x="15164" y="12642"/>
                    </a:lnTo>
                    <a:lnTo>
                      <a:pt x="15764" y="13460"/>
                    </a:lnTo>
                    <a:lnTo>
                      <a:pt x="16473" y="14279"/>
                    </a:lnTo>
                    <a:lnTo>
                      <a:pt x="17291" y="15052"/>
                    </a:lnTo>
                    <a:lnTo>
                      <a:pt x="18164" y="15779"/>
                    </a:lnTo>
                    <a:lnTo>
                      <a:pt x="20127" y="16962"/>
                    </a:lnTo>
                    <a:close/>
                    <a:moveTo>
                      <a:pt x="9055" y="3411"/>
                    </a:moveTo>
                    <a:lnTo>
                      <a:pt x="9055" y="3365"/>
                    </a:lnTo>
                    <a:lnTo>
                      <a:pt x="9109" y="3183"/>
                    </a:lnTo>
                    <a:lnTo>
                      <a:pt x="9164" y="3092"/>
                    </a:lnTo>
                    <a:lnTo>
                      <a:pt x="9218" y="2956"/>
                    </a:lnTo>
                    <a:lnTo>
                      <a:pt x="9273" y="2865"/>
                    </a:lnTo>
                    <a:lnTo>
                      <a:pt x="9273" y="2774"/>
                    </a:lnTo>
                    <a:lnTo>
                      <a:pt x="9327" y="2592"/>
                    </a:lnTo>
                    <a:lnTo>
                      <a:pt x="9436" y="2410"/>
                    </a:lnTo>
                    <a:lnTo>
                      <a:pt x="9545" y="2319"/>
                    </a:lnTo>
                    <a:lnTo>
                      <a:pt x="9600" y="2183"/>
                    </a:lnTo>
                    <a:lnTo>
                      <a:pt x="9655" y="2137"/>
                    </a:lnTo>
                    <a:lnTo>
                      <a:pt x="9709" y="1955"/>
                    </a:lnTo>
                    <a:lnTo>
                      <a:pt x="9709" y="1910"/>
                    </a:lnTo>
                    <a:lnTo>
                      <a:pt x="9818" y="1773"/>
                    </a:lnTo>
                    <a:lnTo>
                      <a:pt x="9818" y="1728"/>
                    </a:lnTo>
                    <a:lnTo>
                      <a:pt x="9927" y="1637"/>
                    </a:lnTo>
                    <a:lnTo>
                      <a:pt x="9927" y="1592"/>
                    </a:lnTo>
                    <a:lnTo>
                      <a:pt x="9982" y="1410"/>
                    </a:lnTo>
                    <a:lnTo>
                      <a:pt x="10036" y="1364"/>
                    </a:lnTo>
                    <a:lnTo>
                      <a:pt x="10091" y="1273"/>
                    </a:lnTo>
                    <a:lnTo>
                      <a:pt x="10200" y="1182"/>
                    </a:lnTo>
                    <a:lnTo>
                      <a:pt x="10309" y="1137"/>
                    </a:lnTo>
                    <a:lnTo>
                      <a:pt x="10418" y="1046"/>
                    </a:lnTo>
                    <a:lnTo>
                      <a:pt x="10418" y="1000"/>
                    </a:lnTo>
                    <a:lnTo>
                      <a:pt x="10527" y="955"/>
                    </a:lnTo>
                    <a:lnTo>
                      <a:pt x="10582" y="909"/>
                    </a:lnTo>
                    <a:lnTo>
                      <a:pt x="10636" y="819"/>
                    </a:lnTo>
                    <a:lnTo>
                      <a:pt x="10691" y="773"/>
                    </a:lnTo>
                    <a:lnTo>
                      <a:pt x="10800" y="728"/>
                    </a:lnTo>
                    <a:lnTo>
                      <a:pt x="10909" y="773"/>
                    </a:lnTo>
                    <a:lnTo>
                      <a:pt x="11345" y="1137"/>
                    </a:lnTo>
                    <a:lnTo>
                      <a:pt x="11400" y="1228"/>
                    </a:lnTo>
                    <a:lnTo>
                      <a:pt x="11455" y="1228"/>
                    </a:lnTo>
                    <a:lnTo>
                      <a:pt x="11509" y="1364"/>
                    </a:lnTo>
                    <a:lnTo>
                      <a:pt x="11564" y="1364"/>
                    </a:lnTo>
                    <a:lnTo>
                      <a:pt x="11618" y="1546"/>
                    </a:lnTo>
                    <a:lnTo>
                      <a:pt x="11836" y="1728"/>
                    </a:lnTo>
                    <a:lnTo>
                      <a:pt x="11891" y="1864"/>
                    </a:lnTo>
                    <a:lnTo>
                      <a:pt x="11891" y="1910"/>
                    </a:lnTo>
                    <a:lnTo>
                      <a:pt x="12000" y="2046"/>
                    </a:lnTo>
                    <a:lnTo>
                      <a:pt x="12000" y="2137"/>
                    </a:lnTo>
                    <a:lnTo>
                      <a:pt x="12109" y="2274"/>
                    </a:lnTo>
                    <a:lnTo>
                      <a:pt x="12109" y="2319"/>
                    </a:lnTo>
                    <a:lnTo>
                      <a:pt x="12164" y="2501"/>
                    </a:lnTo>
                    <a:lnTo>
                      <a:pt x="12218" y="2501"/>
                    </a:lnTo>
                    <a:lnTo>
                      <a:pt x="12273" y="2728"/>
                    </a:lnTo>
                    <a:lnTo>
                      <a:pt x="12273" y="2774"/>
                    </a:lnTo>
                    <a:lnTo>
                      <a:pt x="12600" y="3456"/>
                    </a:lnTo>
                    <a:lnTo>
                      <a:pt x="9055" y="3456"/>
                    </a:lnTo>
                    <a:lnTo>
                      <a:pt x="9055" y="3411"/>
                    </a:lnTo>
                    <a:close/>
                    <a:moveTo>
                      <a:pt x="9055" y="4093"/>
                    </a:moveTo>
                    <a:lnTo>
                      <a:pt x="12818" y="4093"/>
                    </a:lnTo>
                    <a:lnTo>
                      <a:pt x="12982" y="4775"/>
                    </a:lnTo>
                    <a:lnTo>
                      <a:pt x="13145" y="5411"/>
                    </a:lnTo>
                    <a:lnTo>
                      <a:pt x="13255" y="6003"/>
                    </a:lnTo>
                    <a:lnTo>
                      <a:pt x="13309" y="6457"/>
                    </a:lnTo>
                    <a:lnTo>
                      <a:pt x="13255" y="6457"/>
                    </a:lnTo>
                    <a:lnTo>
                      <a:pt x="13309" y="7412"/>
                    </a:lnTo>
                    <a:lnTo>
                      <a:pt x="13309" y="19736"/>
                    </a:lnTo>
                    <a:lnTo>
                      <a:pt x="8345" y="19736"/>
                    </a:lnTo>
                    <a:lnTo>
                      <a:pt x="8345" y="7412"/>
                    </a:lnTo>
                    <a:lnTo>
                      <a:pt x="8400" y="6457"/>
                    </a:lnTo>
                    <a:lnTo>
                      <a:pt x="8345" y="6457"/>
                    </a:lnTo>
                    <a:lnTo>
                      <a:pt x="8400" y="6003"/>
                    </a:lnTo>
                    <a:lnTo>
                      <a:pt x="8455" y="5411"/>
                    </a:lnTo>
                    <a:lnTo>
                      <a:pt x="8618" y="4775"/>
                    </a:lnTo>
                    <a:lnTo>
                      <a:pt x="8836" y="4093"/>
                    </a:lnTo>
                    <a:lnTo>
                      <a:pt x="9055" y="4093"/>
                    </a:lnTo>
                    <a:close/>
                    <a:moveTo>
                      <a:pt x="1200" y="17189"/>
                    </a:moveTo>
                    <a:lnTo>
                      <a:pt x="1527" y="16962"/>
                    </a:lnTo>
                    <a:lnTo>
                      <a:pt x="2509" y="16416"/>
                    </a:lnTo>
                    <a:lnTo>
                      <a:pt x="4255" y="15143"/>
                    </a:lnTo>
                    <a:lnTo>
                      <a:pt x="5018" y="14415"/>
                    </a:lnTo>
                    <a:lnTo>
                      <a:pt x="5727" y="13551"/>
                    </a:lnTo>
                    <a:lnTo>
                      <a:pt x="6382" y="12733"/>
                    </a:lnTo>
                    <a:lnTo>
                      <a:pt x="6927" y="11823"/>
                    </a:lnTo>
                    <a:lnTo>
                      <a:pt x="7418" y="10959"/>
                    </a:lnTo>
                    <a:lnTo>
                      <a:pt x="7364" y="11459"/>
                    </a:lnTo>
                    <a:lnTo>
                      <a:pt x="7200" y="11960"/>
                    </a:lnTo>
                    <a:lnTo>
                      <a:pt x="7036" y="12414"/>
                    </a:lnTo>
                    <a:lnTo>
                      <a:pt x="6600" y="13415"/>
                    </a:lnTo>
                    <a:lnTo>
                      <a:pt x="6273" y="13869"/>
                    </a:lnTo>
                    <a:lnTo>
                      <a:pt x="5945" y="14279"/>
                    </a:lnTo>
                    <a:lnTo>
                      <a:pt x="5564" y="14688"/>
                    </a:lnTo>
                    <a:lnTo>
                      <a:pt x="5182" y="15143"/>
                    </a:lnTo>
                    <a:lnTo>
                      <a:pt x="4691" y="15507"/>
                    </a:lnTo>
                    <a:lnTo>
                      <a:pt x="4145" y="15870"/>
                    </a:lnTo>
                    <a:lnTo>
                      <a:pt x="3655" y="16234"/>
                    </a:lnTo>
                    <a:lnTo>
                      <a:pt x="2455" y="16871"/>
                    </a:lnTo>
                    <a:lnTo>
                      <a:pt x="1800" y="17144"/>
                    </a:lnTo>
                    <a:lnTo>
                      <a:pt x="1145" y="17371"/>
                    </a:lnTo>
                    <a:lnTo>
                      <a:pt x="1091" y="17462"/>
                    </a:lnTo>
                    <a:lnTo>
                      <a:pt x="1036" y="17462"/>
                    </a:lnTo>
                    <a:lnTo>
                      <a:pt x="1091" y="17280"/>
                    </a:lnTo>
                    <a:lnTo>
                      <a:pt x="1200" y="17189"/>
                    </a:lnTo>
                    <a:close/>
                    <a:moveTo>
                      <a:pt x="818" y="19463"/>
                    </a:moveTo>
                    <a:lnTo>
                      <a:pt x="818" y="19008"/>
                    </a:lnTo>
                    <a:lnTo>
                      <a:pt x="873" y="18599"/>
                    </a:lnTo>
                    <a:lnTo>
                      <a:pt x="982" y="18326"/>
                    </a:lnTo>
                    <a:lnTo>
                      <a:pt x="1036" y="18235"/>
                    </a:lnTo>
                    <a:lnTo>
                      <a:pt x="1145" y="18189"/>
                    </a:lnTo>
                    <a:lnTo>
                      <a:pt x="1473" y="17962"/>
                    </a:lnTo>
                    <a:lnTo>
                      <a:pt x="2509" y="17553"/>
                    </a:lnTo>
                    <a:lnTo>
                      <a:pt x="4473" y="16552"/>
                    </a:lnTo>
                    <a:lnTo>
                      <a:pt x="5291" y="15961"/>
                    </a:lnTo>
                    <a:lnTo>
                      <a:pt x="6000" y="15325"/>
                    </a:lnTo>
                    <a:lnTo>
                      <a:pt x="6600" y="14643"/>
                    </a:lnTo>
                    <a:lnTo>
                      <a:pt x="7582" y="13187"/>
                    </a:lnTo>
                    <a:lnTo>
                      <a:pt x="7582" y="19827"/>
                    </a:lnTo>
                    <a:lnTo>
                      <a:pt x="6818" y="19827"/>
                    </a:lnTo>
                    <a:lnTo>
                      <a:pt x="6818" y="19326"/>
                    </a:lnTo>
                    <a:lnTo>
                      <a:pt x="6600" y="18235"/>
                    </a:lnTo>
                    <a:lnTo>
                      <a:pt x="6327" y="17780"/>
                    </a:lnTo>
                    <a:lnTo>
                      <a:pt x="6109" y="17371"/>
                    </a:lnTo>
                    <a:lnTo>
                      <a:pt x="5782" y="17053"/>
                    </a:lnTo>
                    <a:lnTo>
                      <a:pt x="5618" y="16962"/>
                    </a:lnTo>
                    <a:lnTo>
                      <a:pt x="5400" y="16871"/>
                    </a:lnTo>
                    <a:lnTo>
                      <a:pt x="5236" y="16780"/>
                    </a:lnTo>
                    <a:lnTo>
                      <a:pt x="4745" y="16780"/>
                    </a:lnTo>
                    <a:lnTo>
                      <a:pt x="4309" y="16962"/>
                    </a:lnTo>
                    <a:lnTo>
                      <a:pt x="4145" y="17053"/>
                    </a:lnTo>
                    <a:lnTo>
                      <a:pt x="3873" y="17371"/>
                    </a:lnTo>
                    <a:lnTo>
                      <a:pt x="3545" y="17780"/>
                    </a:lnTo>
                    <a:lnTo>
                      <a:pt x="3382" y="18235"/>
                    </a:lnTo>
                    <a:lnTo>
                      <a:pt x="3164" y="19326"/>
                    </a:lnTo>
                    <a:lnTo>
                      <a:pt x="3109" y="19827"/>
                    </a:lnTo>
                    <a:lnTo>
                      <a:pt x="818" y="19827"/>
                    </a:lnTo>
                    <a:lnTo>
                      <a:pt x="818" y="19463"/>
                    </a:lnTo>
                    <a:close/>
                    <a:moveTo>
                      <a:pt x="6055" y="19827"/>
                    </a:moveTo>
                    <a:lnTo>
                      <a:pt x="3927" y="19827"/>
                    </a:lnTo>
                    <a:lnTo>
                      <a:pt x="3927" y="19372"/>
                    </a:lnTo>
                    <a:lnTo>
                      <a:pt x="4036" y="18917"/>
                    </a:lnTo>
                    <a:lnTo>
                      <a:pt x="4091" y="18462"/>
                    </a:lnTo>
                    <a:lnTo>
                      <a:pt x="4418" y="17826"/>
                    </a:lnTo>
                    <a:lnTo>
                      <a:pt x="4582" y="17644"/>
                    </a:lnTo>
                    <a:lnTo>
                      <a:pt x="4745" y="17507"/>
                    </a:lnTo>
                    <a:lnTo>
                      <a:pt x="4964" y="17462"/>
                    </a:lnTo>
                    <a:lnTo>
                      <a:pt x="5182" y="17507"/>
                    </a:lnTo>
                    <a:lnTo>
                      <a:pt x="5400" y="17644"/>
                    </a:lnTo>
                    <a:lnTo>
                      <a:pt x="5564" y="17826"/>
                    </a:lnTo>
                    <a:lnTo>
                      <a:pt x="5673" y="18144"/>
                    </a:lnTo>
                    <a:lnTo>
                      <a:pt x="5891" y="18462"/>
                    </a:lnTo>
                    <a:lnTo>
                      <a:pt x="5945" y="18917"/>
                    </a:lnTo>
                    <a:lnTo>
                      <a:pt x="6055" y="19372"/>
                    </a:lnTo>
                    <a:lnTo>
                      <a:pt x="6055" y="19827"/>
                    </a:lnTo>
                    <a:close/>
                    <a:moveTo>
                      <a:pt x="6055" y="20918"/>
                    </a:moveTo>
                    <a:lnTo>
                      <a:pt x="3927" y="20918"/>
                    </a:lnTo>
                    <a:lnTo>
                      <a:pt x="3927" y="20463"/>
                    </a:lnTo>
                    <a:lnTo>
                      <a:pt x="6055" y="20463"/>
                    </a:lnTo>
                    <a:lnTo>
                      <a:pt x="6055" y="20918"/>
                    </a:lnTo>
                    <a:close/>
                    <a:moveTo>
                      <a:pt x="8345" y="20963"/>
                    </a:moveTo>
                    <a:lnTo>
                      <a:pt x="8291" y="20372"/>
                    </a:lnTo>
                    <a:lnTo>
                      <a:pt x="13364" y="20372"/>
                    </a:lnTo>
                    <a:lnTo>
                      <a:pt x="13309" y="20963"/>
                    </a:lnTo>
                    <a:lnTo>
                      <a:pt x="8345" y="20963"/>
                    </a:lnTo>
                    <a:close/>
                    <a:moveTo>
                      <a:pt x="17727" y="20918"/>
                    </a:moveTo>
                    <a:lnTo>
                      <a:pt x="15600" y="20918"/>
                    </a:lnTo>
                    <a:lnTo>
                      <a:pt x="15545" y="20463"/>
                    </a:lnTo>
                    <a:lnTo>
                      <a:pt x="17727" y="20463"/>
                    </a:lnTo>
                    <a:lnTo>
                      <a:pt x="17727" y="20918"/>
                    </a:lnTo>
                    <a:close/>
                    <a:moveTo>
                      <a:pt x="15600" y="19827"/>
                    </a:moveTo>
                    <a:lnTo>
                      <a:pt x="15600" y="19372"/>
                    </a:lnTo>
                    <a:lnTo>
                      <a:pt x="15709" y="18917"/>
                    </a:lnTo>
                    <a:lnTo>
                      <a:pt x="15764" y="18462"/>
                    </a:lnTo>
                    <a:lnTo>
                      <a:pt x="15927" y="18144"/>
                    </a:lnTo>
                    <a:lnTo>
                      <a:pt x="16036" y="17826"/>
                    </a:lnTo>
                    <a:lnTo>
                      <a:pt x="16418" y="17507"/>
                    </a:lnTo>
                    <a:lnTo>
                      <a:pt x="16636" y="17462"/>
                    </a:lnTo>
                    <a:lnTo>
                      <a:pt x="16800" y="17507"/>
                    </a:lnTo>
                    <a:lnTo>
                      <a:pt x="17073" y="17644"/>
                    </a:lnTo>
                    <a:lnTo>
                      <a:pt x="17236" y="17826"/>
                    </a:lnTo>
                    <a:lnTo>
                      <a:pt x="17455" y="18462"/>
                    </a:lnTo>
                    <a:lnTo>
                      <a:pt x="17564" y="18917"/>
                    </a:lnTo>
                    <a:lnTo>
                      <a:pt x="17727" y="19372"/>
                    </a:lnTo>
                    <a:lnTo>
                      <a:pt x="17727" y="19827"/>
                    </a:lnTo>
                    <a:lnTo>
                      <a:pt x="15600" y="19827"/>
                    </a:lnTo>
                    <a:close/>
                    <a:moveTo>
                      <a:pt x="18491" y="19827"/>
                    </a:moveTo>
                    <a:lnTo>
                      <a:pt x="18491" y="19326"/>
                    </a:lnTo>
                    <a:lnTo>
                      <a:pt x="18382" y="18781"/>
                    </a:lnTo>
                    <a:lnTo>
                      <a:pt x="18218" y="18235"/>
                    </a:lnTo>
                    <a:lnTo>
                      <a:pt x="18000" y="17780"/>
                    </a:lnTo>
                    <a:lnTo>
                      <a:pt x="17782" y="17371"/>
                    </a:lnTo>
                    <a:lnTo>
                      <a:pt x="17455" y="17053"/>
                    </a:lnTo>
                    <a:lnTo>
                      <a:pt x="17291" y="16962"/>
                    </a:lnTo>
                    <a:lnTo>
                      <a:pt x="17073" y="16871"/>
                    </a:lnTo>
                    <a:lnTo>
                      <a:pt x="16909" y="16780"/>
                    </a:lnTo>
                    <a:lnTo>
                      <a:pt x="16418" y="16780"/>
                    </a:lnTo>
                    <a:lnTo>
                      <a:pt x="15982" y="16962"/>
                    </a:lnTo>
                    <a:lnTo>
                      <a:pt x="15818" y="17053"/>
                    </a:lnTo>
                    <a:lnTo>
                      <a:pt x="15545" y="17371"/>
                    </a:lnTo>
                    <a:lnTo>
                      <a:pt x="15218" y="17780"/>
                    </a:lnTo>
                    <a:lnTo>
                      <a:pt x="15055" y="18235"/>
                    </a:lnTo>
                    <a:lnTo>
                      <a:pt x="14836" y="19326"/>
                    </a:lnTo>
                    <a:lnTo>
                      <a:pt x="14782" y="19827"/>
                    </a:lnTo>
                    <a:lnTo>
                      <a:pt x="14073" y="19827"/>
                    </a:lnTo>
                    <a:lnTo>
                      <a:pt x="14073" y="13278"/>
                    </a:lnTo>
                    <a:lnTo>
                      <a:pt x="14509" y="14006"/>
                    </a:lnTo>
                    <a:lnTo>
                      <a:pt x="15055" y="14688"/>
                    </a:lnTo>
                    <a:lnTo>
                      <a:pt x="15709" y="15325"/>
                    </a:lnTo>
                    <a:lnTo>
                      <a:pt x="16418" y="15961"/>
                    </a:lnTo>
                    <a:lnTo>
                      <a:pt x="17236" y="16552"/>
                    </a:lnTo>
                    <a:lnTo>
                      <a:pt x="18109" y="17098"/>
                    </a:lnTo>
                    <a:lnTo>
                      <a:pt x="19145" y="17553"/>
                    </a:lnTo>
                    <a:lnTo>
                      <a:pt x="20182" y="17962"/>
                    </a:lnTo>
                    <a:lnTo>
                      <a:pt x="20455" y="18189"/>
                    </a:lnTo>
                    <a:lnTo>
                      <a:pt x="20673" y="18326"/>
                    </a:lnTo>
                    <a:lnTo>
                      <a:pt x="20782" y="18599"/>
                    </a:lnTo>
                    <a:lnTo>
                      <a:pt x="20836" y="19008"/>
                    </a:lnTo>
                    <a:lnTo>
                      <a:pt x="20836" y="19827"/>
                    </a:lnTo>
                    <a:lnTo>
                      <a:pt x="18491" y="19827"/>
                    </a:lnTo>
                    <a:close/>
                  </a:path>
                </a:pathLst>
              </a:custGeom>
              <a:solidFill>
                <a:srgbClr val="F2F2F2"/>
              </a:solidFill>
              <a:ln w="12700" cap="flat">
                <a:noFill/>
                <a:miter lim="400000"/>
              </a:ln>
              <a:effectLst/>
            </p:spPr>
            <p:txBody>
              <a:bodyPr wrap="square" lIns="45719" tIns="45719" rIns="45719" bIns="45719" numCol="1" anchor="t">
                <a:noAutofit/>
              </a:bodyPr>
              <a:lstStyle/>
              <a:p>
                <a:endParaRPr/>
              </a:p>
            </p:txBody>
          </p:sp>
          <p:sp>
            <p:nvSpPr>
              <p:cNvPr id="1307" name="Freeform 167"/>
              <p:cNvSpPr/>
              <p:nvPr/>
            </p:nvSpPr>
            <p:spPr>
              <a:xfrm>
                <a:off x="177143" y="108432"/>
                <a:ext cx="71932" cy="23620"/>
              </a:xfrm>
              <a:custGeom>
                <a:avLst/>
                <a:gdLst/>
                <a:ahLst/>
                <a:cxnLst>
                  <a:cxn ang="0">
                    <a:pos x="wd2" y="hd2"/>
                  </a:cxn>
                  <a:cxn ang="5400000">
                    <a:pos x="wd2" y="hd2"/>
                  </a:cxn>
                  <a:cxn ang="10800000">
                    <a:pos x="wd2" y="hd2"/>
                  </a:cxn>
                  <a:cxn ang="16200000">
                    <a:pos x="wd2" y="hd2"/>
                  </a:cxn>
                </a:cxnLst>
                <a:rect l="0" t="0" r="r" b="b"/>
                <a:pathLst>
                  <a:path w="21600" h="21600" extrusionOk="0">
                    <a:moveTo>
                      <a:pt x="4191" y="19636"/>
                    </a:moveTo>
                    <a:lnTo>
                      <a:pt x="4836" y="17673"/>
                    </a:lnTo>
                    <a:lnTo>
                      <a:pt x="6448" y="15709"/>
                    </a:lnTo>
                    <a:lnTo>
                      <a:pt x="8382" y="14727"/>
                    </a:lnTo>
                    <a:lnTo>
                      <a:pt x="10639" y="13745"/>
                    </a:lnTo>
                    <a:lnTo>
                      <a:pt x="13218" y="14727"/>
                    </a:lnTo>
                    <a:lnTo>
                      <a:pt x="14830" y="15709"/>
                    </a:lnTo>
                    <a:lnTo>
                      <a:pt x="16764" y="17673"/>
                    </a:lnTo>
                    <a:lnTo>
                      <a:pt x="17409" y="19636"/>
                    </a:lnTo>
                    <a:lnTo>
                      <a:pt x="18376" y="21600"/>
                    </a:lnTo>
                    <a:lnTo>
                      <a:pt x="19988" y="21600"/>
                    </a:lnTo>
                    <a:lnTo>
                      <a:pt x="20955" y="19636"/>
                    </a:lnTo>
                    <a:lnTo>
                      <a:pt x="21600" y="15709"/>
                    </a:lnTo>
                    <a:lnTo>
                      <a:pt x="20955" y="9818"/>
                    </a:lnTo>
                    <a:lnTo>
                      <a:pt x="19021" y="5891"/>
                    </a:lnTo>
                    <a:lnTo>
                      <a:pt x="16764" y="2945"/>
                    </a:lnTo>
                    <a:lnTo>
                      <a:pt x="13863" y="982"/>
                    </a:lnTo>
                    <a:lnTo>
                      <a:pt x="10639" y="0"/>
                    </a:lnTo>
                    <a:lnTo>
                      <a:pt x="7737" y="982"/>
                    </a:lnTo>
                    <a:lnTo>
                      <a:pt x="4836" y="2945"/>
                    </a:lnTo>
                    <a:lnTo>
                      <a:pt x="2257" y="5891"/>
                    </a:lnTo>
                    <a:lnTo>
                      <a:pt x="645" y="9818"/>
                    </a:lnTo>
                    <a:lnTo>
                      <a:pt x="0" y="15709"/>
                    </a:lnTo>
                    <a:lnTo>
                      <a:pt x="645" y="19636"/>
                    </a:lnTo>
                    <a:lnTo>
                      <a:pt x="1612" y="21600"/>
                    </a:lnTo>
                    <a:lnTo>
                      <a:pt x="2257" y="21600"/>
                    </a:lnTo>
                    <a:lnTo>
                      <a:pt x="4191" y="19636"/>
                    </a:lnTo>
                    <a:close/>
                  </a:path>
                </a:pathLst>
              </a:custGeom>
              <a:solidFill>
                <a:srgbClr val="F2F2F2"/>
              </a:solidFill>
              <a:ln w="12700" cap="flat">
                <a:noFill/>
                <a:miter lim="400000"/>
              </a:ln>
              <a:effectLst/>
            </p:spPr>
            <p:txBody>
              <a:bodyPr wrap="square" lIns="45719" tIns="45719" rIns="45719" bIns="45719" numCol="1" anchor="t">
                <a:noAutofit/>
              </a:bodyPr>
              <a:lstStyle/>
              <a:p>
                <a:endParaRPr/>
              </a:p>
            </p:txBody>
          </p:sp>
        </p:grpSp>
      </p:grpSp>
      <p:grpSp>
        <p:nvGrpSpPr>
          <p:cNvPr id="1318" name="组合 43"/>
          <p:cNvGrpSpPr/>
          <p:nvPr/>
        </p:nvGrpSpPr>
        <p:grpSpPr>
          <a:xfrm>
            <a:off x="3456013" y="2606139"/>
            <a:ext cx="894897" cy="894897"/>
            <a:chOff x="0" y="0"/>
            <a:chExt cx="894896" cy="894896"/>
          </a:xfrm>
        </p:grpSpPr>
        <p:sp>
          <p:nvSpPr>
            <p:cNvPr id="1310" name="Oval 156"/>
            <p:cNvSpPr/>
            <p:nvPr/>
          </p:nvSpPr>
          <p:spPr>
            <a:xfrm flipH="1">
              <a:off x="-1" y="-1"/>
              <a:ext cx="894897" cy="894898"/>
            </a:xfrm>
            <a:prstGeom prst="ellipse">
              <a:avLst/>
            </a:prstGeom>
            <a:gradFill flip="none" rotWithShape="1">
              <a:gsLst>
                <a:gs pos="0">
                  <a:srgbClr val="8EE0DC">
                    <a:alpha val="78000"/>
                  </a:srgbClr>
                </a:gs>
                <a:gs pos="87000">
                  <a:srgbClr val="2A9995">
                    <a:alpha val="40000"/>
                  </a:srgbClr>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317" name="Group 168"/>
            <p:cNvGrpSpPr/>
            <p:nvPr/>
          </p:nvGrpSpPr>
          <p:grpSpPr>
            <a:xfrm>
              <a:off x="198375" y="245613"/>
              <a:ext cx="498145" cy="403669"/>
              <a:chOff x="0" y="0"/>
              <a:chExt cx="498144" cy="403667"/>
            </a:xfrm>
          </p:grpSpPr>
          <p:sp>
            <p:nvSpPr>
              <p:cNvPr id="1311" name="Freeform 169"/>
              <p:cNvSpPr/>
              <p:nvPr/>
            </p:nvSpPr>
            <p:spPr>
              <a:xfrm>
                <a:off x="-1" y="-1"/>
                <a:ext cx="498145" cy="403669"/>
              </a:xfrm>
              <a:custGeom>
                <a:avLst/>
                <a:gdLst/>
                <a:ahLst/>
                <a:cxnLst>
                  <a:cxn ang="0">
                    <a:pos x="wd2" y="hd2"/>
                  </a:cxn>
                  <a:cxn ang="5400000">
                    <a:pos x="wd2" y="hd2"/>
                  </a:cxn>
                  <a:cxn ang="10800000">
                    <a:pos x="wd2" y="hd2"/>
                  </a:cxn>
                  <a:cxn ang="16200000">
                    <a:pos x="wd2" y="hd2"/>
                  </a:cxn>
                </a:cxnLst>
                <a:rect l="0" t="0" r="r" b="b"/>
                <a:pathLst>
                  <a:path w="21600" h="21600" extrusionOk="0">
                    <a:moveTo>
                      <a:pt x="21600" y="2987"/>
                    </a:moveTo>
                    <a:lnTo>
                      <a:pt x="21600" y="0"/>
                    </a:lnTo>
                    <a:lnTo>
                      <a:pt x="0" y="0"/>
                    </a:lnTo>
                    <a:lnTo>
                      <a:pt x="0" y="2987"/>
                    </a:lnTo>
                    <a:lnTo>
                      <a:pt x="466" y="2987"/>
                    </a:lnTo>
                    <a:lnTo>
                      <a:pt x="466" y="16143"/>
                    </a:lnTo>
                    <a:lnTo>
                      <a:pt x="0" y="16143"/>
                    </a:lnTo>
                    <a:lnTo>
                      <a:pt x="0" y="18383"/>
                    </a:lnTo>
                    <a:lnTo>
                      <a:pt x="7122" y="18383"/>
                    </a:lnTo>
                    <a:lnTo>
                      <a:pt x="5353" y="21140"/>
                    </a:lnTo>
                    <a:lnTo>
                      <a:pt x="5866" y="21600"/>
                    </a:lnTo>
                    <a:lnTo>
                      <a:pt x="7960" y="18383"/>
                    </a:lnTo>
                    <a:lnTo>
                      <a:pt x="10428" y="18383"/>
                    </a:lnTo>
                    <a:lnTo>
                      <a:pt x="10428" y="21370"/>
                    </a:lnTo>
                    <a:lnTo>
                      <a:pt x="11079" y="21370"/>
                    </a:lnTo>
                    <a:lnTo>
                      <a:pt x="11079" y="18383"/>
                    </a:lnTo>
                    <a:lnTo>
                      <a:pt x="13593" y="18383"/>
                    </a:lnTo>
                    <a:lnTo>
                      <a:pt x="15688" y="21600"/>
                    </a:lnTo>
                    <a:lnTo>
                      <a:pt x="16200" y="21140"/>
                    </a:lnTo>
                    <a:lnTo>
                      <a:pt x="14431" y="18383"/>
                    </a:lnTo>
                    <a:lnTo>
                      <a:pt x="21600" y="18383"/>
                    </a:lnTo>
                    <a:lnTo>
                      <a:pt x="21600" y="16143"/>
                    </a:lnTo>
                    <a:lnTo>
                      <a:pt x="21041" y="16143"/>
                    </a:lnTo>
                    <a:lnTo>
                      <a:pt x="21041" y="2987"/>
                    </a:lnTo>
                    <a:lnTo>
                      <a:pt x="21600" y="2987"/>
                    </a:lnTo>
                    <a:close/>
                    <a:moveTo>
                      <a:pt x="20902" y="17579"/>
                    </a:moveTo>
                    <a:lnTo>
                      <a:pt x="652" y="17579"/>
                    </a:lnTo>
                    <a:lnTo>
                      <a:pt x="652" y="16947"/>
                    </a:lnTo>
                    <a:lnTo>
                      <a:pt x="20902" y="16947"/>
                    </a:lnTo>
                    <a:lnTo>
                      <a:pt x="20902" y="17579"/>
                    </a:lnTo>
                    <a:close/>
                    <a:moveTo>
                      <a:pt x="652" y="804"/>
                    </a:moveTo>
                    <a:lnTo>
                      <a:pt x="20902" y="804"/>
                    </a:lnTo>
                    <a:lnTo>
                      <a:pt x="20902" y="2183"/>
                    </a:lnTo>
                    <a:lnTo>
                      <a:pt x="652" y="2183"/>
                    </a:lnTo>
                    <a:lnTo>
                      <a:pt x="652" y="804"/>
                    </a:lnTo>
                    <a:close/>
                    <a:moveTo>
                      <a:pt x="20390" y="16085"/>
                    </a:moveTo>
                    <a:lnTo>
                      <a:pt x="1210" y="16085"/>
                    </a:lnTo>
                    <a:lnTo>
                      <a:pt x="1210" y="2987"/>
                    </a:lnTo>
                    <a:lnTo>
                      <a:pt x="20390" y="2987"/>
                    </a:lnTo>
                    <a:lnTo>
                      <a:pt x="20390" y="16085"/>
                    </a:lnTo>
                    <a:close/>
                  </a:path>
                </a:pathLst>
              </a:custGeom>
              <a:solidFill>
                <a:srgbClr val="F2F2F2"/>
              </a:solidFill>
              <a:ln w="12700" cap="flat">
                <a:noFill/>
                <a:miter lim="400000"/>
              </a:ln>
              <a:effectLst/>
            </p:spPr>
            <p:txBody>
              <a:bodyPr wrap="square" lIns="45719" tIns="45719" rIns="45719" bIns="45719" numCol="1" anchor="t">
                <a:noAutofit/>
              </a:bodyPr>
              <a:lstStyle/>
              <a:p>
                <a:endParaRPr/>
              </a:p>
            </p:txBody>
          </p:sp>
          <p:sp>
            <p:nvSpPr>
              <p:cNvPr id="1312" name="Freeform 170"/>
              <p:cNvSpPr/>
              <p:nvPr/>
            </p:nvSpPr>
            <p:spPr>
              <a:xfrm>
                <a:off x="51532" y="149227"/>
                <a:ext cx="118095" cy="127758"/>
              </a:xfrm>
              <a:custGeom>
                <a:avLst/>
                <a:gdLst/>
                <a:ahLst/>
                <a:cxnLst>
                  <a:cxn ang="0">
                    <a:pos x="wd2" y="hd2"/>
                  </a:cxn>
                  <a:cxn ang="5400000">
                    <a:pos x="wd2" y="hd2"/>
                  </a:cxn>
                  <a:cxn ang="10800000">
                    <a:pos x="wd2" y="hd2"/>
                  </a:cxn>
                  <a:cxn ang="16200000">
                    <a:pos x="wd2" y="hd2"/>
                  </a:cxn>
                </a:cxnLst>
                <a:rect l="0" t="0" r="r" b="b"/>
                <a:pathLst>
                  <a:path w="21600" h="21600" extrusionOk="0">
                    <a:moveTo>
                      <a:pt x="9033" y="21600"/>
                    </a:moveTo>
                    <a:lnTo>
                      <a:pt x="21600" y="21600"/>
                    </a:lnTo>
                    <a:lnTo>
                      <a:pt x="21600" y="5264"/>
                    </a:lnTo>
                    <a:lnTo>
                      <a:pt x="15316" y="5264"/>
                    </a:lnTo>
                    <a:lnTo>
                      <a:pt x="15316" y="0"/>
                    </a:lnTo>
                    <a:lnTo>
                      <a:pt x="6480" y="0"/>
                    </a:lnTo>
                    <a:lnTo>
                      <a:pt x="6480" y="9620"/>
                    </a:lnTo>
                    <a:lnTo>
                      <a:pt x="0" y="9620"/>
                    </a:lnTo>
                    <a:lnTo>
                      <a:pt x="0" y="21600"/>
                    </a:lnTo>
                    <a:lnTo>
                      <a:pt x="9033" y="21600"/>
                    </a:lnTo>
                    <a:close/>
                    <a:moveTo>
                      <a:pt x="15709" y="7805"/>
                    </a:moveTo>
                    <a:lnTo>
                      <a:pt x="18851" y="7805"/>
                    </a:lnTo>
                    <a:lnTo>
                      <a:pt x="18851" y="19059"/>
                    </a:lnTo>
                    <a:lnTo>
                      <a:pt x="15709" y="19059"/>
                    </a:lnTo>
                    <a:lnTo>
                      <a:pt x="15709" y="7805"/>
                    </a:lnTo>
                    <a:close/>
                    <a:moveTo>
                      <a:pt x="9229" y="2541"/>
                    </a:moveTo>
                    <a:lnTo>
                      <a:pt x="12567" y="2541"/>
                    </a:lnTo>
                    <a:lnTo>
                      <a:pt x="12567" y="19059"/>
                    </a:lnTo>
                    <a:lnTo>
                      <a:pt x="9229" y="19059"/>
                    </a:lnTo>
                    <a:lnTo>
                      <a:pt x="9229" y="2541"/>
                    </a:lnTo>
                    <a:close/>
                    <a:moveTo>
                      <a:pt x="6284" y="19059"/>
                    </a:moveTo>
                    <a:lnTo>
                      <a:pt x="2749" y="19059"/>
                    </a:lnTo>
                    <a:lnTo>
                      <a:pt x="2749" y="12161"/>
                    </a:lnTo>
                    <a:lnTo>
                      <a:pt x="6284" y="12161"/>
                    </a:lnTo>
                    <a:lnTo>
                      <a:pt x="6284" y="19059"/>
                    </a:lnTo>
                    <a:close/>
                  </a:path>
                </a:pathLst>
              </a:custGeom>
              <a:solidFill>
                <a:srgbClr val="F2F2F2"/>
              </a:solidFill>
              <a:ln w="12700" cap="flat">
                <a:noFill/>
                <a:miter lim="400000"/>
              </a:ln>
              <a:effectLst/>
            </p:spPr>
            <p:txBody>
              <a:bodyPr wrap="square" lIns="45719" tIns="45719" rIns="45719" bIns="45719" numCol="1" anchor="t">
                <a:noAutofit/>
              </a:bodyPr>
              <a:lstStyle/>
              <a:p>
                <a:endParaRPr/>
              </a:p>
            </p:txBody>
          </p:sp>
          <p:sp>
            <p:nvSpPr>
              <p:cNvPr id="1313" name="Freeform 171"/>
              <p:cNvSpPr/>
              <p:nvPr/>
            </p:nvSpPr>
            <p:spPr>
              <a:xfrm>
                <a:off x="188951" y="150301"/>
                <a:ext cx="118095" cy="126684"/>
              </a:xfrm>
              <a:custGeom>
                <a:avLst/>
                <a:gdLst/>
                <a:ahLst/>
                <a:cxnLst>
                  <a:cxn ang="0">
                    <a:pos x="wd2" y="hd2"/>
                  </a:cxn>
                  <a:cxn ang="5400000">
                    <a:pos x="wd2" y="hd2"/>
                  </a:cxn>
                  <a:cxn ang="10800000">
                    <a:pos x="wd2" y="hd2"/>
                  </a:cxn>
                  <a:cxn ang="16200000">
                    <a:pos x="wd2" y="hd2"/>
                  </a:cxn>
                </a:cxnLst>
                <a:rect l="0" t="0" r="r" b="b"/>
                <a:pathLst>
                  <a:path w="21600" h="21600" extrusionOk="0">
                    <a:moveTo>
                      <a:pt x="8836" y="21600"/>
                    </a:moveTo>
                    <a:lnTo>
                      <a:pt x="21600" y="21600"/>
                    </a:lnTo>
                    <a:lnTo>
                      <a:pt x="21600" y="0"/>
                    </a:lnTo>
                    <a:lnTo>
                      <a:pt x="12567" y="0"/>
                    </a:lnTo>
                    <a:lnTo>
                      <a:pt x="12567" y="7139"/>
                    </a:lnTo>
                    <a:lnTo>
                      <a:pt x="6284" y="7139"/>
                    </a:lnTo>
                    <a:lnTo>
                      <a:pt x="6284" y="13363"/>
                    </a:lnTo>
                    <a:lnTo>
                      <a:pt x="0" y="13363"/>
                    </a:lnTo>
                    <a:lnTo>
                      <a:pt x="0" y="21600"/>
                    </a:lnTo>
                    <a:lnTo>
                      <a:pt x="8836" y="21600"/>
                    </a:lnTo>
                    <a:close/>
                    <a:moveTo>
                      <a:pt x="15709" y="2563"/>
                    </a:moveTo>
                    <a:lnTo>
                      <a:pt x="18851" y="2563"/>
                    </a:lnTo>
                    <a:lnTo>
                      <a:pt x="18851" y="19037"/>
                    </a:lnTo>
                    <a:lnTo>
                      <a:pt x="15709" y="19037"/>
                    </a:lnTo>
                    <a:lnTo>
                      <a:pt x="15709" y="2563"/>
                    </a:lnTo>
                    <a:close/>
                    <a:moveTo>
                      <a:pt x="9033" y="9702"/>
                    </a:moveTo>
                    <a:lnTo>
                      <a:pt x="12371" y="9702"/>
                    </a:lnTo>
                    <a:lnTo>
                      <a:pt x="12371" y="19037"/>
                    </a:lnTo>
                    <a:lnTo>
                      <a:pt x="9033" y="19037"/>
                    </a:lnTo>
                    <a:lnTo>
                      <a:pt x="9033" y="9702"/>
                    </a:lnTo>
                    <a:close/>
                    <a:moveTo>
                      <a:pt x="6087" y="19037"/>
                    </a:moveTo>
                    <a:lnTo>
                      <a:pt x="2749" y="19037"/>
                    </a:lnTo>
                    <a:lnTo>
                      <a:pt x="2749" y="15925"/>
                    </a:lnTo>
                    <a:lnTo>
                      <a:pt x="6087" y="15925"/>
                    </a:lnTo>
                    <a:lnTo>
                      <a:pt x="6087" y="19037"/>
                    </a:lnTo>
                    <a:close/>
                  </a:path>
                </a:pathLst>
              </a:custGeom>
              <a:solidFill>
                <a:srgbClr val="F2F2F2"/>
              </a:solidFill>
              <a:ln w="12700" cap="flat">
                <a:noFill/>
                <a:miter lim="400000"/>
              </a:ln>
              <a:effectLst/>
            </p:spPr>
            <p:txBody>
              <a:bodyPr wrap="square" lIns="45719" tIns="45719" rIns="45719" bIns="45719" numCol="1" anchor="t">
                <a:noAutofit/>
              </a:bodyPr>
              <a:lstStyle/>
              <a:p>
                <a:endParaRPr/>
              </a:p>
            </p:txBody>
          </p:sp>
          <p:sp>
            <p:nvSpPr>
              <p:cNvPr id="1314" name="Freeform 172"/>
              <p:cNvSpPr/>
              <p:nvPr/>
            </p:nvSpPr>
            <p:spPr>
              <a:xfrm>
                <a:off x="325296" y="138492"/>
                <a:ext cx="118095" cy="138493"/>
              </a:xfrm>
              <a:custGeom>
                <a:avLst/>
                <a:gdLst/>
                <a:ahLst/>
                <a:cxnLst>
                  <a:cxn ang="0">
                    <a:pos x="wd2" y="hd2"/>
                  </a:cxn>
                  <a:cxn ang="5400000">
                    <a:pos x="wd2" y="hd2"/>
                  </a:cxn>
                  <a:cxn ang="10800000">
                    <a:pos x="wd2" y="hd2"/>
                  </a:cxn>
                  <a:cxn ang="16200000">
                    <a:pos x="wd2" y="hd2"/>
                  </a:cxn>
                </a:cxnLst>
                <a:rect l="0" t="0" r="r" b="b"/>
                <a:pathLst>
                  <a:path w="21600" h="21600" extrusionOk="0">
                    <a:moveTo>
                      <a:pt x="8836" y="21600"/>
                    </a:moveTo>
                    <a:lnTo>
                      <a:pt x="21600" y="21600"/>
                    </a:lnTo>
                    <a:lnTo>
                      <a:pt x="21600" y="0"/>
                    </a:lnTo>
                    <a:lnTo>
                      <a:pt x="12764" y="0"/>
                    </a:lnTo>
                    <a:lnTo>
                      <a:pt x="12764" y="13395"/>
                    </a:lnTo>
                    <a:lnTo>
                      <a:pt x="8836" y="13395"/>
                    </a:lnTo>
                    <a:lnTo>
                      <a:pt x="8836" y="7870"/>
                    </a:lnTo>
                    <a:lnTo>
                      <a:pt x="0" y="7870"/>
                    </a:lnTo>
                    <a:lnTo>
                      <a:pt x="0" y="21600"/>
                    </a:lnTo>
                    <a:lnTo>
                      <a:pt x="8836" y="21600"/>
                    </a:lnTo>
                    <a:close/>
                    <a:moveTo>
                      <a:pt x="15709" y="2344"/>
                    </a:moveTo>
                    <a:lnTo>
                      <a:pt x="18851" y="2344"/>
                    </a:lnTo>
                    <a:lnTo>
                      <a:pt x="18851" y="19256"/>
                    </a:lnTo>
                    <a:lnTo>
                      <a:pt x="15709" y="19256"/>
                    </a:lnTo>
                    <a:lnTo>
                      <a:pt x="15709" y="2344"/>
                    </a:lnTo>
                    <a:close/>
                    <a:moveTo>
                      <a:pt x="9229" y="15740"/>
                    </a:moveTo>
                    <a:lnTo>
                      <a:pt x="12567" y="15740"/>
                    </a:lnTo>
                    <a:lnTo>
                      <a:pt x="12567" y="19256"/>
                    </a:lnTo>
                    <a:lnTo>
                      <a:pt x="9229" y="19256"/>
                    </a:lnTo>
                    <a:lnTo>
                      <a:pt x="9229" y="15740"/>
                    </a:lnTo>
                    <a:close/>
                    <a:moveTo>
                      <a:pt x="6087" y="19256"/>
                    </a:moveTo>
                    <a:lnTo>
                      <a:pt x="2749" y="19256"/>
                    </a:lnTo>
                    <a:lnTo>
                      <a:pt x="2749" y="10214"/>
                    </a:lnTo>
                    <a:lnTo>
                      <a:pt x="6087" y="10214"/>
                    </a:lnTo>
                    <a:lnTo>
                      <a:pt x="6087" y="19256"/>
                    </a:lnTo>
                    <a:close/>
                  </a:path>
                </a:pathLst>
              </a:custGeom>
              <a:solidFill>
                <a:srgbClr val="F2F2F2"/>
              </a:solidFill>
              <a:ln w="12700" cap="flat">
                <a:noFill/>
                <a:miter lim="400000"/>
              </a:ln>
              <a:effectLst/>
            </p:spPr>
            <p:txBody>
              <a:bodyPr wrap="square" lIns="45719" tIns="45719" rIns="45719" bIns="45719" numCol="1" anchor="t">
                <a:noAutofit/>
              </a:bodyPr>
              <a:lstStyle/>
              <a:p>
                <a:endParaRPr/>
              </a:p>
            </p:txBody>
          </p:sp>
          <p:sp>
            <p:nvSpPr>
              <p:cNvPr id="1315" name="Rectangle 173"/>
              <p:cNvSpPr/>
              <p:nvPr/>
            </p:nvSpPr>
            <p:spPr>
              <a:xfrm>
                <a:off x="54752" y="86960"/>
                <a:ext cx="119169" cy="15031"/>
              </a:xfrm>
              <a:prstGeom prst="rect">
                <a:avLst/>
              </a:prstGeom>
              <a:solidFill>
                <a:srgbClr val="F2F2F2"/>
              </a:solidFill>
              <a:ln w="12700" cap="flat">
                <a:noFill/>
                <a:miter lim="400000"/>
              </a:ln>
              <a:effectLst/>
            </p:spPr>
            <p:txBody>
              <a:bodyPr wrap="square" lIns="45719" tIns="45719" rIns="45719" bIns="45719" numCol="1" anchor="t">
                <a:noAutofit/>
              </a:bodyPr>
              <a:lstStyle/>
              <a:p>
                <a:endParaRPr/>
              </a:p>
            </p:txBody>
          </p:sp>
          <p:sp>
            <p:nvSpPr>
              <p:cNvPr id="1316" name="Rectangle 174"/>
              <p:cNvSpPr/>
              <p:nvPr/>
            </p:nvSpPr>
            <p:spPr>
              <a:xfrm>
                <a:off x="54752" y="113800"/>
                <a:ext cx="48312" cy="17178"/>
              </a:xfrm>
              <a:prstGeom prst="rect">
                <a:avLst/>
              </a:prstGeom>
              <a:solidFill>
                <a:srgbClr val="F2F2F2"/>
              </a:solidFill>
              <a:ln w="12700" cap="flat">
                <a:noFill/>
                <a:miter lim="400000"/>
              </a:ln>
              <a:effectLst/>
            </p:spPr>
            <p:txBody>
              <a:bodyPr wrap="square" lIns="45719" tIns="45719" rIns="45719" bIns="45719" numCol="1" anchor="t">
                <a:noAutofit/>
              </a:bodyPr>
              <a:lstStyle/>
              <a:p>
                <a:endParaRPr/>
              </a:p>
            </p:txBody>
          </p:sp>
        </p:grpSp>
      </p:grpSp>
      <p:grpSp>
        <p:nvGrpSpPr>
          <p:cNvPr id="1321" name="组合 55"/>
          <p:cNvGrpSpPr/>
          <p:nvPr/>
        </p:nvGrpSpPr>
        <p:grpSpPr>
          <a:xfrm>
            <a:off x="7866490" y="2618014"/>
            <a:ext cx="894897" cy="894898"/>
            <a:chOff x="0" y="0"/>
            <a:chExt cx="894896" cy="894896"/>
          </a:xfrm>
        </p:grpSpPr>
        <p:sp>
          <p:nvSpPr>
            <p:cNvPr id="1319" name="Oval 132"/>
            <p:cNvSpPr/>
            <p:nvPr/>
          </p:nvSpPr>
          <p:spPr>
            <a:xfrm>
              <a:off x="-1" y="-1"/>
              <a:ext cx="894898" cy="894898"/>
            </a:xfrm>
            <a:prstGeom prst="ellipse">
              <a:avLst/>
            </a:prstGeom>
            <a:gradFill flip="none" rotWithShape="1">
              <a:gsLst>
                <a:gs pos="0">
                  <a:srgbClr val="8EE0DC">
                    <a:alpha val="78000"/>
                  </a:srgbClr>
                </a:gs>
                <a:gs pos="87000">
                  <a:srgbClr val="2A9995">
                    <a:alpha val="40000"/>
                  </a:srgbClr>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20" name="Freeform 175"/>
            <p:cNvSpPr/>
            <p:nvPr/>
          </p:nvSpPr>
          <p:spPr>
            <a:xfrm>
              <a:off x="162411" y="196766"/>
              <a:ext cx="570074" cy="501364"/>
            </a:xfrm>
            <a:custGeom>
              <a:avLst/>
              <a:gdLst/>
              <a:ahLst/>
              <a:cxnLst>
                <a:cxn ang="0">
                  <a:pos x="wd2" y="hd2"/>
                </a:cxn>
                <a:cxn ang="5400000">
                  <a:pos x="wd2" y="hd2"/>
                </a:cxn>
                <a:cxn ang="10800000">
                  <a:pos x="wd2" y="hd2"/>
                </a:cxn>
                <a:cxn ang="16200000">
                  <a:pos x="wd2" y="hd2"/>
                </a:cxn>
              </a:cxnLst>
              <a:rect l="0" t="0" r="r" b="b"/>
              <a:pathLst>
                <a:path w="21600" h="21600" extrusionOk="0">
                  <a:moveTo>
                    <a:pt x="21600" y="14015"/>
                  </a:moveTo>
                  <a:lnTo>
                    <a:pt x="21600" y="13876"/>
                  </a:lnTo>
                  <a:lnTo>
                    <a:pt x="21559" y="13783"/>
                  </a:lnTo>
                  <a:lnTo>
                    <a:pt x="18224" y="4533"/>
                  </a:lnTo>
                  <a:lnTo>
                    <a:pt x="18427" y="4394"/>
                  </a:lnTo>
                  <a:lnTo>
                    <a:pt x="18590" y="4209"/>
                  </a:lnTo>
                  <a:lnTo>
                    <a:pt x="18753" y="3885"/>
                  </a:lnTo>
                  <a:lnTo>
                    <a:pt x="18793" y="3608"/>
                  </a:lnTo>
                  <a:lnTo>
                    <a:pt x="18753" y="3469"/>
                  </a:lnTo>
                  <a:lnTo>
                    <a:pt x="18671" y="3330"/>
                  </a:lnTo>
                  <a:lnTo>
                    <a:pt x="18590" y="3284"/>
                  </a:lnTo>
                  <a:lnTo>
                    <a:pt x="18468" y="3238"/>
                  </a:lnTo>
                  <a:lnTo>
                    <a:pt x="18386" y="3284"/>
                  </a:lnTo>
                  <a:lnTo>
                    <a:pt x="18264" y="3330"/>
                  </a:lnTo>
                  <a:lnTo>
                    <a:pt x="18224" y="3469"/>
                  </a:lnTo>
                  <a:lnTo>
                    <a:pt x="18224" y="3608"/>
                  </a:lnTo>
                  <a:lnTo>
                    <a:pt x="18142" y="3746"/>
                  </a:lnTo>
                  <a:lnTo>
                    <a:pt x="17980" y="3931"/>
                  </a:lnTo>
                  <a:lnTo>
                    <a:pt x="17858" y="4024"/>
                  </a:lnTo>
                  <a:lnTo>
                    <a:pt x="17736" y="3931"/>
                  </a:lnTo>
                  <a:lnTo>
                    <a:pt x="17654" y="3839"/>
                  </a:lnTo>
                  <a:lnTo>
                    <a:pt x="17532" y="3746"/>
                  </a:lnTo>
                  <a:lnTo>
                    <a:pt x="17492" y="3608"/>
                  </a:lnTo>
                  <a:lnTo>
                    <a:pt x="17532" y="3469"/>
                  </a:lnTo>
                  <a:lnTo>
                    <a:pt x="17654" y="3330"/>
                  </a:lnTo>
                  <a:lnTo>
                    <a:pt x="17695" y="3238"/>
                  </a:lnTo>
                  <a:lnTo>
                    <a:pt x="17695" y="3006"/>
                  </a:lnTo>
                  <a:lnTo>
                    <a:pt x="17654" y="2914"/>
                  </a:lnTo>
                  <a:lnTo>
                    <a:pt x="17532" y="2821"/>
                  </a:lnTo>
                  <a:lnTo>
                    <a:pt x="17451" y="2775"/>
                  </a:lnTo>
                  <a:lnTo>
                    <a:pt x="16108" y="2359"/>
                  </a:lnTo>
                  <a:lnTo>
                    <a:pt x="14644" y="2035"/>
                  </a:lnTo>
                  <a:lnTo>
                    <a:pt x="13139" y="1896"/>
                  </a:lnTo>
                  <a:lnTo>
                    <a:pt x="11512" y="1804"/>
                  </a:lnTo>
                  <a:lnTo>
                    <a:pt x="11634" y="1665"/>
                  </a:lnTo>
                  <a:lnTo>
                    <a:pt x="11715" y="1434"/>
                  </a:lnTo>
                  <a:lnTo>
                    <a:pt x="11756" y="1295"/>
                  </a:lnTo>
                  <a:lnTo>
                    <a:pt x="11756" y="925"/>
                  </a:lnTo>
                  <a:lnTo>
                    <a:pt x="11715" y="694"/>
                  </a:lnTo>
                  <a:lnTo>
                    <a:pt x="11634" y="509"/>
                  </a:lnTo>
                  <a:lnTo>
                    <a:pt x="11471" y="370"/>
                  </a:lnTo>
                  <a:lnTo>
                    <a:pt x="11349" y="185"/>
                  </a:lnTo>
                  <a:lnTo>
                    <a:pt x="11186" y="93"/>
                  </a:lnTo>
                  <a:lnTo>
                    <a:pt x="10983" y="46"/>
                  </a:lnTo>
                  <a:lnTo>
                    <a:pt x="10820" y="0"/>
                  </a:lnTo>
                  <a:lnTo>
                    <a:pt x="10414" y="93"/>
                  </a:lnTo>
                  <a:lnTo>
                    <a:pt x="10292" y="185"/>
                  </a:lnTo>
                  <a:lnTo>
                    <a:pt x="10129" y="370"/>
                  </a:lnTo>
                  <a:lnTo>
                    <a:pt x="10047" y="509"/>
                  </a:lnTo>
                  <a:lnTo>
                    <a:pt x="9966" y="694"/>
                  </a:lnTo>
                  <a:lnTo>
                    <a:pt x="9844" y="925"/>
                  </a:lnTo>
                  <a:lnTo>
                    <a:pt x="9844" y="1295"/>
                  </a:lnTo>
                  <a:lnTo>
                    <a:pt x="9885" y="1434"/>
                  </a:lnTo>
                  <a:lnTo>
                    <a:pt x="10007" y="1665"/>
                  </a:lnTo>
                  <a:lnTo>
                    <a:pt x="10088" y="1804"/>
                  </a:lnTo>
                  <a:lnTo>
                    <a:pt x="8502" y="1896"/>
                  </a:lnTo>
                  <a:lnTo>
                    <a:pt x="6956" y="2035"/>
                  </a:lnTo>
                  <a:lnTo>
                    <a:pt x="5492" y="2359"/>
                  </a:lnTo>
                  <a:lnTo>
                    <a:pt x="4149" y="2775"/>
                  </a:lnTo>
                  <a:lnTo>
                    <a:pt x="4068" y="2821"/>
                  </a:lnTo>
                  <a:lnTo>
                    <a:pt x="3986" y="2914"/>
                  </a:lnTo>
                  <a:lnTo>
                    <a:pt x="3946" y="3006"/>
                  </a:lnTo>
                  <a:lnTo>
                    <a:pt x="3946" y="3238"/>
                  </a:lnTo>
                  <a:lnTo>
                    <a:pt x="4027" y="3330"/>
                  </a:lnTo>
                  <a:lnTo>
                    <a:pt x="4108" y="3608"/>
                  </a:lnTo>
                  <a:lnTo>
                    <a:pt x="4068" y="3746"/>
                  </a:lnTo>
                  <a:lnTo>
                    <a:pt x="4027" y="3839"/>
                  </a:lnTo>
                  <a:lnTo>
                    <a:pt x="3864" y="3931"/>
                  </a:lnTo>
                  <a:lnTo>
                    <a:pt x="3742" y="4024"/>
                  </a:lnTo>
                  <a:lnTo>
                    <a:pt x="3620" y="3931"/>
                  </a:lnTo>
                  <a:lnTo>
                    <a:pt x="3458" y="3746"/>
                  </a:lnTo>
                  <a:lnTo>
                    <a:pt x="3458" y="3608"/>
                  </a:lnTo>
                  <a:lnTo>
                    <a:pt x="3376" y="3330"/>
                  </a:lnTo>
                  <a:lnTo>
                    <a:pt x="3132" y="3238"/>
                  </a:lnTo>
                  <a:lnTo>
                    <a:pt x="3051" y="3284"/>
                  </a:lnTo>
                  <a:lnTo>
                    <a:pt x="2929" y="3330"/>
                  </a:lnTo>
                  <a:lnTo>
                    <a:pt x="2888" y="3469"/>
                  </a:lnTo>
                  <a:lnTo>
                    <a:pt x="2888" y="3885"/>
                  </a:lnTo>
                  <a:lnTo>
                    <a:pt x="3010" y="4209"/>
                  </a:lnTo>
                  <a:lnTo>
                    <a:pt x="3173" y="4394"/>
                  </a:lnTo>
                  <a:lnTo>
                    <a:pt x="3417" y="4533"/>
                  </a:lnTo>
                  <a:lnTo>
                    <a:pt x="81" y="13783"/>
                  </a:lnTo>
                  <a:lnTo>
                    <a:pt x="81" y="14015"/>
                  </a:lnTo>
                  <a:lnTo>
                    <a:pt x="0" y="14061"/>
                  </a:lnTo>
                  <a:lnTo>
                    <a:pt x="163" y="14338"/>
                  </a:lnTo>
                  <a:lnTo>
                    <a:pt x="325" y="14523"/>
                  </a:lnTo>
                  <a:lnTo>
                    <a:pt x="488" y="14801"/>
                  </a:lnTo>
                  <a:lnTo>
                    <a:pt x="976" y="15171"/>
                  </a:lnTo>
                  <a:lnTo>
                    <a:pt x="1302" y="15402"/>
                  </a:lnTo>
                  <a:lnTo>
                    <a:pt x="1586" y="15541"/>
                  </a:lnTo>
                  <a:lnTo>
                    <a:pt x="1953" y="15680"/>
                  </a:lnTo>
                  <a:lnTo>
                    <a:pt x="5614" y="15680"/>
                  </a:lnTo>
                  <a:lnTo>
                    <a:pt x="6264" y="15402"/>
                  </a:lnTo>
                  <a:lnTo>
                    <a:pt x="6549" y="15171"/>
                  </a:lnTo>
                  <a:lnTo>
                    <a:pt x="6834" y="14986"/>
                  </a:lnTo>
                  <a:lnTo>
                    <a:pt x="7037" y="14801"/>
                  </a:lnTo>
                  <a:lnTo>
                    <a:pt x="7444" y="14338"/>
                  </a:lnTo>
                  <a:lnTo>
                    <a:pt x="7566" y="14061"/>
                  </a:lnTo>
                  <a:lnTo>
                    <a:pt x="7525" y="14015"/>
                  </a:lnTo>
                  <a:lnTo>
                    <a:pt x="7525" y="13876"/>
                  </a:lnTo>
                  <a:lnTo>
                    <a:pt x="7485" y="13783"/>
                  </a:lnTo>
                  <a:lnTo>
                    <a:pt x="4149" y="4533"/>
                  </a:lnTo>
                  <a:lnTo>
                    <a:pt x="4353" y="4394"/>
                  </a:lnTo>
                  <a:lnTo>
                    <a:pt x="4556" y="4163"/>
                  </a:lnTo>
                  <a:lnTo>
                    <a:pt x="4637" y="3885"/>
                  </a:lnTo>
                  <a:lnTo>
                    <a:pt x="4678" y="3608"/>
                  </a:lnTo>
                  <a:lnTo>
                    <a:pt x="4637" y="3238"/>
                  </a:lnTo>
                  <a:lnTo>
                    <a:pt x="5898" y="2960"/>
                  </a:lnTo>
                  <a:lnTo>
                    <a:pt x="7241" y="2683"/>
                  </a:lnTo>
                  <a:lnTo>
                    <a:pt x="8624" y="2498"/>
                  </a:lnTo>
                  <a:lnTo>
                    <a:pt x="10129" y="2451"/>
                  </a:lnTo>
                  <a:lnTo>
                    <a:pt x="10129" y="9759"/>
                  </a:lnTo>
                  <a:lnTo>
                    <a:pt x="9885" y="10777"/>
                  </a:lnTo>
                  <a:lnTo>
                    <a:pt x="9803" y="11286"/>
                  </a:lnTo>
                  <a:lnTo>
                    <a:pt x="9803" y="12349"/>
                  </a:lnTo>
                  <a:lnTo>
                    <a:pt x="9885" y="12858"/>
                  </a:lnTo>
                  <a:lnTo>
                    <a:pt x="10007" y="13321"/>
                  </a:lnTo>
                  <a:lnTo>
                    <a:pt x="10129" y="13830"/>
                  </a:lnTo>
                  <a:lnTo>
                    <a:pt x="10129" y="16003"/>
                  </a:lnTo>
                  <a:lnTo>
                    <a:pt x="10088" y="16281"/>
                  </a:lnTo>
                  <a:lnTo>
                    <a:pt x="10007" y="16558"/>
                  </a:lnTo>
                  <a:lnTo>
                    <a:pt x="9844" y="16836"/>
                  </a:lnTo>
                  <a:lnTo>
                    <a:pt x="9681" y="17160"/>
                  </a:lnTo>
                  <a:lnTo>
                    <a:pt x="9031" y="17622"/>
                  </a:lnTo>
                  <a:lnTo>
                    <a:pt x="8542" y="17807"/>
                  </a:lnTo>
                  <a:lnTo>
                    <a:pt x="8380" y="17854"/>
                  </a:lnTo>
                  <a:lnTo>
                    <a:pt x="8339" y="18085"/>
                  </a:lnTo>
                  <a:lnTo>
                    <a:pt x="7810" y="18085"/>
                  </a:lnTo>
                  <a:lnTo>
                    <a:pt x="7810" y="19842"/>
                  </a:lnTo>
                  <a:lnTo>
                    <a:pt x="7566" y="19842"/>
                  </a:lnTo>
                  <a:lnTo>
                    <a:pt x="7566" y="21600"/>
                  </a:lnTo>
                  <a:lnTo>
                    <a:pt x="14034" y="21600"/>
                  </a:lnTo>
                  <a:lnTo>
                    <a:pt x="14034" y="19842"/>
                  </a:lnTo>
                  <a:lnTo>
                    <a:pt x="13831" y="19842"/>
                  </a:lnTo>
                  <a:lnTo>
                    <a:pt x="13831" y="18085"/>
                  </a:lnTo>
                  <a:lnTo>
                    <a:pt x="13302" y="18085"/>
                  </a:lnTo>
                  <a:lnTo>
                    <a:pt x="13302" y="17854"/>
                  </a:lnTo>
                  <a:lnTo>
                    <a:pt x="13058" y="17807"/>
                  </a:lnTo>
                  <a:lnTo>
                    <a:pt x="12651" y="17669"/>
                  </a:lnTo>
                  <a:lnTo>
                    <a:pt x="12366" y="17530"/>
                  </a:lnTo>
                  <a:lnTo>
                    <a:pt x="12081" y="17345"/>
                  </a:lnTo>
                  <a:lnTo>
                    <a:pt x="11878" y="17160"/>
                  </a:lnTo>
                  <a:lnTo>
                    <a:pt x="11715" y="16836"/>
                  </a:lnTo>
                  <a:lnTo>
                    <a:pt x="11634" y="16558"/>
                  </a:lnTo>
                  <a:lnTo>
                    <a:pt x="11512" y="16188"/>
                  </a:lnTo>
                  <a:lnTo>
                    <a:pt x="11471" y="15772"/>
                  </a:lnTo>
                  <a:lnTo>
                    <a:pt x="11471" y="13830"/>
                  </a:lnTo>
                  <a:lnTo>
                    <a:pt x="11634" y="13321"/>
                  </a:lnTo>
                  <a:lnTo>
                    <a:pt x="11756" y="12858"/>
                  </a:lnTo>
                  <a:lnTo>
                    <a:pt x="11797" y="12303"/>
                  </a:lnTo>
                  <a:lnTo>
                    <a:pt x="11797" y="11286"/>
                  </a:lnTo>
                  <a:lnTo>
                    <a:pt x="11756" y="10777"/>
                  </a:lnTo>
                  <a:lnTo>
                    <a:pt x="11634" y="10268"/>
                  </a:lnTo>
                  <a:lnTo>
                    <a:pt x="11471" y="9759"/>
                  </a:lnTo>
                  <a:lnTo>
                    <a:pt x="11471" y="2451"/>
                  </a:lnTo>
                  <a:lnTo>
                    <a:pt x="12976" y="2498"/>
                  </a:lnTo>
                  <a:lnTo>
                    <a:pt x="14400" y="2683"/>
                  </a:lnTo>
                  <a:lnTo>
                    <a:pt x="15742" y="2960"/>
                  </a:lnTo>
                  <a:lnTo>
                    <a:pt x="16963" y="3238"/>
                  </a:lnTo>
                  <a:lnTo>
                    <a:pt x="16922" y="3608"/>
                  </a:lnTo>
                  <a:lnTo>
                    <a:pt x="16963" y="3885"/>
                  </a:lnTo>
                  <a:lnTo>
                    <a:pt x="17125" y="4163"/>
                  </a:lnTo>
                  <a:lnTo>
                    <a:pt x="17247" y="4394"/>
                  </a:lnTo>
                  <a:lnTo>
                    <a:pt x="17451" y="4533"/>
                  </a:lnTo>
                  <a:lnTo>
                    <a:pt x="14115" y="13783"/>
                  </a:lnTo>
                  <a:lnTo>
                    <a:pt x="14075" y="13876"/>
                  </a:lnTo>
                  <a:lnTo>
                    <a:pt x="14115" y="14015"/>
                  </a:lnTo>
                  <a:lnTo>
                    <a:pt x="14075" y="14061"/>
                  </a:lnTo>
                  <a:lnTo>
                    <a:pt x="14197" y="14338"/>
                  </a:lnTo>
                  <a:lnTo>
                    <a:pt x="14400" y="14523"/>
                  </a:lnTo>
                  <a:lnTo>
                    <a:pt x="14563" y="14801"/>
                  </a:lnTo>
                  <a:lnTo>
                    <a:pt x="14766" y="14986"/>
                  </a:lnTo>
                  <a:lnTo>
                    <a:pt x="15051" y="15171"/>
                  </a:lnTo>
                  <a:lnTo>
                    <a:pt x="15336" y="15402"/>
                  </a:lnTo>
                  <a:lnTo>
                    <a:pt x="15661" y="15541"/>
                  </a:lnTo>
                  <a:lnTo>
                    <a:pt x="16027" y="15680"/>
                  </a:lnTo>
                  <a:lnTo>
                    <a:pt x="19647" y="15680"/>
                  </a:lnTo>
                  <a:lnTo>
                    <a:pt x="20014" y="15541"/>
                  </a:lnTo>
                  <a:lnTo>
                    <a:pt x="20298" y="15402"/>
                  </a:lnTo>
                  <a:lnTo>
                    <a:pt x="20624" y="15171"/>
                  </a:lnTo>
                  <a:lnTo>
                    <a:pt x="21112" y="14801"/>
                  </a:lnTo>
                  <a:lnTo>
                    <a:pt x="21315" y="14523"/>
                  </a:lnTo>
                  <a:lnTo>
                    <a:pt x="21437" y="14338"/>
                  </a:lnTo>
                  <a:lnTo>
                    <a:pt x="21600" y="14061"/>
                  </a:lnTo>
                  <a:lnTo>
                    <a:pt x="21600" y="14015"/>
                  </a:lnTo>
                  <a:close/>
                  <a:moveTo>
                    <a:pt x="10820" y="694"/>
                  </a:moveTo>
                  <a:lnTo>
                    <a:pt x="10942" y="694"/>
                  </a:lnTo>
                  <a:lnTo>
                    <a:pt x="11105" y="786"/>
                  </a:lnTo>
                  <a:lnTo>
                    <a:pt x="11186" y="971"/>
                  </a:lnTo>
                  <a:lnTo>
                    <a:pt x="11186" y="1249"/>
                  </a:lnTo>
                  <a:lnTo>
                    <a:pt x="11105" y="1388"/>
                  </a:lnTo>
                  <a:lnTo>
                    <a:pt x="10942" y="1526"/>
                  </a:lnTo>
                  <a:lnTo>
                    <a:pt x="10820" y="1573"/>
                  </a:lnTo>
                  <a:lnTo>
                    <a:pt x="10658" y="1526"/>
                  </a:lnTo>
                  <a:lnTo>
                    <a:pt x="10576" y="1388"/>
                  </a:lnTo>
                  <a:lnTo>
                    <a:pt x="10454" y="1249"/>
                  </a:lnTo>
                  <a:lnTo>
                    <a:pt x="10414" y="1110"/>
                  </a:lnTo>
                  <a:lnTo>
                    <a:pt x="10454" y="971"/>
                  </a:lnTo>
                  <a:lnTo>
                    <a:pt x="10576" y="786"/>
                  </a:lnTo>
                  <a:lnTo>
                    <a:pt x="10658" y="694"/>
                  </a:lnTo>
                  <a:lnTo>
                    <a:pt x="10820" y="694"/>
                  </a:lnTo>
                  <a:close/>
                  <a:moveTo>
                    <a:pt x="5451" y="15032"/>
                  </a:moveTo>
                  <a:lnTo>
                    <a:pt x="2075" y="15032"/>
                  </a:lnTo>
                  <a:lnTo>
                    <a:pt x="1668" y="14893"/>
                  </a:lnTo>
                  <a:lnTo>
                    <a:pt x="1383" y="14708"/>
                  </a:lnTo>
                  <a:lnTo>
                    <a:pt x="1058" y="14477"/>
                  </a:lnTo>
                  <a:lnTo>
                    <a:pt x="854" y="14246"/>
                  </a:lnTo>
                  <a:lnTo>
                    <a:pt x="6753" y="14246"/>
                  </a:lnTo>
                  <a:lnTo>
                    <a:pt x="6183" y="14708"/>
                  </a:lnTo>
                  <a:lnTo>
                    <a:pt x="5858" y="14893"/>
                  </a:lnTo>
                  <a:lnTo>
                    <a:pt x="5451" y="15032"/>
                  </a:lnTo>
                  <a:close/>
                  <a:moveTo>
                    <a:pt x="773" y="13598"/>
                  </a:moveTo>
                  <a:lnTo>
                    <a:pt x="3783" y="5273"/>
                  </a:lnTo>
                  <a:lnTo>
                    <a:pt x="6793" y="13598"/>
                  </a:lnTo>
                  <a:lnTo>
                    <a:pt x="773" y="13598"/>
                  </a:lnTo>
                  <a:close/>
                  <a:moveTo>
                    <a:pt x="10983" y="10037"/>
                  </a:moveTo>
                  <a:lnTo>
                    <a:pt x="11105" y="10499"/>
                  </a:lnTo>
                  <a:lnTo>
                    <a:pt x="11186" y="10962"/>
                  </a:lnTo>
                  <a:lnTo>
                    <a:pt x="11227" y="11332"/>
                  </a:lnTo>
                  <a:lnTo>
                    <a:pt x="11227" y="12257"/>
                  </a:lnTo>
                  <a:lnTo>
                    <a:pt x="11186" y="12673"/>
                  </a:lnTo>
                  <a:lnTo>
                    <a:pt x="11105" y="13090"/>
                  </a:lnTo>
                  <a:lnTo>
                    <a:pt x="10983" y="13552"/>
                  </a:lnTo>
                  <a:lnTo>
                    <a:pt x="10658" y="13552"/>
                  </a:lnTo>
                  <a:lnTo>
                    <a:pt x="10536" y="13090"/>
                  </a:lnTo>
                  <a:lnTo>
                    <a:pt x="10414" y="12673"/>
                  </a:lnTo>
                  <a:lnTo>
                    <a:pt x="10373" y="12257"/>
                  </a:lnTo>
                  <a:lnTo>
                    <a:pt x="10373" y="11332"/>
                  </a:lnTo>
                  <a:lnTo>
                    <a:pt x="10414" y="10962"/>
                  </a:lnTo>
                  <a:lnTo>
                    <a:pt x="10658" y="10037"/>
                  </a:lnTo>
                  <a:lnTo>
                    <a:pt x="10983" y="10037"/>
                  </a:lnTo>
                  <a:close/>
                  <a:moveTo>
                    <a:pt x="13464" y="20952"/>
                  </a:moveTo>
                  <a:lnTo>
                    <a:pt x="8136" y="20952"/>
                  </a:lnTo>
                  <a:lnTo>
                    <a:pt x="8136" y="20490"/>
                  </a:lnTo>
                  <a:lnTo>
                    <a:pt x="13464" y="20490"/>
                  </a:lnTo>
                  <a:lnTo>
                    <a:pt x="13464" y="20952"/>
                  </a:lnTo>
                  <a:close/>
                  <a:moveTo>
                    <a:pt x="8420" y="19842"/>
                  </a:moveTo>
                  <a:lnTo>
                    <a:pt x="8420" y="18779"/>
                  </a:lnTo>
                  <a:lnTo>
                    <a:pt x="13261" y="18779"/>
                  </a:lnTo>
                  <a:lnTo>
                    <a:pt x="13261" y="19842"/>
                  </a:lnTo>
                  <a:lnTo>
                    <a:pt x="8420" y="19842"/>
                  </a:lnTo>
                  <a:close/>
                  <a:moveTo>
                    <a:pt x="12041" y="18085"/>
                  </a:moveTo>
                  <a:lnTo>
                    <a:pt x="9559" y="18085"/>
                  </a:lnTo>
                  <a:lnTo>
                    <a:pt x="9803" y="17854"/>
                  </a:lnTo>
                  <a:lnTo>
                    <a:pt x="10088" y="17576"/>
                  </a:lnTo>
                  <a:lnTo>
                    <a:pt x="10251" y="17345"/>
                  </a:lnTo>
                  <a:lnTo>
                    <a:pt x="10414" y="17021"/>
                  </a:lnTo>
                  <a:lnTo>
                    <a:pt x="10576" y="16743"/>
                  </a:lnTo>
                  <a:lnTo>
                    <a:pt x="10658" y="16420"/>
                  </a:lnTo>
                  <a:lnTo>
                    <a:pt x="10698" y="16096"/>
                  </a:lnTo>
                  <a:lnTo>
                    <a:pt x="10698" y="14200"/>
                  </a:lnTo>
                  <a:lnTo>
                    <a:pt x="10902" y="14200"/>
                  </a:lnTo>
                  <a:lnTo>
                    <a:pt x="10902" y="15772"/>
                  </a:lnTo>
                  <a:lnTo>
                    <a:pt x="10942" y="16096"/>
                  </a:lnTo>
                  <a:lnTo>
                    <a:pt x="10942" y="16373"/>
                  </a:lnTo>
                  <a:lnTo>
                    <a:pt x="11064" y="16743"/>
                  </a:lnTo>
                  <a:lnTo>
                    <a:pt x="11146" y="17021"/>
                  </a:lnTo>
                  <a:lnTo>
                    <a:pt x="11308" y="17345"/>
                  </a:lnTo>
                  <a:lnTo>
                    <a:pt x="11471" y="17576"/>
                  </a:lnTo>
                  <a:lnTo>
                    <a:pt x="11756" y="17854"/>
                  </a:lnTo>
                  <a:lnTo>
                    <a:pt x="12041" y="18085"/>
                  </a:lnTo>
                  <a:close/>
                  <a:moveTo>
                    <a:pt x="10902" y="9389"/>
                  </a:moveTo>
                  <a:lnTo>
                    <a:pt x="10698" y="9389"/>
                  </a:lnTo>
                  <a:lnTo>
                    <a:pt x="10698" y="2451"/>
                  </a:lnTo>
                  <a:lnTo>
                    <a:pt x="10902" y="2451"/>
                  </a:lnTo>
                  <a:lnTo>
                    <a:pt x="10902" y="9389"/>
                  </a:lnTo>
                  <a:close/>
                  <a:moveTo>
                    <a:pt x="20827" y="13598"/>
                  </a:moveTo>
                  <a:lnTo>
                    <a:pt x="14807" y="13598"/>
                  </a:lnTo>
                  <a:lnTo>
                    <a:pt x="17858" y="5273"/>
                  </a:lnTo>
                  <a:lnTo>
                    <a:pt x="20827" y="13598"/>
                  </a:lnTo>
                  <a:close/>
                  <a:moveTo>
                    <a:pt x="19525" y="15032"/>
                  </a:moveTo>
                  <a:lnTo>
                    <a:pt x="16149" y="15032"/>
                  </a:lnTo>
                  <a:lnTo>
                    <a:pt x="15742" y="14893"/>
                  </a:lnTo>
                  <a:lnTo>
                    <a:pt x="15458" y="14708"/>
                  </a:lnTo>
                  <a:lnTo>
                    <a:pt x="15132" y="14477"/>
                  </a:lnTo>
                  <a:lnTo>
                    <a:pt x="14929" y="14246"/>
                  </a:lnTo>
                  <a:lnTo>
                    <a:pt x="20786" y="14246"/>
                  </a:lnTo>
                  <a:lnTo>
                    <a:pt x="20542" y="14477"/>
                  </a:lnTo>
                  <a:lnTo>
                    <a:pt x="20217" y="14708"/>
                  </a:lnTo>
                  <a:lnTo>
                    <a:pt x="19932" y="14893"/>
                  </a:lnTo>
                  <a:lnTo>
                    <a:pt x="19525" y="15032"/>
                  </a:lnTo>
                  <a:close/>
                </a:path>
              </a:pathLst>
            </a:custGeom>
            <a:solidFill>
              <a:srgbClr val="F2F2F2"/>
            </a:solidFill>
            <a:ln w="12700" cap="flat">
              <a:noFill/>
              <a:miter lim="400000"/>
            </a:ln>
            <a:effectLst/>
          </p:spPr>
          <p:txBody>
            <a:bodyPr wrap="square" lIns="45719" tIns="45719" rIns="45719" bIns="45719" numCol="1" anchor="t">
              <a:noAutofit/>
            </a:bodyPr>
            <a:lstStyle/>
            <a:p>
              <a:endParaRPr/>
            </a:p>
          </p:txBody>
        </p:sp>
      </p:grpSp>
      <p:grpSp>
        <p:nvGrpSpPr>
          <p:cNvPr id="1339" name="组合 52"/>
          <p:cNvGrpSpPr/>
          <p:nvPr/>
        </p:nvGrpSpPr>
        <p:grpSpPr>
          <a:xfrm>
            <a:off x="3456013" y="3995964"/>
            <a:ext cx="894897" cy="894898"/>
            <a:chOff x="0" y="0"/>
            <a:chExt cx="894896" cy="894896"/>
          </a:xfrm>
        </p:grpSpPr>
        <p:sp>
          <p:nvSpPr>
            <p:cNvPr id="1322" name="Oval 142"/>
            <p:cNvSpPr/>
            <p:nvPr/>
          </p:nvSpPr>
          <p:spPr>
            <a:xfrm flipH="1">
              <a:off x="-1" y="-1"/>
              <a:ext cx="894897" cy="894898"/>
            </a:xfrm>
            <a:prstGeom prst="ellipse">
              <a:avLst/>
            </a:prstGeom>
            <a:gradFill flip="none" rotWithShape="1">
              <a:gsLst>
                <a:gs pos="0">
                  <a:srgbClr val="8EE0DC">
                    <a:alpha val="78000"/>
                  </a:srgbClr>
                </a:gs>
                <a:gs pos="87000">
                  <a:srgbClr val="2A9995">
                    <a:alpha val="40000"/>
                  </a:srgbClr>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338" name="Group 176"/>
            <p:cNvGrpSpPr/>
            <p:nvPr/>
          </p:nvGrpSpPr>
          <p:grpSpPr>
            <a:xfrm>
              <a:off x="191933" y="192470"/>
              <a:ext cx="511029" cy="509956"/>
              <a:chOff x="0" y="0"/>
              <a:chExt cx="511027" cy="509955"/>
            </a:xfrm>
          </p:grpSpPr>
          <p:sp>
            <p:nvSpPr>
              <p:cNvPr id="1323" name="Freeform 177"/>
              <p:cNvSpPr/>
              <p:nvPr/>
            </p:nvSpPr>
            <p:spPr>
              <a:xfrm>
                <a:off x="-1" y="-1"/>
                <a:ext cx="511029" cy="5099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711" y="45"/>
                    </a:lnTo>
                    <a:lnTo>
                      <a:pt x="8622" y="227"/>
                    </a:lnTo>
                    <a:lnTo>
                      <a:pt x="7624" y="500"/>
                    </a:lnTo>
                    <a:lnTo>
                      <a:pt x="6625" y="909"/>
                    </a:lnTo>
                    <a:lnTo>
                      <a:pt x="5672" y="1319"/>
                    </a:lnTo>
                    <a:lnTo>
                      <a:pt x="4765" y="1864"/>
                    </a:lnTo>
                    <a:lnTo>
                      <a:pt x="3948" y="2501"/>
                    </a:lnTo>
                    <a:lnTo>
                      <a:pt x="3222" y="3183"/>
                    </a:lnTo>
                    <a:lnTo>
                      <a:pt x="2450" y="3911"/>
                    </a:lnTo>
                    <a:lnTo>
                      <a:pt x="1861" y="4775"/>
                    </a:lnTo>
                    <a:lnTo>
                      <a:pt x="1361" y="5684"/>
                    </a:lnTo>
                    <a:lnTo>
                      <a:pt x="862" y="6639"/>
                    </a:lnTo>
                    <a:lnTo>
                      <a:pt x="499" y="7594"/>
                    </a:lnTo>
                    <a:lnTo>
                      <a:pt x="272" y="8640"/>
                    </a:lnTo>
                    <a:lnTo>
                      <a:pt x="45" y="9731"/>
                    </a:lnTo>
                    <a:lnTo>
                      <a:pt x="0" y="10823"/>
                    </a:lnTo>
                    <a:lnTo>
                      <a:pt x="45" y="11960"/>
                    </a:lnTo>
                    <a:lnTo>
                      <a:pt x="499" y="14051"/>
                    </a:lnTo>
                    <a:lnTo>
                      <a:pt x="862" y="15052"/>
                    </a:lnTo>
                    <a:lnTo>
                      <a:pt x="1861" y="16871"/>
                    </a:lnTo>
                    <a:lnTo>
                      <a:pt x="2450" y="17689"/>
                    </a:lnTo>
                    <a:lnTo>
                      <a:pt x="3222" y="18462"/>
                    </a:lnTo>
                    <a:lnTo>
                      <a:pt x="3948" y="19144"/>
                    </a:lnTo>
                    <a:lnTo>
                      <a:pt x="4765" y="19781"/>
                    </a:lnTo>
                    <a:lnTo>
                      <a:pt x="5672" y="20327"/>
                    </a:lnTo>
                    <a:lnTo>
                      <a:pt x="6625" y="20781"/>
                    </a:lnTo>
                    <a:lnTo>
                      <a:pt x="8622" y="21418"/>
                    </a:lnTo>
                    <a:lnTo>
                      <a:pt x="9711" y="21555"/>
                    </a:lnTo>
                    <a:lnTo>
                      <a:pt x="10800" y="21600"/>
                    </a:lnTo>
                    <a:lnTo>
                      <a:pt x="11934" y="21555"/>
                    </a:lnTo>
                    <a:lnTo>
                      <a:pt x="12933" y="21418"/>
                    </a:lnTo>
                    <a:lnTo>
                      <a:pt x="14022" y="21100"/>
                    </a:lnTo>
                    <a:lnTo>
                      <a:pt x="15020" y="20781"/>
                    </a:lnTo>
                    <a:lnTo>
                      <a:pt x="15928" y="20327"/>
                    </a:lnTo>
                    <a:lnTo>
                      <a:pt x="16835" y="19781"/>
                    </a:lnTo>
                    <a:lnTo>
                      <a:pt x="17652" y="19144"/>
                    </a:lnTo>
                    <a:lnTo>
                      <a:pt x="18424" y="18462"/>
                    </a:lnTo>
                    <a:lnTo>
                      <a:pt x="19150" y="17689"/>
                    </a:lnTo>
                    <a:lnTo>
                      <a:pt x="19785" y="16871"/>
                    </a:lnTo>
                    <a:lnTo>
                      <a:pt x="20284" y="15961"/>
                    </a:lnTo>
                    <a:lnTo>
                      <a:pt x="20738" y="15052"/>
                    </a:lnTo>
                    <a:lnTo>
                      <a:pt x="21101" y="14051"/>
                    </a:lnTo>
                    <a:lnTo>
                      <a:pt x="21373" y="13005"/>
                    </a:lnTo>
                    <a:lnTo>
                      <a:pt x="21509" y="11960"/>
                    </a:lnTo>
                    <a:lnTo>
                      <a:pt x="21600" y="10823"/>
                    </a:lnTo>
                    <a:lnTo>
                      <a:pt x="21509" y="9731"/>
                    </a:lnTo>
                    <a:lnTo>
                      <a:pt x="21373" y="8640"/>
                    </a:lnTo>
                    <a:lnTo>
                      <a:pt x="21101" y="7594"/>
                    </a:lnTo>
                    <a:lnTo>
                      <a:pt x="20738" y="6639"/>
                    </a:lnTo>
                    <a:lnTo>
                      <a:pt x="20284" y="5684"/>
                    </a:lnTo>
                    <a:lnTo>
                      <a:pt x="19785" y="4775"/>
                    </a:lnTo>
                    <a:lnTo>
                      <a:pt x="19150" y="3911"/>
                    </a:lnTo>
                    <a:lnTo>
                      <a:pt x="18424" y="3183"/>
                    </a:lnTo>
                    <a:lnTo>
                      <a:pt x="17652" y="2501"/>
                    </a:lnTo>
                    <a:lnTo>
                      <a:pt x="16835" y="1864"/>
                    </a:lnTo>
                    <a:lnTo>
                      <a:pt x="15928" y="1319"/>
                    </a:lnTo>
                    <a:lnTo>
                      <a:pt x="15020" y="909"/>
                    </a:lnTo>
                    <a:lnTo>
                      <a:pt x="14022" y="500"/>
                    </a:lnTo>
                    <a:lnTo>
                      <a:pt x="12933" y="227"/>
                    </a:lnTo>
                    <a:lnTo>
                      <a:pt x="11934" y="45"/>
                    </a:lnTo>
                    <a:lnTo>
                      <a:pt x="10800" y="0"/>
                    </a:lnTo>
                    <a:close/>
                    <a:moveTo>
                      <a:pt x="10800" y="20963"/>
                    </a:moveTo>
                    <a:lnTo>
                      <a:pt x="9756" y="20918"/>
                    </a:lnTo>
                    <a:lnTo>
                      <a:pt x="8803" y="20781"/>
                    </a:lnTo>
                    <a:lnTo>
                      <a:pt x="7805" y="20554"/>
                    </a:lnTo>
                    <a:lnTo>
                      <a:pt x="6897" y="20190"/>
                    </a:lnTo>
                    <a:lnTo>
                      <a:pt x="5990" y="19736"/>
                    </a:lnTo>
                    <a:lnTo>
                      <a:pt x="5173" y="19235"/>
                    </a:lnTo>
                    <a:lnTo>
                      <a:pt x="4356" y="18644"/>
                    </a:lnTo>
                    <a:lnTo>
                      <a:pt x="3630" y="18008"/>
                    </a:lnTo>
                    <a:lnTo>
                      <a:pt x="2995" y="17280"/>
                    </a:lnTo>
                    <a:lnTo>
                      <a:pt x="2405" y="16507"/>
                    </a:lnTo>
                    <a:lnTo>
                      <a:pt x="1861" y="15688"/>
                    </a:lnTo>
                    <a:lnTo>
                      <a:pt x="1134" y="13869"/>
                    </a:lnTo>
                    <a:lnTo>
                      <a:pt x="862" y="12869"/>
                    </a:lnTo>
                    <a:lnTo>
                      <a:pt x="681" y="11823"/>
                    </a:lnTo>
                    <a:lnTo>
                      <a:pt x="635" y="10823"/>
                    </a:lnTo>
                    <a:lnTo>
                      <a:pt x="681" y="9777"/>
                    </a:lnTo>
                    <a:lnTo>
                      <a:pt x="862" y="8776"/>
                    </a:lnTo>
                    <a:lnTo>
                      <a:pt x="1134" y="7821"/>
                    </a:lnTo>
                    <a:lnTo>
                      <a:pt x="1497" y="6867"/>
                    </a:lnTo>
                    <a:lnTo>
                      <a:pt x="1861" y="6003"/>
                    </a:lnTo>
                    <a:lnTo>
                      <a:pt x="2405" y="5139"/>
                    </a:lnTo>
                    <a:lnTo>
                      <a:pt x="2995" y="4365"/>
                    </a:lnTo>
                    <a:lnTo>
                      <a:pt x="3630" y="3638"/>
                    </a:lnTo>
                    <a:lnTo>
                      <a:pt x="4356" y="3001"/>
                    </a:lnTo>
                    <a:lnTo>
                      <a:pt x="5173" y="2410"/>
                    </a:lnTo>
                    <a:lnTo>
                      <a:pt x="5990" y="1864"/>
                    </a:lnTo>
                    <a:lnTo>
                      <a:pt x="6897" y="1455"/>
                    </a:lnTo>
                    <a:lnTo>
                      <a:pt x="7805" y="1137"/>
                    </a:lnTo>
                    <a:lnTo>
                      <a:pt x="8803" y="909"/>
                    </a:lnTo>
                    <a:lnTo>
                      <a:pt x="9756" y="682"/>
                    </a:lnTo>
                    <a:lnTo>
                      <a:pt x="10800" y="637"/>
                    </a:lnTo>
                    <a:lnTo>
                      <a:pt x="11844" y="682"/>
                    </a:lnTo>
                    <a:lnTo>
                      <a:pt x="13840" y="1137"/>
                    </a:lnTo>
                    <a:lnTo>
                      <a:pt x="14748" y="1455"/>
                    </a:lnTo>
                    <a:lnTo>
                      <a:pt x="15655" y="1864"/>
                    </a:lnTo>
                    <a:lnTo>
                      <a:pt x="16472" y="2410"/>
                    </a:lnTo>
                    <a:lnTo>
                      <a:pt x="17289" y="3001"/>
                    </a:lnTo>
                    <a:lnTo>
                      <a:pt x="17970" y="3638"/>
                    </a:lnTo>
                    <a:lnTo>
                      <a:pt x="18650" y="4365"/>
                    </a:lnTo>
                    <a:lnTo>
                      <a:pt x="19240" y="5139"/>
                    </a:lnTo>
                    <a:lnTo>
                      <a:pt x="19739" y="6003"/>
                    </a:lnTo>
                    <a:lnTo>
                      <a:pt x="20148" y="6867"/>
                    </a:lnTo>
                    <a:lnTo>
                      <a:pt x="20511" y="7821"/>
                    </a:lnTo>
                    <a:lnTo>
                      <a:pt x="20738" y="8776"/>
                    </a:lnTo>
                    <a:lnTo>
                      <a:pt x="20874" y="9777"/>
                    </a:lnTo>
                    <a:lnTo>
                      <a:pt x="20965" y="10823"/>
                    </a:lnTo>
                    <a:lnTo>
                      <a:pt x="20874" y="11823"/>
                    </a:lnTo>
                    <a:lnTo>
                      <a:pt x="20738" y="12869"/>
                    </a:lnTo>
                    <a:lnTo>
                      <a:pt x="20511" y="13869"/>
                    </a:lnTo>
                    <a:lnTo>
                      <a:pt x="20148" y="14779"/>
                    </a:lnTo>
                    <a:lnTo>
                      <a:pt x="19739" y="15688"/>
                    </a:lnTo>
                    <a:lnTo>
                      <a:pt x="19240" y="16507"/>
                    </a:lnTo>
                    <a:lnTo>
                      <a:pt x="18650" y="17280"/>
                    </a:lnTo>
                    <a:lnTo>
                      <a:pt x="17970" y="18008"/>
                    </a:lnTo>
                    <a:lnTo>
                      <a:pt x="17289" y="18644"/>
                    </a:lnTo>
                    <a:lnTo>
                      <a:pt x="16472" y="19235"/>
                    </a:lnTo>
                    <a:lnTo>
                      <a:pt x="15655" y="19736"/>
                    </a:lnTo>
                    <a:lnTo>
                      <a:pt x="14748" y="20190"/>
                    </a:lnTo>
                    <a:lnTo>
                      <a:pt x="13840" y="20554"/>
                    </a:lnTo>
                    <a:lnTo>
                      <a:pt x="12842" y="20781"/>
                    </a:lnTo>
                    <a:lnTo>
                      <a:pt x="11844" y="20918"/>
                    </a:lnTo>
                    <a:lnTo>
                      <a:pt x="10800" y="20963"/>
                    </a:lnTo>
                    <a:close/>
                  </a:path>
                </a:pathLst>
              </a:custGeom>
              <a:solidFill>
                <a:srgbClr val="F2F2F2"/>
              </a:solidFill>
              <a:ln w="12700" cap="flat">
                <a:noFill/>
                <a:miter lim="400000"/>
              </a:ln>
              <a:effectLst/>
            </p:spPr>
            <p:txBody>
              <a:bodyPr wrap="square" lIns="45719" tIns="45719" rIns="45719" bIns="45719" numCol="1" anchor="t">
                <a:noAutofit/>
              </a:bodyPr>
              <a:lstStyle/>
              <a:p>
                <a:endParaRPr/>
              </a:p>
            </p:txBody>
          </p:sp>
          <p:sp>
            <p:nvSpPr>
              <p:cNvPr id="1324" name="Freeform 178"/>
              <p:cNvSpPr/>
              <p:nvPr/>
            </p:nvSpPr>
            <p:spPr>
              <a:xfrm>
                <a:off x="34354" y="33281"/>
                <a:ext cx="442320" cy="44339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699" y="52"/>
                    </a:lnTo>
                    <a:lnTo>
                      <a:pt x="8650" y="262"/>
                    </a:lnTo>
                    <a:lnTo>
                      <a:pt x="7550" y="523"/>
                    </a:lnTo>
                    <a:lnTo>
                      <a:pt x="6606" y="889"/>
                    </a:lnTo>
                    <a:lnTo>
                      <a:pt x="5662" y="1360"/>
                    </a:lnTo>
                    <a:lnTo>
                      <a:pt x="4771" y="1883"/>
                    </a:lnTo>
                    <a:lnTo>
                      <a:pt x="3932" y="2510"/>
                    </a:lnTo>
                    <a:lnTo>
                      <a:pt x="3146" y="3190"/>
                    </a:lnTo>
                    <a:lnTo>
                      <a:pt x="2464" y="3975"/>
                    </a:lnTo>
                    <a:lnTo>
                      <a:pt x="1835" y="4812"/>
                    </a:lnTo>
                    <a:lnTo>
                      <a:pt x="1311" y="5648"/>
                    </a:lnTo>
                    <a:lnTo>
                      <a:pt x="839" y="6642"/>
                    </a:lnTo>
                    <a:lnTo>
                      <a:pt x="472" y="7636"/>
                    </a:lnTo>
                    <a:lnTo>
                      <a:pt x="210" y="8682"/>
                    </a:lnTo>
                    <a:lnTo>
                      <a:pt x="52" y="9728"/>
                    </a:lnTo>
                    <a:lnTo>
                      <a:pt x="0" y="10826"/>
                    </a:lnTo>
                    <a:lnTo>
                      <a:pt x="52" y="11924"/>
                    </a:lnTo>
                    <a:lnTo>
                      <a:pt x="210" y="13023"/>
                    </a:lnTo>
                    <a:lnTo>
                      <a:pt x="472" y="14016"/>
                    </a:lnTo>
                    <a:lnTo>
                      <a:pt x="839" y="15062"/>
                    </a:lnTo>
                    <a:lnTo>
                      <a:pt x="1311" y="15952"/>
                    </a:lnTo>
                    <a:lnTo>
                      <a:pt x="1835" y="16841"/>
                    </a:lnTo>
                    <a:lnTo>
                      <a:pt x="2464" y="17677"/>
                    </a:lnTo>
                    <a:lnTo>
                      <a:pt x="3146" y="18410"/>
                    </a:lnTo>
                    <a:lnTo>
                      <a:pt x="3932" y="19194"/>
                    </a:lnTo>
                    <a:lnTo>
                      <a:pt x="4771" y="19769"/>
                    </a:lnTo>
                    <a:lnTo>
                      <a:pt x="5662" y="20292"/>
                    </a:lnTo>
                    <a:lnTo>
                      <a:pt x="6606" y="20763"/>
                    </a:lnTo>
                    <a:lnTo>
                      <a:pt x="7550" y="21129"/>
                    </a:lnTo>
                    <a:lnTo>
                      <a:pt x="8650" y="21391"/>
                    </a:lnTo>
                    <a:lnTo>
                      <a:pt x="9699" y="21548"/>
                    </a:lnTo>
                    <a:lnTo>
                      <a:pt x="10800" y="21600"/>
                    </a:lnTo>
                    <a:lnTo>
                      <a:pt x="11953" y="21548"/>
                    </a:lnTo>
                    <a:lnTo>
                      <a:pt x="13002" y="21391"/>
                    </a:lnTo>
                    <a:lnTo>
                      <a:pt x="14050" y="21129"/>
                    </a:lnTo>
                    <a:lnTo>
                      <a:pt x="14994" y="20763"/>
                    </a:lnTo>
                    <a:lnTo>
                      <a:pt x="15938" y="20292"/>
                    </a:lnTo>
                    <a:lnTo>
                      <a:pt x="16882" y="19769"/>
                    </a:lnTo>
                    <a:lnTo>
                      <a:pt x="17668" y="19194"/>
                    </a:lnTo>
                    <a:lnTo>
                      <a:pt x="18454" y="18410"/>
                    </a:lnTo>
                    <a:lnTo>
                      <a:pt x="19136" y="17677"/>
                    </a:lnTo>
                    <a:lnTo>
                      <a:pt x="19765" y="16841"/>
                    </a:lnTo>
                    <a:lnTo>
                      <a:pt x="20289" y="15952"/>
                    </a:lnTo>
                    <a:lnTo>
                      <a:pt x="20761" y="15062"/>
                    </a:lnTo>
                    <a:lnTo>
                      <a:pt x="21128" y="14016"/>
                    </a:lnTo>
                    <a:lnTo>
                      <a:pt x="21390" y="13023"/>
                    </a:lnTo>
                    <a:lnTo>
                      <a:pt x="21548" y="11924"/>
                    </a:lnTo>
                    <a:lnTo>
                      <a:pt x="21600" y="10826"/>
                    </a:lnTo>
                    <a:lnTo>
                      <a:pt x="21548" y="9728"/>
                    </a:lnTo>
                    <a:lnTo>
                      <a:pt x="21390" y="8682"/>
                    </a:lnTo>
                    <a:lnTo>
                      <a:pt x="21128" y="7636"/>
                    </a:lnTo>
                    <a:lnTo>
                      <a:pt x="20761" y="6642"/>
                    </a:lnTo>
                    <a:lnTo>
                      <a:pt x="20289" y="5648"/>
                    </a:lnTo>
                    <a:lnTo>
                      <a:pt x="19765" y="4812"/>
                    </a:lnTo>
                    <a:lnTo>
                      <a:pt x="19136" y="3975"/>
                    </a:lnTo>
                    <a:lnTo>
                      <a:pt x="18454" y="3190"/>
                    </a:lnTo>
                    <a:lnTo>
                      <a:pt x="17668" y="2510"/>
                    </a:lnTo>
                    <a:lnTo>
                      <a:pt x="16882" y="1883"/>
                    </a:lnTo>
                    <a:lnTo>
                      <a:pt x="15938" y="1360"/>
                    </a:lnTo>
                    <a:lnTo>
                      <a:pt x="14994" y="889"/>
                    </a:lnTo>
                    <a:lnTo>
                      <a:pt x="14050" y="523"/>
                    </a:lnTo>
                    <a:lnTo>
                      <a:pt x="13002" y="262"/>
                    </a:lnTo>
                    <a:lnTo>
                      <a:pt x="11953" y="52"/>
                    </a:lnTo>
                    <a:lnTo>
                      <a:pt x="10800" y="0"/>
                    </a:lnTo>
                    <a:close/>
                    <a:moveTo>
                      <a:pt x="10800" y="20868"/>
                    </a:moveTo>
                    <a:lnTo>
                      <a:pt x="9804" y="20815"/>
                    </a:lnTo>
                    <a:lnTo>
                      <a:pt x="8755" y="20659"/>
                    </a:lnTo>
                    <a:lnTo>
                      <a:pt x="7812" y="20397"/>
                    </a:lnTo>
                    <a:lnTo>
                      <a:pt x="6868" y="20083"/>
                    </a:lnTo>
                    <a:lnTo>
                      <a:pt x="5977" y="19665"/>
                    </a:lnTo>
                    <a:lnTo>
                      <a:pt x="5190" y="19194"/>
                    </a:lnTo>
                    <a:lnTo>
                      <a:pt x="4404" y="18567"/>
                    </a:lnTo>
                    <a:lnTo>
                      <a:pt x="3722" y="17939"/>
                    </a:lnTo>
                    <a:lnTo>
                      <a:pt x="3041" y="17207"/>
                    </a:lnTo>
                    <a:lnTo>
                      <a:pt x="2464" y="16475"/>
                    </a:lnTo>
                    <a:lnTo>
                      <a:pt x="1940" y="15585"/>
                    </a:lnTo>
                    <a:lnTo>
                      <a:pt x="1520" y="14696"/>
                    </a:lnTo>
                    <a:lnTo>
                      <a:pt x="1153" y="13807"/>
                    </a:lnTo>
                    <a:lnTo>
                      <a:pt x="944" y="12866"/>
                    </a:lnTo>
                    <a:lnTo>
                      <a:pt x="786" y="11820"/>
                    </a:lnTo>
                    <a:lnTo>
                      <a:pt x="734" y="10826"/>
                    </a:lnTo>
                    <a:lnTo>
                      <a:pt x="786" y="9780"/>
                    </a:lnTo>
                    <a:lnTo>
                      <a:pt x="944" y="8839"/>
                    </a:lnTo>
                    <a:lnTo>
                      <a:pt x="1153" y="7897"/>
                    </a:lnTo>
                    <a:lnTo>
                      <a:pt x="1520" y="6904"/>
                    </a:lnTo>
                    <a:lnTo>
                      <a:pt x="1940" y="6067"/>
                    </a:lnTo>
                    <a:lnTo>
                      <a:pt x="2464" y="5230"/>
                    </a:lnTo>
                    <a:lnTo>
                      <a:pt x="3041" y="4446"/>
                    </a:lnTo>
                    <a:lnTo>
                      <a:pt x="4404" y="3086"/>
                    </a:lnTo>
                    <a:lnTo>
                      <a:pt x="5190" y="2510"/>
                    </a:lnTo>
                    <a:lnTo>
                      <a:pt x="5977" y="1987"/>
                    </a:lnTo>
                    <a:lnTo>
                      <a:pt x="6868" y="1621"/>
                    </a:lnTo>
                    <a:lnTo>
                      <a:pt x="7812" y="1255"/>
                    </a:lnTo>
                    <a:lnTo>
                      <a:pt x="8755" y="994"/>
                    </a:lnTo>
                    <a:lnTo>
                      <a:pt x="9804" y="837"/>
                    </a:lnTo>
                    <a:lnTo>
                      <a:pt x="11796" y="837"/>
                    </a:lnTo>
                    <a:lnTo>
                      <a:pt x="12845" y="994"/>
                    </a:lnTo>
                    <a:lnTo>
                      <a:pt x="13788" y="1255"/>
                    </a:lnTo>
                    <a:lnTo>
                      <a:pt x="14680" y="1621"/>
                    </a:lnTo>
                    <a:lnTo>
                      <a:pt x="15623" y="1987"/>
                    </a:lnTo>
                    <a:lnTo>
                      <a:pt x="16410" y="2510"/>
                    </a:lnTo>
                    <a:lnTo>
                      <a:pt x="17196" y="3086"/>
                    </a:lnTo>
                    <a:lnTo>
                      <a:pt x="17930" y="3766"/>
                    </a:lnTo>
                    <a:lnTo>
                      <a:pt x="18559" y="4446"/>
                    </a:lnTo>
                    <a:lnTo>
                      <a:pt x="19188" y="5230"/>
                    </a:lnTo>
                    <a:lnTo>
                      <a:pt x="19608" y="6067"/>
                    </a:lnTo>
                    <a:lnTo>
                      <a:pt x="20080" y="6904"/>
                    </a:lnTo>
                    <a:lnTo>
                      <a:pt x="20447" y="7897"/>
                    </a:lnTo>
                    <a:lnTo>
                      <a:pt x="20656" y="8839"/>
                    </a:lnTo>
                    <a:lnTo>
                      <a:pt x="20814" y="9780"/>
                    </a:lnTo>
                    <a:lnTo>
                      <a:pt x="20866" y="10826"/>
                    </a:lnTo>
                    <a:lnTo>
                      <a:pt x="20814" y="11820"/>
                    </a:lnTo>
                    <a:lnTo>
                      <a:pt x="20656" y="12866"/>
                    </a:lnTo>
                    <a:lnTo>
                      <a:pt x="20447" y="13807"/>
                    </a:lnTo>
                    <a:lnTo>
                      <a:pt x="20080" y="14696"/>
                    </a:lnTo>
                    <a:lnTo>
                      <a:pt x="19608" y="15585"/>
                    </a:lnTo>
                    <a:lnTo>
                      <a:pt x="19188" y="16475"/>
                    </a:lnTo>
                    <a:lnTo>
                      <a:pt x="17930" y="17939"/>
                    </a:lnTo>
                    <a:lnTo>
                      <a:pt x="17196" y="18567"/>
                    </a:lnTo>
                    <a:lnTo>
                      <a:pt x="16410" y="19194"/>
                    </a:lnTo>
                    <a:lnTo>
                      <a:pt x="15623" y="19665"/>
                    </a:lnTo>
                    <a:lnTo>
                      <a:pt x="14680" y="20083"/>
                    </a:lnTo>
                    <a:lnTo>
                      <a:pt x="13788" y="20397"/>
                    </a:lnTo>
                    <a:lnTo>
                      <a:pt x="12845" y="20659"/>
                    </a:lnTo>
                    <a:lnTo>
                      <a:pt x="11796" y="20815"/>
                    </a:lnTo>
                    <a:lnTo>
                      <a:pt x="10800" y="20868"/>
                    </a:lnTo>
                    <a:close/>
                  </a:path>
                </a:pathLst>
              </a:custGeom>
              <a:solidFill>
                <a:srgbClr val="F2F2F2"/>
              </a:solidFill>
              <a:ln w="12700" cap="flat">
                <a:noFill/>
                <a:miter lim="400000"/>
              </a:ln>
              <a:effectLst/>
            </p:spPr>
            <p:txBody>
              <a:bodyPr wrap="square" lIns="45719" tIns="45719" rIns="45719" bIns="45719" numCol="1" anchor="t">
                <a:noAutofit/>
              </a:bodyPr>
              <a:lstStyle/>
              <a:p>
                <a:endParaRPr/>
              </a:p>
            </p:txBody>
          </p:sp>
          <p:sp>
            <p:nvSpPr>
              <p:cNvPr id="1325" name="Rectangle 179"/>
              <p:cNvSpPr/>
              <p:nvPr/>
            </p:nvSpPr>
            <p:spPr>
              <a:xfrm>
                <a:off x="247998" y="65488"/>
                <a:ext cx="16105" cy="38650"/>
              </a:xfrm>
              <a:prstGeom prst="rect">
                <a:avLst/>
              </a:prstGeom>
              <a:solidFill>
                <a:srgbClr val="F2F2F2"/>
              </a:solidFill>
              <a:ln w="12700" cap="flat">
                <a:noFill/>
                <a:miter lim="400000"/>
              </a:ln>
              <a:effectLst/>
            </p:spPr>
            <p:txBody>
              <a:bodyPr wrap="square" lIns="45719" tIns="45719" rIns="45719" bIns="45719" numCol="1" anchor="t">
                <a:noAutofit/>
              </a:bodyPr>
              <a:lstStyle/>
              <a:p>
                <a:endParaRPr/>
              </a:p>
            </p:txBody>
          </p:sp>
          <p:sp>
            <p:nvSpPr>
              <p:cNvPr id="1326" name="Freeform 180"/>
              <p:cNvSpPr/>
              <p:nvPr/>
            </p:nvSpPr>
            <p:spPr>
              <a:xfrm>
                <a:off x="153522" y="86960"/>
                <a:ext cx="33283" cy="41871"/>
              </a:xfrm>
              <a:custGeom>
                <a:avLst/>
                <a:gdLst/>
                <a:ahLst/>
                <a:cxnLst>
                  <a:cxn ang="0">
                    <a:pos x="wd2" y="hd2"/>
                  </a:cxn>
                  <a:cxn ang="5400000">
                    <a:pos x="wd2" y="hd2"/>
                  </a:cxn>
                  <a:cxn ang="10800000">
                    <a:pos x="wd2" y="hd2"/>
                  </a:cxn>
                  <a:cxn ang="16200000">
                    <a:pos x="wd2" y="hd2"/>
                  </a:cxn>
                </a:cxnLst>
                <a:rect l="0" t="0" r="r" b="b"/>
                <a:pathLst>
                  <a:path w="21600" h="21600" extrusionOk="0">
                    <a:moveTo>
                      <a:pt x="21600" y="17169"/>
                    </a:moveTo>
                    <a:lnTo>
                      <a:pt x="9058" y="0"/>
                    </a:lnTo>
                    <a:lnTo>
                      <a:pt x="0" y="3877"/>
                    </a:lnTo>
                    <a:lnTo>
                      <a:pt x="12542" y="21600"/>
                    </a:lnTo>
                    <a:lnTo>
                      <a:pt x="21600" y="17169"/>
                    </a:lnTo>
                    <a:close/>
                  </a:path>
                </a:pathLst>
              </a:custGeom>
              <a:solidFill>
                <a:srgbClr val="F2F2F2"/>
              </a:solidFill>
              <a:ln w="12700" cap="flat">
                <a:noFill/>
                <a:miter lim="400000"/>
              </a:ln>
              <a:effectLst/>
            </p:spPr>
            <p:txBody>
              <a:bodyPr wrap="square" lIns="45719" tIns="45719" rIns="45719" bIns="45719" numCol="1" anchor="t">
                <a:noAutofit/>
              </a:bodyPr>
              <a:lstStyle/>
              <a:p>
                <a:endParaRPr/>
              </a:p>
            </p:txBody>
          </p:sp>
          <p:sp>
            <p:nvSpPr>
              <p:cNvPr id="1327" name="Freeform 181"/>
              <p:cNvSpPr/>
              <p:nvPr/>
            </p:nvSpPr>
            <p:spPr>
              <a:xfrm>
                <a:off x="85887" y="153523"/>
                <a:ext cx="42944" cy="33282"/>
              </a:xfrm>
              <a:custGeom>
                <a:avLst/>
                <a:gdLst/>
                <a:ahLst/>
                <a:cxnLst>
                  <a:cxn ang="0">
                    <a:pos x="wd2" y="hd2"/>
                  </a:cxn>
                  <a:cxn ang="5400000">
                    <a:pos x="wd2" y="hd2"/>
                  </a:cxn>
                  <a:cxn ang="10800000">
                    <a:pos x="wd2" y="hd2"/>
                  </a:cxn>
                  <a:cxn ang="16200000">
                    <a:pos x="wd2" y="hd2"/>
                  </a:cxn>
                </a:cxnLst>
                <a:rect l="0" t="0" r="r" b="b"/>
                <a:pathLst>
                  <a:path w="21600" h="21600" extrusionOk="0">
                    <a:moveTo>
                      <a:pt x="0" y="9058"/>
                    </a:moveTo>
                    <a:lnTo>
                      <a:pt x="17820" y="21600"/>
                    </a:lnTo>
                    <a:lnTo>
                      <a:pt x="21600" y="13239"/>
                    </a:lnTo>
                    <a:lnTo>
                      <a:pt x="4320" y="0"/>
                    </a:lnTo>
                    <a:lnTo>
                      <a:pt x="0" y="9058"/>
                    </a:lnTo>
                    <a:close/>
                  </a:path>
                </a:pathLst>
              </a:custGeom>
              <a:solidFill>
                <a:srgbClr val="F2F2F2"/>
              </a:solidFill>
              <a:ln w="12700" cap="flat">
                <a:noFill/>
                <a:miter lim="400000"/>
              </a:ln>
              <a:effectLst/>
            </p:spPr>
            <p:txBody>
              <a:bodyPr wrap="square" lIns="45719" tIns="45719" rIns="45719" bIns="45719" numCol="1" anchor="t">
                <a:noAutofit/>
              </a:bodyPr>
              <a:lstStyle/>
              <a:p>
                <a:endParaRPr/>
              </a:p>
            </p:txBody>
          </p:sp>
          <p:sp>
            <p:nvSpPr>
              <p:cNvPr id="1328" name="Rectangle 182"/>
              <p:cNvSpPr/>
              <p:nvPr/>
            </p:nvSpPr>
            <p:spPr>
              <a:xfrm>
                <a:off x="65488" y="247999"/>
                <a:ext cx="39724" cy="15031"/>
              </a:xfrm>
              <a:prstGeom prst="rect">
                <a:avLst/>
              </a:prstGeom>
              <a:solidFill>
                <a:srgbClr val="F2F2F2"/>
              </a:solidFill>
              <a:ln w="12700" cap="flat">
                <a:noFill/>
                <a:miter lim="400000"/>
              </a:ln>
              <a:effectLst/>
            </p:spPr>
            <p:txBody>
              <a:bodyPr wrap="square" lIns="45719" tIns="45719" rIns="45719" bIns="45719" numCol="1" anchor="t">
                <a:noAutofit/>
              </a:bodyPr>
              <a:lstStyle/>
              <a:p>
                <a:endParaRPr/>
              </a:p>
            </p:txBody>
          </p:sp>
          <p:sp>
            <p:nvSpPr>
              <p:cNvPr id="1329" name="Freeform 183"/>
              <p:cNvSpPr/>
              <p:nvPr/>
            </p:nvSpPr>
            <p:spPr>
              <a:xfrm>
                <a:off x="85887" y="324224"/>
                <a:ext cx="42944" cy="33283"/>
              </a:xfrm>
              <a:custGeom>
                <a:avLst/>
                <a:gdLst/>
                <a:ahLst/>
                <a:cxnLst>
                  <a:cxn ang="0">
                    <a:pos x="wd2" y="hd2"/>
                  </a:cxn>
                  <a:cxn ang="5400000">
                    <a:pos x="wd2" y="hd2"/>
                  </a:cxn>
                  <a:cxn ang="10800000">
                    <a:pos x="wd2" y="hd2"/>
                  </a:cxn>
                  <a:cxn ang="16200000">
                    <a:pos x="wd2" y="hd2"/>
                  </a:cxn>
                </a:cxnLst>
                <a:rect l="0" t="0" r="r" b="b"/>
                <a:pathLst>
                  <a:path w="21600" h="21600" extrusionOk="0">
                    <a:moveTo>
                      <a:pt x="0" y="13239"/>
                    </a:moveTo>
                    <a:lnTo>
                      <a:pt x="4320" y="21600"/>
                    </a:lnTo>
                    <a:lnTo>
                      <a:pt x="21600" y="8361"/>
                    </a:lnTo>
                    <a:lnTo>
                      <a:pt x="17820" y="0"/>
                    </a:lnTo>
                    <a:lnTo>
                      <a:pt x="0" y="13239"/>
                    </a:lnTo>
                    <a:close/>
                  </a:path>
                </a:pathLst>
              </a:custGeom>
              <a:solidFill>
                <a:srgbClr val="F2F2F2"/>
              </a:solidFill>
              <a:ln w="12700" cap="flat">
                <a:noFill/>
                <a:miter lim="400000"/>
              </a:ln>
              <a:effectLst/>
            </p:spPr>
            <p:txBody>
              <a:bodyPr wrap="square" lIns="45719" tIns="45719" rIns="45719" bIns="45719" numCol="1" anchor="t">
                <a:noAutofit/>
              </a:bodyPr>
              <a:lstStyle/>
              <a:p>
                <a:endParaRPr/>
              </a:p>
            </p:txBody>
          </p:sp>
          <p:sp>
            <p:nvSpPr>
              <p:cNvPr id="1330" name="Freeform 184"/>
              <p:cNvSpPr/>
              <p:nvPr/>
            </p:nvSpPr>
            <p:spPr>
              <a:xfrm>
                <a:off x="153522" y="382198"/>
                <a:ext cx="33283" cy="41871"/>
              </a:xfrm>
              <a:custGeom>
                <a:avLst/>
                <a:gdLst/>
                <a:ahLst/>
                <a:cxnLst>
                  <a:cxn ang="0">
                    <a:pos x="wd2" y="hd2"/>
                  </a:cxn>
                  <a:cxn ang="5400000">
                    <a:pos x="wd2" y="hd2"/>
                  </a:cxn>
                  <a:cxn ang="10800000">
                    <a:pos x="wd2" y="hd2"/>
                  </a:cxn>
                  <a:cxn ang="16200000">
                    <a:pos x="wd2" y="hd2"/>
                  </a:cxn>
                </a:cxnLst>
                <a:rect l="0" t="0" r="r" b="b"/>
                <a:pathLst>
                  <a:path w="21600" h="21600" extrusionOk="0">
                    <a:moveTo>
                      <a:pt x="0" y="17723"/>
                    </a:moveTo>
                    <a:lnTo>
                      <a:pt x="9058" y="21600"/>
                    </a:lnTo>
                    <a:lnTo>
                      <a:pt x="21600" y="3877"/>
                    </a:lnTo>
                    <a:lnTo>
                      <a:pt x="12542" y="0"/>
                    </a:lnTo>
                    <a:lnTo>
                      <a:pt x="0" y="17723"/>
                    </a:lnTo>
                    <a:close/>
                  </a:path>
                </a:pathLst>
              </a:custGeom>
              <a:solidFill>
                <a:srgbClr val="F2F2F2"/>
              </a:solidFill>
              <a:ln w="12700" cap="flat">
                <a:noFill/>
                <a:miter lim="400000"/>
              </a:ln>
              <a:effectLst/>
            </p:spPr>
            <p:txBody>
              <a:bodyPr wrap="square" lIns="45719" tIns="45719" rIns="45719" bIns="45719" numCol="1" anchor="t">
                <a:noAutofit/>
              </a:bodyPr>
              <a:lstStyle/>
              <a:p>
                <a:endParaRPr/>
              </a:p>
            </p:txBody>
          </p:sp>
          <p:sp>
            <p:nvSpPr>
              <p:cNvPr id="1331" name="Rectangle 185"/>
              <p:cNvSpPr/>
              <p:nvPr/>
            </p:nvSpPr>
            <p:spPr>
              <a:xfrm>
                <a:off x="247998" y="406890"/>
                <a:ext cx="16105" cy="39724"/>
              </a:xfrm>
              <a:prstGeom prst="rect">
                <a:avLst/>
              </a:prstGeom>
              <a:solidFill>
                <a:srgbClr val="F2F2F2"/>
              </a:solidFill>
              <a:ln w="12700" cap="flat">
                <a:noFill/>
                <a:miter lim="400000"/>
              </a:ln>
              <a:effectLst/>
            </p:spPr>
            <p:txBody>
              <a:bodyPr wrap="square" lIns="45719" tIns="45719" rIns="45719" bIns="45719" numCol="1" anchor="t">
                <a:noAutofit/>
              </a:bodyPr>
              <a:lstStyle/>
              <a:p>
                <a:endParaRPr/>
              </a:p>
            </p:txBody>
          </p:sp>
          <p:sp>
            <p:nvSpPr>
              <p:cNvPr id="1332" name="Freeform 186"/>
              <p:cNvSpPr/>
              <p:nvPr/>
            </p:nvSpPr>
            <p:spPr>
              <a:xfrm>
                <a:off x="325296" y="382198"/>
                <a:ext cx="32209" cy="41871"/>
              </a:xfrm>
              <a:custGeom>
                <a:avLst/>
                <a:gdLst/>
                <a:ahLst/>
                <a:cxnLst>
                  <a:cxn ang="0">
                    <a:pos x="wd2" y="hd2"/>
                  </a:cxn>
                  <a:cxn ang="5400000">
                    <a:pos x="wd2" y="hd2"/>
                  </a:cxn>
                  <a:cxn ang="10800000">
                    <a:pos x="wd2" y="hd2"/>
                  </a:cxn>
                  <a:cxn ang="16200000">
                    <a:pos x="wd2" y="hd2"/>
                  </a:cxn>
                </a:cxnLst>
                <a:rect l="0" t="0" r="r" b="b"/>
                <a:pathLst>
                  <a:path w="21600" h="21600" extrusionOk="0">
                    <a:moveTo>
                      <a:pt x="0" y="3877"/>
                    </a:moveTo>
                    <a:lnTo>
                      <a:pt x="12960" y="21600"/>
                    </a:lnTo>
                    <a:lnTo>
                      <a:pt x="21600" y="17723"/>
                    </a:lnTo>
                    <a:lnTo>
                      <a:pt x="8640" y="0"/>
                    </a:lnTo>
                    <a:lnTo>
                      <a:pt x="0" y="3877"/>
                    </a:lnTo>
                    <a:close/>
                  </a:path>
                </a:pathLst>
              </a:custGeom>
              <a:solidFill>
                <a:srgbClr val="F2F2F2"/>
              </a:solidFill>
              <a:ln w="12700" cap="flat">
                <a:noFill/>
                <a:miter lim="400000"/>
              </a:ln>
              <a:effectLst/>
            </p:spPr>
            <p:txBody>
              <a:bodyPr wrap="square" lIns="45719" tIns="45719" rIns="45719" bIns="45719" numCol="1" anchor="t">
                <a:noAutofit/>
              </a:bodyPr>
              <a:lstStyle/>
              <a:p>
                <a:endParaRPr/>
              </a:p>
            </p:txBody>
          </p:sp>
          <p:sp>
            <p:nvSpPr>
              <p:cNvPr id="1333" name="Freeform 187"/>
              <p:cNvSpPr/>
              <p:nvPr/>
            </p:nvSpPr>
            <p:spPr>
              <a:xfrm>
                <a:off x="383270" y="324224"/>
                <a:ext cx="41871" cy="33283"/>
              </a:xfrm>
              <a:custGeom>
                <a:avLst/>
                <a:gdLst/>
                <a:ahLst/>
                <a:cxnLst>
                  <a:cxn ang="0">
                    <a:pos x="wd2" y="hd2"/>
                  </a:cxn>
                  <a:cxn ang="5400000">
                    <a:pos x="wd2" y="hd2"/>
                  </a:cxn>
                  <a:cxn ang="10800000">
                    <a:pos x="wd2" y="hd2"/>
                  </a:cxn>
                  <a:cxn ang="16200000">
                    <a:pos x="wd2" y="hd2"/>
                  </a:cxn>
                </a:cxnLst>
                <a:rect l="0" t="0" r="r" b="b"/>
                <a:pathLst>
                  <a:path w="21600" h="21600" extrusionOk="0">
                    <a:moveTo>
                      <a:pt x="0" y="8361"/>
                    </a:moveTo>
                    <a:lnTo>
                      <a:pt x="17169" y="21600"/>
                    </a:lnTo>
                    <a:lnTo>
                      <a:pt x="21600" y="13239"/>
                    </a:lnTo>
                    <a:lnTo>
                      <a:pt x="3323" y="0"/>
                    </a:lnTo>
                    <a:lnTo>
                      <a:pt x="0" y="8361"/>
                    </a:lnTo>
                    <a:close/>
                  </a:path>
                </a:pathLst>
              </a:custGeom>
              <a:solidFill>
                <a:srgbClr val="F2F2F2"/>
              </a:solidFill>
              <a:ln w="12700" cap="flat">
                <a:noFill/>
                <a:miter lim="400000"/>
              </a:ln>
              <a:effectLst/>
            </p:spPr>
            <p:txBody>
              <a:bodyPr wrap="square" lIns="45719" tIns="45719" rIns="45719" bIns="45719" numCol="1" anchor="t">
                <a:noAutofit/>
              </a:bodyPr>
              <a:lstStyle/>
              <a:p>
                <a:endParaRPr/>
              </a:p>
            </p:txBody>
          </p:sp>
          <p:sp>
            <p:nvSpPr>
              <p:cNvPr id="1334" name="Rectangle 188"/>
              <p:cNvSpPr/>
              <p:nvPr/>
            </p:nvSpPr>
            <p:spPr>
              <a:xfrm>
                <a:off x="405816" y="247999"/>
                <a:ext cx="40797" cy="15031"/>
              </a:xfrm>
              <a:prstGeom prst="rect">
                <a:avLst/>
              </a:prstGeom>
              <a:solidFill>
                <a:srgbClr val="F2F2F2"/>
              </a:solidFill>
              <a:ln w="12700" cap="flat">
                <a:noFill/>
                <a:miter lim="400000"/>
              </a:ln>
              <a:effectLst/>
            </p:spPr>
            <p:txBody>
              <a:bodyPr wrap="square" lIns="45719" tIns="45719" rIns="45719" bIns="45719" numCol="1" anchor="t">
                <a:noAutofit/>
              </a:bodyPr>
              <a:lstStyle/>
              <a:p>
                <a:endParaRPr/>
              </a:p>
            </p:txBody>
          </p:sp>
          <p:sp>
            <p:nvSpPr>
              <p:cNvPr id="1335" name="Freeform 189"/>
              <p:cNvSpPr/>
              <p:nvPr/>
            </p:nvSpPr>
            <p:spPr>
              <a:xfrm>
                <a:off x="383270" y="153523"/>
                <a:ext cx="41871" cy="33282"/>
              </a:xfrm>
              <a:custGeom>
                <a:avLst/>
                <a:gdLst/>
                <a:ahLst/>
                <a:cxnLst>
                  <a:cxn ang="0">
                    <a:pos x="wd2" y="hd2"/>
                  </a:cxn>
                  <a:cxn ang="5400000">
                    <a:pos x="wd2" y="hd2"/>
                  </a:cxn>
                  <a:cxn ang="10800000">
                    <a:pos x="wd2" y="hd2"/>
                  </a:cxn>
                  <a:cxn ang="16200000">
                    <a:pos x="wd2" y="hd2"/>
                  </a:cxn>
                </a:cxnLst>
                <a:rect l="0" t="0" r="r" b="b"/>
                <a:pathLst>
                  <a:path w="21600" h="21600" extrusionOk="0">
                    <a:moveTo>
                      <a:pt x="21600" y="9058"/>
                    </a:moveTo>
                    <a:lnTo>
                      <a:pt x="17169" y="0"/>
                    </a:lnTo>
                    <a:lnTo>
                      <a:pt x="0" y="13239"/>
                    </a:lnTo>
                    <a:lnTo>
                      <a:pt x="3323" y="21600"/>
                    </a:lnTo>
                    <a:lnTo>
                      <a:pt x="21600" y="9058"/>
                    </a:lnTo>
                    <a:close/>
                  </a:path>
                </a:pathLst>
              </a:custGeom>
              <a:solidFill>
                <a:srgbClr val="F2F2F2"/>
              </a:solidFill>
              <a:ln w="12700" cap="flat">
                <a:noFill/>
                <a:miter lim="400000"/>
              </a:ln>
              <a:effectLst/>
            </p:spPr>
            <p:txBody>
              <a:bodyPr wrap="square" lIns="45719" tIns="45719" rIns="45719" bIns="45719" numCol="1" anchor="t">
                <a:noAutofit/>
              </a:bodyPr>
              <a:lstStyle/>
              <a:p>
                <a:endParaRPr/>
              </a:p>
            </p:txBody>
          </p:sp>
          <p:sp>
            <p:nvSpPr>
              <p:cNvPr id="1336" name="Freeform 190"/>
              <p:cNvSpPr/>
              <p:nvPr/>
            </p:nvSpPr>
            <p:spPr>
              <a:xfrm>
                <a:off x="325296" y="86960"/>
                <a:ext cx="32209" cy="41871"/>
              </a:xfrm>
              <a:custGeom>
                <a:avLst/>
                <a:gdLst/>
                <a:ahLst/>
                <a:cxnLst>
                  <a:cxn ang="0">
                    <a:pos x="wd2" y="hd2"/>
                  </a:cxn>
                  <a:cxn ang="5400000">
                    <a:pos x="wd2" y="hd2"/>
                  </a:cxn>
                  <a:cxn ang="10800000">
                    <a:pos x="wd2" y="hd2"/>
                  </a:cxn>
                  <a:cxn ang="16200000">
                    <a:pos x="wd2" y="hd2"/>
                  </a:cxn>
                </a:cxnLst>
                <a:rect l="0" t="0" r="r" b="b"/>
                <a:pathLst>
                  <a:path w="21600" h="21600" extrusionOk="0">
                    <a:moveTo>
                      <a:pt x="21600" y="3877"/>
                    </a:moveTo>
                    <a:lnTo>
                      <a:pt x="12960" y="0"/>
                    </a:lnTo>
                    <a:lnTo>
                      <a:pt x="0" y="17169"/>
                    </a:lnTo>
                    <a:lnTo>
                      <a:pt x="8640" y="21600"/>
                    </a:lnTo>
                    <a:lnTo>
                      <a:pt x="21600" y="3877"/>
                    </a:lnTo>
                    <a:close/>
                  </a:path>
                </a:pathLst>
              </a:custGeom>
              <a:solidFill>
                <a:srgbClr val="F2F2F2"/>
              </a:solidFill>
              <a:ln w="12700" cap="flat">
                <a:noFill/>
                <a:miter lim="400000"/>
              </a:ln>
              <a:effectLst/>
            </p:spPr>
            <p:txBody>
              <a:bodyPr wrap="square" lIns="45719" tIns="45719" rIns="45719" bIns="45719" numCol="1" anchor="t">
                <a:noAutofit/>
              </a:bodyPr>
              <a:lstStyle/>
              <a:p>
                <a:endParaRPr/>
              </a:p>
            </p:txBody>
          </p:sp>
          <p:sp>
            <p:nvSpPr>
              <p:cNvPr id="1337" name="Freeform 191"/>
              <p:cNvSpPr/>
              <p:nvPr/>
            </p:nvSpPr>
            <p:spPr>
              <a:xfrm>
                <a:off x="158891" y="148155"/>
                <a:ext cx="187879" cy="126685"/>
              </a:xfrm>
              <a:custGeom>
                <a:avLst/>
                <a:gdLst/>
                <a:ahLst/>
                <a:cxnLst>
                  <a:cxn ang="0">
                    <a:pos x="wd2" y="hd2"/>
                  </a:cxn>
                  <a:cxn ang="5400000">
                    <a:pos x="wd2" y="hd2"/>
                  </a:cxn>
                  <a:cxn ang="10800000">
                    <a:pos x="wd2" y="hd2"/>
                  </a:cxn>
                  <a:cxn ang="16200000">
                    <a:pos x="wd2" y="hd2"/>
                  </a:cxn>
                </a:cxnLst>
                <a:rect l="0" t="0" r="r" b="b"/>
                <a:pathLst>
                  <a:path w="21600" h="21600" extrusionOk="0">
                    <a:moveTo>
                      <a:pt x="21600" y="6041"/>
                    </a:moveTo>
                    <a:lnTo>
                      <a:pt x="20613" y="4027"/>
                    </a:lnTo>
                    <a:lnTo>
                      <a:pt x="12096" y="15193"/>
                    </a:lnTo>
                    <a:lnTo>
                      <a:pt x="11109" y="14827"/>
                    </a:lnTo>
                    <a:lnTo>
                      <a:pt x="10491" y="15010"/>
                    </a:lnTo>
                    <a:lnTo>
                      <a:pt x="1358" y="0"/>
                    </a:lnTo>
                    <a:lnTo>
                      <a:pt x="0" y="1831"/>
                    </a:lnTo>
                    <a:lnTo>
                      <a:pt x="9134" y="16841"/>
                    </a:lnTo>
                    <a:lnTo>
                      <a:pt x="9010" y="17390"/>
                    </a:lnTo>
                    <a:lnTo>
                      <a:pt x="8887" y="18122"/>
                    </a:lnTo>
                    <a:lnTo>
                      <a:pt x="8887" y="18854"/>
                    </a:lnTo>
                    <a:lnTo>
                      <a:pt x="9010" y="19403"/>
                    </a:lnTo>
                    <a:lnTo>
                      <a:pt x="9257" y="19953"/>
                    </a:lnTo>
                    <a:lnTo>
                      <a:pt x="9504" y="20685"/>
                    </a:lnTo>
                    <a:lnTo>
                      <a:pt x="9751" y="21051"/>
                    </a:lnTo>
                    <a:lnTo>
                      <a:pt x="10121" y="21417"/>
                    </a:lnTo>
                    <a:lnTo>
                      <a:pt x="10738" y="21600"/>
                    </a:lnTo>
                    <a:lnTo>
                      <a:pt x="11109" y="21600"/>
                    </a:lnTo>
                    <a:lnTo>
                      <a:pt x="11849" y="21417"/>
                    </a:lnTo>
                    <a:lnTo>
                      <a:pt x="12590" y="20868"/>
                    </a:lnTo>
                    <a:lnTo>
                      <a:pt x="13083" y="19953"/>
                    </a:lnTo>
                    <a:lnTo>
                      <a:pt x="13207" y="19037"/>
                    </a:lnTo>
                    <a:lnTo>
                      <a:pt x="13330" y="18305"/>
                    </a:lnTo>
                    <a:lnTo>
                      <a:pt x="13207" y="17207"/>
                    </a:lnTo>
                    <a:lnTo>
                      <a:pt x="21600" y="6041"/>
                    </a:lnTo>
                    <a:close/>
                    <a:moveTo>
                      <a:pt x="11479" y="18854"/>
                    </a:moveTo>
                    <a:lnTo>
                      <a:pt x="11232" y="19037"/>
                    </a:lnTo>
                    <a:lnTo>
                      <a:pt x="10985" y="19037"/>
                    </a:lnTo>
                    <a:lnTo>
                      <a:pt x="10738" y="18854"/>
                    </a:lnTo>
                    <a:lnTo>
                      <a:pt x="10615" y="18305"/>
                    </a:lnTo>
                    <a:lnTo>
                      <a:pt x="10862" y="17939"/>
                    </a:lnTo>
                    <a:lnTo>
                      <a:pt x="10985" y="17573"/>
                    </a:lnTo>
                    <a:lnTo>
                      <a:pt x="11232" y="17573"/>
                    </a:lnTo>
                    <a:lnTo>
                      <a:pt x="11479" y="17939"/>
                    </a:lnTo>
                    <a:lnTo>
                      <a:pt x="11602" y="18488"/>
                    </a:lnTo>
                    <a:lnTo>
                      <a:pt x="11479" y="18854"/>
                    </a:lnTo>
                    <a:close/>
                  </a:path>
                </a:pathLst>
              </a:custGeom>
              <a:solidFill>
                <a:srgbClr val="F2F2F2"/>
              </a:solidFill>
              <a:ln w="12700" cap="flat">
                <a:noFill/>
                <a:miter lim="400000"/>
              </a:ln>
              <a:effectLst/>
            </p:spPr>
            <p:txBody>
              <a:bodyPr wrap="square" lIns="45719" tIns="45719" rIns="45719" bIns="45719" numCol="1" anchor="t">
                <a:noAutofit/>
              </a:bodyPr>
              <a:lstStyle/>
              <a:p>
                <a:endParaRPr/>
              </a:p>
            </p:txBody>
          </p:sp>
        </p:grpSp>
      </p:grpSp>
      <p:grpSp>
        <p:nvGrpSpPr>
          <p:cNvPr id="1342" name="组合 76"/>
          <p:cNvGrpSpPr/>
          <p:nvPr/>
        </p:nvGrpSpPr>
        <p:grpSpPr>
          <a:xfrm>
            <a:off x="966229" y="2697952"/>
            <a:ext cx="2413252" cy="848055"/>
            <a:chOff x="0" y="0"/>
            <a:chExt cx="2413250" cy="848053"/>
          </a:xfrm>
        </p:grpSpPr>
        <p:sp>
          <p:nvSpPr>
            <p:cNvPr id="1340" name="Rectangle 3"/>
            <p:cNvSpPr txBox="1"/>
            <p:nvPr/>
          </p:nvSpPr>
          <p:spPr>
            <a:xfrm>
              <a:off x="0" y="301952"/>
              <a:ext cx="2413251" cy="5461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r">
                <a:lnSpc>
                  <a:spcPts val="1800"/>
                </a:lnSpc>
                <a:defRPr sz="1000">
                  <a:solidFill>
                    <a:srgbClr val="D9D9D9"/>
                  </a:solidFill>
                  <a:latin typeface="微软雅黑"/>
                  <a:ea typeface="微软雅黑"/>
                  <a:cs typeface="微软雅黑"/>
                  <a:sym typeface="微软雅黑"/>
                </a:defRPr>
              </a:lvl1pPr>
            </a:lstStyle>
            <a:p>
              <a:r>
                <a:t>按您的渠道成交量付给佣金，单笔金额70-600元不等，按成单量定价。</a:t>
              </a:r>
            </a:p>
          </p:txBody>
        </p:sp>
        <p:sp>
          <p:nvSpPr>
            <p:cNvPr id="1341" name="TextBox 192"/>
            <p:cNvSpPr txBox="1"/>
            <p:nvPr/>
          </p:nvSpPr>
          <p:spPr>
            <a:xfrm>
              <a:off x="265316" y="0"/>
              <a:ext cx="2147935" cy="332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r">
                <a:defRPr sz="1600" b="1">
                  <a:solidFill>
                    <a:srgbClr val="54D0CA"/>
                  </a:solidFill>
                  <a:latin typeface="微软雅黑"/>
                  <a:ea typeface="微软雅黑"/>
                  <a:cs typeface="微软雅黑"/>
                  <a:sym typeface="微软雅黑"/>
                </a:defRPr>
              </a:lvl1pPr>
            </a:lstStyle>
            <a:p>
              <a:pPr>
                <a:defRPr>
                  <a:latin typeface="+mj-lt"/>
                  <a:ea typeface="+mj-ea"/>
                  <a:cs typeface="+mj-cs"/>
                  <a:sym typeface="Calibri"/>
                </a:defRPr>
              </a:pPr>
              <a:r>
                <a:rPr>
                  <a:latin typeface="微软雅黑"/>
                  <a:ea typeface="微软雅黑"/>
                  <a:cs typeface="微软雅黑"/>
                  <a:sym typeface="微软雅黑"/>
                </a:rPr>
                <a:t>cps</a:t>
              </a:r>
            </a:p>
          </p:txBody>
        </p:sp>
      </p:grpSp>
      <p:grpSp>
        <p:nvGrpSpPr>
          <p:cNvPr id="1345" name="组合 79"/>
          <p:cNvGrpSpPr/>
          <p:nvPr/>
        </p:nvGrpSpPr>
        <p:grpSpPr>
          <a:xfrm>
            <a:off x="966229" y="3995964"/>
            <a:ext cx="2413252" cy="848055"/>
            <a:chOff x="0" y="0"/>
            <a:chExt cx="2413250" cy="848053"/>
          </a:xfrm>
        </p:grpSpPr>
        <p:sp>
          <p:nvSpPr>
            <p:cNvPr id="1343" name="Rectangle 3"/>
            <p:cNvSpPr txBox="1"/>
            <p:nvPr/>
          </p:nvSpPr>
          <p:spPr>
            <a:xfrm>
              <a:off x="0" y="301952"/>
              <a:ext cx="2413251" cy="5461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r">
                <a:lnSpc>
                  <a:spcPts val="1800"/>
                </a:lnSpc>
                <a:defRPr sz="1000">
                  <a:solidFill>
                    <a:srgbClr val="D9D9D9"/>
                  </a:solidFill>
                  <a:latin typeface="微软雅黑"/>
                  <a:ea typeface="微软雅黑"/>
                  <a:cs typeface="微软雅黑"/>
                  <a:sym typeface="微软雅黑"/>
                </a:defRPr>
              </a:lvl1pPr>
            </a:lstStyle>
            <a:p>
              <a:r>
                <a:t>按您平台上用户的点击量付费，单个点击0.5-3元不等，按测试后的点击质量定价。</a:t>
              </a:r>
            </a:p>
          </p:txBody>
        </p:sp>
        <p:sp>
          <p:nvSpPr>
            <p:cNvPr id="1344" name="TextBox 195"/>
            <p:cNvSpPr txBox="1"/>
            <p:nvPr/>
          </p:nvSpPr>
          <p:spPr>
            <a:xfrm>
              <a:off x="265316" y="0"/>
              <a:ext cx="2147935" cy="332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r">
                <a:defRPr sz="1600" b="1">
                  <a:solidFill>
                    <a:srgbClr val="54D0CA"/>
                  </a:solidFill>
                  <a:latin typeface="微软雅黑"/>
                  <a:ea typeface="微软雅黑"/>
                  <a:cs typeface="微软雅黑"/>
                  <a:sym typeface="微软雅黑"/>
                </a:defRPr>
              </a:lvl1pPr>
            </a:lstStyle>
            <a:p>
              <a:pPr>
                <a:defRPr>
                  <a:latin typeface="+mj-lt"/>
                  <a:ea typeface="+mj-ea"/>
                  <a:cs typeface="+mj-cs"/>
                  <a:sym typeface="Calibri"/>
                </a:defRPr>
              </a:pPr>
              <a:r>
                <a:rPr>
                  <a:latin typeface="微软雅黑"/>
                  <a:ea typeface="微软雅黑"/>
                  <a:cs typeface="微软雅黑"/>
                  <a:sym typeface="微软雅黑"/>
                </a:rPr>
                <a:t>cpc</a:t>
              </a:r>
            </a:p>
          </p:txBody>
        </p:sp>
      </p:grpSp>
      <p:grpSp>
        <p:nvGrpSpPr>
          <p:cNvPr id="1348" name="组合 82"/>
          <p:cNvGrpSpPr/>
          <p:nvPr/>
        </p:nvGrpSpPr>
        <p:grpSpPr>
          <a:xfrm>
            <a:off x="8837918" y="2697952"/>
            <a:ext cx="2413253" cy="848055"/>
            <a:chOff x="0" y="0"/>
            <a:chExt cx="2413251" cy="848053"/>
          </a:xfrm>
        </p:grpSpPr>
        <p:sp>
          <p:nvSpPr>
            <p:cNvPr id="1346" name="Rectangle 3"/>
            <p:cNvSpPr txBox="1"/>
            <p:nvPr/>
          </p:nvSpPr>
          <p:spPr>
            <a:xfrm>
              <a:off x="0" y="301952"/>
              <a:ext cx="2413252" cy="5461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ts val="1800"/>
                </a:lnSpc>
                <a:defRPr sz="1000">
                  <a:solidFill>
                    <a:srgbClr val="D9D9D9"/>
                  </a:solidFill>
                  <a:latin typeface="微软雅黑"/>
                  <a:ea typeface="微软雅黑"/>
                  <a:cs typeface="微软雅黑"/>
                  <a:sym typeface="微软雅黑"/>
                </a:defRPr>
              </a:lvl1pPr>
            </a:lstStyle>
            <a:p>
              <a:r>
                <a:t>按用户注册行为付费，单个注册5-10元不等，按测试后的注册质量定价。</a:t>
              </a:r>
            </a:p>
          </p:txBody>
        </p:sp>
        <p:sp>
          <p:nvSpPr>
            <p:cNvPr id="1347" name="TextBox 198"/>
            <p:cNvSpPr txBox="1"/>
            <p:nvPr/>
          </p:nvSpPr>
          <p:spPr>
            <a:xfrm>
              <a:off x="0" y="0"/>
              <a:ext cx="2147935" cy="332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600" b="1">
                  <a:solidFill>
                    <a:srgbClr val="54D0CA"/>
                  </a:solidFill>
                </a:defRPr>
              </a:lvl1pPr>
            </a:lstStyle>
            <a:p>
              <a:r>
                <a:t>cpa</a:t>
              </a:r>
            </a:p>
          </p:txBody>
        </p:sp>
      </p:grpSp>
      <p:grpSp>
        <p:nvGrpSpPr>
          <p:cNvPr id="1351" name="组合 90"/>
          <p:cNvGrpSpPr/>
          <p:nvPr/>
        </p:nvGrpSpPr>
        <p:grpSpPr>
          <a:xfrm>
            <a:off x="8837918" y="4075903"/>
            <a:ext cx="2413253" cy="619454"/>
            <a:chOff x="0" y="0"/>
            <a:chExt cx="2413251" cy="619453"/>
          </a:xfrm>
        </p:grpSpPr>
        <p:sp>
          <p:nvSpPr>
            <p:cNvPr id="1349" name="Rectangle 3"/>
            <p:cNvSpPr txBox="1"/>
            <p:nvPr/>
          </p:nvSpPr>
          <p:spPr>
            <a:xfrm>
              <a:off x="0" y="301952"/>
              <a:ext cx="2413252" cy="3175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ts val="1800"/>
                </a:lnSpc>
                <a:defRPr sz="1000">
                  <a:solidFill>
                    <a:srgbClr val="D9D9D9"/>
                  </a:solidFill>
                  <a:latin typeface="微软雅黑"/>
                  <a:ea typeface="微软雅黑"/>
                  <a:cs typeface="微软雅黑"/>
                  <a:sym typeface="微软雅黑"/>
                </a:defRPr>
              </a:lvl1pPr>
            </a:lstStyle>
            <a:p>
              <a:r>
                <a:t>feed或其他形式。</a:t>
              </a:r>
            </a:p>
          </p:txBody>
        </p:sp>
        <p:sp>
          <p:nvSpPr>
            <p:cNvPr id="1350" name="TextBox 201"/>
            <p:cNvSpPr txBox="1"/>
            <p:nvPr/>
          </p:nvSpPr>
          <p:spPr>
            <a:xfrm>
              <a:off x="0" y="0"/>
              <a:ext cx="2147935"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600" b="1">
                  <a:solidFill>
                    <a:srgbClr val="54D0CA"/>
                  </a:solidFill>
                  <a:latin typeface="微软雅黑"/>
                  <a:ea typeface="微软雅黑"/>
                  <a:cs typeface="微软雅黑"/>
                  <a:sym typeface="微软雅黑"/>
                </a:defRPr>
              </a:lvl1pPr>
            </a:lstStyle>
            <a:p>
              <a:r>
                <a:t>竞价排名</a:t>
              </a:r>
            </a:p>
          </p:txBody>
        </p:sp>
      </p:grpSp>
      <p:sp>
        <p:nvSpPr>
          <p:cNvPr id="1352" name="矩形 91"/>
          <p:cNvSpPr txBox="1"/>
          <p:nvPr/>
        </p:nvSpPr>
        <p:spPr>
          <a:xfrm>
            <a:off x="330480" y="212915"/>
            <a:ext cx="1669686" cy="46166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342900" indent="-342900">
              <a:buSzPct val="100000"/>
              <a:buChar char="➢"/>
              <a:defRPr sz="2400">
                <a:solidFill>
                  <a:srgbClr val="95CCCA"/>
                </a:solidFill>
                <a:latin typeface="经典综艺体简"/>
                <a:ea typeface="经典综艺体简"/>
                <a:cs typeface="经典综艺体简"/>
                <a:sym typeface="经典综艺体简"/>
              </a:defRPr>
            </a:lvl1pPr>
          </a:lstStyle>
          <a:p>
            <a:r>
              <a:rPr>
                <a:latin typeface="Heiti SC Light" charset="-122"/>
                <a:ea typeface="Heiti SC Light" charset="-122"/>
                <a:cs typeface="Heiti SC Light" charset="-122"/>
              </a:rPr>
              <a:t>效果合作</a:t>
            </a:r>
          </a:p>
        </p:txBody>
      </p:sp>
      <p:sp>
        <p:nvSpPr>
          <p:cNvPr id="1353" name="直接连接符 93"/>
          <p:cNvSpPr/>
          <p:nvPr/>
        </p:nvSpPr>
        <p:spPr>
          <a:xfrm>
            <a:off x="-1" y="935078"/>
            <a:ext cx="11273871" cy="1"/>
          </a:xfrm>
          <a:prstGeom prst="line">
            <a:avLst/>
          </a:prstGeom>
          <a:ln w="12700">
            <a:solidFill>
              <a:srgbClr val="FFFFFF">
                <a:alpha val="10500"/>
              </a:srgbClr>
            </a:solidFill>
            <a:miter/>
          </a:ln>
        </p:spPr>
        <p:txBody>
          <a:bodyPr lIns="45719" rIns="45719"/>
          <a:lstStyle/>
          <a:p>
            <a:endParaRPr/>
          </a:p>
        </p:txBody>
      </p:sp>
      <p:grpSp>
        <p:nvGrpSpPr>
          <p:cNvPr id="1360" name="组合 94"/>
          <p:cNvGrpSpPr/>
          <p:nvPr/>
        </p:nvGrpSpPr>
        <p:grpSpPr>
          <a:xfrm>
            <a:off x="0" y="780259"/>
            <a:ext cx="5723999" cy="78380"/>
            <a:chOff x="0" y="0"/>
            <a:chExt cx="5723998" cy="78378"/>
          </a:xfrm>
        </p:grpSpPr>
        <p:sp>
          <p:nvSpPr>
            <p:cNvPr id="1354" name="任意多边形 95"/>
            <p:cNvSpPr/>
            <p:nvPr/>
          </p:nvSpPr>
          <p:spPr>
            <a:xfrm rot="10800000" flipH="1">
              <a:off x="0" y="0"/>
              <a:ext cx="1967533" cy="78378"/>
            </a:xfrm>
            <a:custGeom>
              <a:avLst/>
              <a:gdLst/>
              <a:ahLst/>
              <a:cxnLst>
                <a:cxn ang="0">
                  <a:pos x="wd2" y="hd2"/>
                </a:cxn>
                <a:cxn ang="5400000">
                  <a:pos x="wd2" y="hd2"/>
                </a:cxn>
                <a:cxn ang="10800000">
                  <a:pos x="wd2" y="hd2"/>
                </a:cxn>
                <a:cxn ang="16200000">
                  <a:pos x="wd2" y="hd2"/>
                </a:cxn>
              </a:cxnLst>
              <a:rect l="0" t="0" r="r" b="b"/>
              <a:pathLst>
                <a:path w="21600" h="21600" extrusionOk="0">
                  <a:moveTo>
                    <a:pt x="19988" y="21600"/>
                  </a:moveTo>
                  <a:lnTo>
                    <a:pt x="0" y="21600"/>
                  </a:lnTo>
                  <a:lnTo>
                    <a:pt x="0" y="0"/>
                  </a:lnTo>
                  <a:lnTo>
                    <a:pt x="21600" y="0"/>
                  </a:lnTo>
                  <a:close/>
                </a:path>
              </a:pathLst>
            </a:custGeom>
            <a:solidFill>
              <a:srgbClr val="61D6F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55" name="平行四边形 96"/>
            <p:cNvSpPr/>
            <p:nvPr/>
          </p:nvSpPr>
          <p:spPr>
            <a:xfrm rot="10800000" flipH="1">
              <a:off x="1941686" y="0"/>
              <a:ext cx="1488142"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857" y="0"/>
                  </a:lnTo>
                  <a:lnTo>
                    <a:pt x="21600" y="0"/>
                  </a:lnTo>
                  <a:lnTo>
                    <a:pt x="19743" y="21600"/>
                  </a:lnTo>
                  <a:close/>
                </a:path>
              </a:pathLst>
            </a:custGeom>
            <a:solidFill>
              <a:srgbClr val="61D6F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56" name="平行四边形 97"/>
            <p:cNvSpPr/>
            <p:nvPr/>
          </p:nvSpPr>
          <p:spPr>
            <a:xfrm rot="10800000" flipH="1">
              <a:off x="3403980" y="0"/>
              <a:ext cx="1033432"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674" y="0"/>
                  </a:lnTo>
                  <a:lnTo>
                    <a:pt x="21600" y="0"/>
                  </a:lnTo>
                  <a:lnTo>
                    <a:pt x="18926"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57" name="平行四边形 98"/>
            <p:cNvSpPr/>
            <p:nvPr/>
          </p:nvSpPr>
          <p:spPr>
            <a:xfrm rot="10800000" flipH="1">
              <a:off x="4411564"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58" name="平行四边形 99"/>
            <p:cNvSpPr/>
            <p:nvPr/>
          </p:nvSpPr>
          <p:spPr>
            <a:xfrm rot="10800000" flipH="1">
              <a:off x="4840427"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59" name="平行四边形 100"/>
            <p:cNvSpPr/>
            <p:nvPr/>
          </p:nvSpPr>
          <p:spPr>
            <a:xfrm rot="10800000" flipH="1">
              <a:off x="5269289"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1304"/>
                                        </p:tgtEl>
                                        <p:attrNameLst>
                                          <p:attrName>style.visibility</p:attrName>
                                        </p:attrNameLst>
                                      </p:cBhvr>
                                      <p:to>
                                        <p:strVal val="visible"/>
                                      </p:to>
                                    </p:set>
                                    <p:anim calcmode="lin" valueType="num">
                                      <p:cBhvr>
                                        <p:cTn id="7" dur="500" fill="hold"/>
                                        <p:tgtEl>
                                          <p:spTgt spid="1304"/>
                                        </p:tgtEl>
                                        <p:attrNameLst>
                                          <p:attrName>ppt_w</p:attrName>
                                        </p:attrNameLst>
                                      </p:cBhvr>
                                      <p:tavLst>
                                        <p:tav tm="0">
                                          <p:val>
                                            <p:strVal val="4*#ppt_w"/>
                                          </p:val>
                                        </p:tav>
                                        <p:tav tm="100000">
                                          <p:val>
                                            <p:strVal val="#ppt_w"/>
                                          </p:val>
                                        </p:tav>
                                      </p:tavLst>
                                    </p:anim>
                                    <p:anim calcmode="lin" valueType="num">
                                      <p:cBhvr>
                                        <p:cTn id="8" dur="500" fill="hold"/>
                                        <p:tgtEl>
                                          <p:spTgt spid="1304"/>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3" presetClass="entr" presetSubtype="16" fill="hold" grpId="2" nodeType="afterEffect">
                                  <p:stCondLst>
                                    <p:cond delay="0"/>
                                  </p:stCondLst>
                                  <p:iterate>
                                    <p:tmAbs val="0"/>
                                  </p:iterate>
                                  <p:childTnLst>
                                    <p:set>
                                      <p:cBhvr>
                                        <p:cTn id="11" fill="hold"/>
                                        <p:tgtEl>
                                          <p:spTgt spid="1318"/>
                                        </p:tgtEl>
                                        <p:attrNameLst>
                                          <p:attrName>style.visibility</p:attrName>
                                        </p:attrNameLst>
                                      </p:cBhvr>
                                      <p:to>
                                        <p:strVal val="visible"/>
                                      </p:to>
                                    </p:set>
                                    <p:anim calcmode="lin" valueType="num">
                                      <p:cBhvr>
                                        <p:cTn id="12" dur="500" fill="hold"/>
                                        <p:tgtEl>
                                          <p:spTgt spid="1318"/>
                                        </p:tgtEl>
                                        <p:attrNameLst>
                                          <p:attrName>ppt_w</p:attrName>
                                        </p:attrNameLst>
                                      </p:cBhvr>
                                      <p:tavLst>
                                        <p:tav tm="0">
                                          <p:val>
                                            <p:fltVal val="0"/>
                                          </p:val>
                                        </p:tav>
                                        <p:tav tm="100000">
                                          <p:val>
                                            <p:strVal val="#ppt_w"/>
                                          </p:val>
                                        </p:tav>
                                      </p:tavLst>
                                    </p:anim>
                                    <p:anim calcmode="lin" valueType="num">
                                      <p:cBhvr>
                                        <p:cTn id="13" dur="500" fill="hold"/>
                                        <p:tgtEl>
                                          <p:spTgt spid="1318"/>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3" nodeType="afterEffect">
                                  <p:stCondLst>
                                    <p:cond delay="0"/>
                                  </p:stCondLst>
                                  <p:iterate>
                                    <p:tmAbs val="0"/>
                                  </p:iterate>
                                  <p:childTnLst>
                                    <p:set>
                                      <p:cBhvr>
                                        <p:cTn id="16" fill="hold"/>
                                        <p:tgtEl>
                                          <p:spTgt spid="1321"/>
                                        </p:tgtEl>
                                        <p:attrNameLst>
                                          <p:attrName>style.visibility</p:attrName>
                                        </p:attrNameLst>
                                      </p:cBhvr>
                                      <p:to>
                                        <p:strVal val="visible"/>
                                      </p:to>
                                    </p:set>
                                    <p:anim calcmode="lin" valueType="num">
                                      <p:cBhvr>
                                        <p:cTn id="17" dur="500" fill="hold"/>
                                        <p:tgtEl>
                                          <p:spTgt spid="1321"/>
                                        </p:tgtEl>
                                        <p:attrNameLst>
                                          <p:attrName>ppt_w</p:attrName>
                                        </p:attrNameLst>
                                      </p:cBhvr>
                                      <p:tavLst>
                                        <p:tav tm="0">
                                          <p:val>
                                            <p:fltVal val="0"/>
                                          </p:val>
                                        </p:tav>
                                        <p:tav tm="100000">
                                          <p:val>
                                            <p:strVal val="#ppt_w"/>
                                          </p:val>
                                        </p:tav>
                                      </p:tavLst>
                                    </p:anim>
                                    <p:anim calcmode="lin" valueType="num">
                                      <p:cBhvr>
                                        <p:cTn id="18" dur="500" fill="hold"/>
                                        <p:tgtEl>
                                          <p:spTgt spid="1321"/>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4" nodeType="afterEffect">
                                  <p:stCondLst>
                                    <p:cond delay="0"/>
                                  </p:stCondLst>
                                  <p:iterate>
                                    <p:tmAbs val="0"/>
                                  </p:iterate>
                                  <p:childTnLst>
                                    <p:set>
                                      <p:cBhvr>
                                        <p:cTn id="21" fill="hold"/>
                                        <p:tgtEl>
                                          <p:spTgt spid="1309"/>
                                        </p:tgtEl>
                                        <p:attrNameLst>
                                          <p:attrName>style.visibility</p:attrName>
                                        </p:attrNameLst>
                                      </p:cBhvr>
                                      <p:to>
                                        <p:strVal val="visible"/>
                                      </p:to>
                                    </p:set>
                                    <p:anim calcmode="lin" valueType="num">
                                      <p:cBhvr>
                                        <p:cTn id="22" dur="500" fill="hold"/>
                                        <p:tgtEl>
                                          <p:spTgt spid="1309"/>
                                        </p:tgtEl>
                                        <p:attrNameLst>
                                          <p:attrName>ppt_w</p:attrName>
                                        </p:attrNameLst>
                                      </p:cBhvr>
                                      <p:tavLst>
                                        <p:tav tm="0">
                                          <p:val>
                                            <p:fltVal val="0"/>
                                          </p:val>
                                        </p:tav>
                                        <p:tav tm="100000">
                                          <p:val>
                                            <p:strVal val="#ppt_w"/>
                                          </p:val>
                                        </p:tav>
                                      </p:tavLst>
                                    </p:anim>
                                    <p:anim calcmode="lin" valueType="num">
                                      <p:cBhvr>
                                        <p:cTn id="23" dur="500" fill="hold"/>
                                        <p:tgtEl>
                                          <p:spTgt spid="1309"/>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grpId="5" nodeType="afterEffect">
                                  <p:stCondLst>
                                    <p:cond delay="0"/>
                                  </p:stCondLst>
                                  <p:iterate>
                                    <p:tmAbs val="0"/>
                                  </p:iterate>
                                  <p:childTnLst>
                                    <p:set>
                                      <p:cBhvr>
                                        <p:cTn id="26" fill="hold"/>
                                        <p:tgtEl>
                                          <p:spTgt spid="1339"/>
                                        </p:tgtEl>
                                        <p:attrNameLst>
                                          <p:attrName>style.visibility</p:attrName>
                                        </p:attrNameLst>
                                      </p:cBhvr>
                                      <p:to>
                                        <p:strVal val="visible"/>
                                      </p:to>
                                    </p:set>
                                    <p:anim calcmode="lin" valueType="num">
                                      <p:cBhvr>
                                        <p:cTn id="27" dur="500" fill="hold"/>
                                        <p:tgtEl>
                                          <p:spTgt spid="1339"/>
                                        </p:tgtEl>
                                        <p:attrNameLst>
                                          <p:attrName>ppt_w</p:attrName>
                                        </p:attrNameLst>
                                      </p:cBhvr>
                                      <p:tavLst>
                                        <p:tav tm="0">
                                          <p:val>
                                            <p:fltVal val="0"/>
                                          </p:val>
                                        </p:tav>
                                        <p:tav tm="100000">
                                          <p:val>
                                            <p:strVal val="#ppt_w"/>
                                          </p:val>
                                        </p:tav>
                                      </p:tavLst>
                                    </p:anim>
                                    <p:anim calcmode="lin" valueType="num">
                                      <p:cBhvr>
                                        <p:cTn id="28" dur="500" fill="hold"/>
                                        <p:tgtEl>
                                          <p:spTgt spid="1339"/>
                                        </p:tgtEl>
                                        <p:attrNameLst>
                                          <p:attrName>ppt_h</p:attrName>
                                        </p:attrNameLst>
                                      </p:cBhvr>
                                      <p:tavLst>
                                        <p:tav tm="0">
                                          <p:val>
                                            <p:fltVal val="0"/>
                                          </p:val>
                                        </p:tav>
                                        <p:tav tm="100000">
                                          <p:val>
                                            <p:strVal val="#ppt_h"/>
                                          </p:val>
                                        </p:tav>
                                      </p:tavLst>
                                    </p:anim>
                                  </p:childTnLst>
                                </p:cTn>
                              </p:par>
                            </p:childTnLst>
                          </p:cTn>
                        </p:par>
                        <p:par>
                          <p:cTn id="29" fill="hold">
                            <p:stCondLst>
                              <p:cond delay="2500"/>
                            </p:stCondLst>
                            <p:childTnLst>
                              <p:par>
                                <p:cTn id="30" presetID="2" presetClass="entr" presetSubtype="8" fill="hold" grpId="6" nodeType="afterEffect">
                                  <p:stCondLst>
                                    <p:cond delay="0"/>
                                  </p:stCondLst>
                                  <p:iterate>
                                    <p:tmAbs val="0"/>
                                  </p:iterate>
                                  <p:childTnLst>
                                    <p:set>
                                      <p:cBhvr>
                                        <p:cTn id="31" fill="hold"/>
                                        <p:tgtEl>
                                          <p:spTgt spid="1342"/>
                                        </p:tgtEl>
                                        <p:attrNameLst>
                                          <p:attrName>style.visibility</p:attrName>
                                        </p:attrNameLst>
                                      </p:cBhvr>
                                      <p:to>
                                        <p:strVal val="visible"/>
                                      </p:to>
                                    </p:set>
                                    <p:anim calcmode="lin" valueType="num">
                                      <p:cBhvr>
                                        <p:cTn id="32" dur="1000" fill="hold"/>
                                        <p:tgtEl>
                                          <p:spTgt spid="1342"/>
                                        </p:tgtEl>
                                        <p:attrNameLst>
                                          <p:attrName>ppt_x</p:attrName>
                                        </p:attrNameLst>
                                      </p:cBhvr>
                                      <p:tavLst>
                                        <p:tav tm="0">
                                          <p:val>
                                            <p:strVal val="0-#ppt_w/2"/>
                                          </p:val>
                                        </p:tav>
                                        <p:tav tm="100000">
                                          <p:val>
                                            <p:strVal val="#ppt_x"/>
                                          </p:val>
                                        </p:tav>
                                      </p:tavLst>
                                    </p:anim>
                                    <p:anim calcmode="lin" valueType="num">
                                      <p:cBhvr>
                                        <p:cTn id="33" dur="1000" fill="hold"/>
                                        <p:tgtEl>
                                          <p:spTgt spid="1342"/>
                                        </p:tgtEl>
                                        <p:attrNameLst>
                                          <p:attrName>ppt_y</p:attrName>
                                        </p:attrNameLst>
                                      </p:cBhvr>
                                      <p:tavLst>
                                        <p:tav tm="0">
                                          <p:val>
                                            <p:strVal val="#ppt_y"/>
                                          </p:val>
                                        </p:tav>
                                        <p:tav tm="100000">
                                          <p:val>
                                            <p:strVal val="#ppt_y"/>
                                          </p:val>
                                        </p:tav>
                                      </p:tavLst>
                                    </p:anim>
                                  </p:childTnLst>
                                </p:cTn>
                              </p:par>
                            </p:childTnLst>
                          </p:cTn>
                        </p:par>
                        <p:par>
                          <p:cTn id="34" fill="hold">
                            <p:stCondLst>
                              <p:cond delay="3500"/>
                            </p:stCondLst>
                            <p:childTnLst>
                              <p:par>
                                <p:cTn id="35" presetID="2" presetClass="entr" presetSubtype="2" fill="hold" grpId="7" nodeType="afterEffect">
                                  <p:stCondLst>
                                    <p:cond delay="0"/>
                                  </p:stCondLst>
                                  <p:iterate>
                                    <p:tmAbs val="0"/>
                                  </p:iterate>
                                  <p:childTnLst>
                                    <p:set>
                                      <p:cBhvr>
                                        <p:cTn id="36" fill="hold"/>
                                        <p:tgtEl>
                                          <p:spTgt spid="1348"/>
                                        </p:tgtEl>
                                        <p:attrNameLst>
                                          <p:attrName>style.visibility</p:attrName>
                                        </p:attrNameLst>
                                      </p:cBhvr>
                                      <p:to>
                                        <p:strVal val="visible"/>
                                      </p:to>
                                    </p:set>
                                    <p:anim calcmode="lin" valueType="num">
                                      <p:cBhvr>
                                        <p:cTn id="37" dur="1000" fill="hold"/>
                                        <p:tgtEl>
                                          <p:spTgt spid="1348"/>
                                        </p:tgtEl>
                                        <p:attrNameLst>
                                          <p:attrName>ppt_x</p:attrName>
                                        </p:attrNameLst>
                                      </p:cBhvr>
                                      <p:tavLst>
                                        <p:tav tm="0">
                                          <p:val>
                                            <p:strVal val="1+#ppt_w/2"/>
                                          </p:val>
                                        </p:tav>
                                        <p:tav tm="100000">
                                          <p:val>
                                            <p:strVal val="#ppt_x"/>
                                          </p:val>
                                        </p:tav>
                                      </p:tavLst>
                                    </p:anim>
                                    <p:anim calcmode="lin" valueType="num">
                                      <p:cBhvr>
                                        <p:cTn id="38" dur="1000" fill="hold"/>
                                        <p:tgtEl>
                                          <p:spTgt spid="1348"/>
                                        </p:tgtEl>
                                        <p:attrNameLst>
                                          <p:attrName>ppt_y</p:attrName>
                                        </p:attrNameLst>
                                      </p:cBhvr>
                                      <p:tavLst>
                                        <p:tav tm="0">
                                          <p:val>
                                            <p:strVal val="#ppt_y"/>
                                          </p:val>
                                        </p:tav>
                                        <p:tav tm="100000">
                                          <p:val>
                                            <p:strVal val="#ppt_y"/>
                                          </p:val>
                                        </p:tav>
                                      </p:tavLst>
                                    </p:anim>
                                  </p:childTnLst>
                                </p:cTn>
                              </p:par>
                            </p:childTnLst>
                          </p:cTn>
                        </p:par>
                        <p:par>
                          <p:cTn id="39" fill="hold">
                            <p:stCondLst>
                              <p:cond delay="4500"/>
                            </p:stCondLst>
                            <p:childTnLst>
                              <p:par>
                                <p:cTn id="40" presetID="2" presetClass="entr" presetSubtype="2" fill="hold" grpId="8" nodeType="afterEffect">
                                  <p:stCondLst>
                                    <p:cond delay="0"/>
                                  </p:stCondLst>
                                  <p:iterate>
                                    <p:tmAbs val="0"/>
                                  </p:iterate>
                                  <p:childTnLst>
                                    <p:set>
                                      <p:cBhvr>
                                        <p:cTn id="41" fill="hold"/>
                                        <p:tgtEl>
                                          <p:spTgt spid="1351"/>
                                        </p:tgtEl>
                                        <p:attrNameLst>
                                          <p:attrName>style.visibility</p:attrName>
                                        </p:attrNameLst>
                                      </p:cBhvr>
                                      <p:to>
                                        <p:strVal val="visible"/>
                                      </p:to>
                                    </p:set>
                                    <p:anim calcmode="lin" valueType="num">
                                      <p:cBhvr>
                                        <p:cTn id="42" dur="1000" fill="hold"/>
                                        <p:tgtEl>
                                          <p:spTgt spid="1351"/>
                                        </p:tgtEl>
                                        <p:attrNameLst>
                                          <p:attrName>ppt_x</p:attrName>
                                        </p:attrNameLst>
                                      </p:cBhvr>
                                      <p:tavLst>
                                        <p:tav tm="0">
                                          <p:val>
                                            <p:strVal val="1+#ppt_w/2"/>
                                          </p:val>
                                        </p:tav>
                                        <p:tav tm="100000">
                                          <p:val>
                                            <p:strVal val="#ppt_x"/>
                                          </p:val>
                                        </p:tav>
                                      </p:tavLst>
                                    </p:anim>
                                    <p:anim calcmode="lin" valueType="num">
                                      <p:cBhvr>
                                        <p:cTn id="43" dur="1000" fill="hold"/>
                                        <p:tgtEl>
                                          <p:spTgt spid="1351"/>
                                        </p:tgtEl>
                                        <p:attrNameLst>
                                          <p:attrName>ppt_y</p:attrName>
                                        </p:attrNameLst>
                                      </p:cBhvr>
                                      <p:tavLst>
                                        <p:tav tm="0">
                                          <p:val>
                                            <p:strVal val="#ppt_y"/>
                                          </p:val>
                                        </p:tav>
                                        <p:tav tm="100000">
                                          <p:val>
                                            <p:strVal val="#ppt_y"/>
                                          </p:val>
                                        </p:tav>
                                      </p:tavLst>
                                    </p:anim>
                                  </p:childTnLst>
                                </p:cTn>
                              </p:par>
                            </p:childTnLst>
                          </p:cTn>
                        </p:par>
                        <p:par>
                          <p:cTn id="44" fill="hold">
                            <p:stCondLst>
                              <p:cond delay="5500"/>
                            </p:stCondLst>
                            <p:childTnLst>
                              <p:par>
                                <p:cTn id="45" presetID="2" presetClass="entr" presetSubtype="8" fill="hold" grpId="9" nodeType="afterEffect">
                                  <p:stCondLst>
                                    <p:cond delay="0"/>
                                  </p:stCondLst>
                                  <p:iterate>
                                    <p:tmAbs val="0"/>
                                  </p:iterate>
                                  <p:childTnLst>
                                    <p:set>
                                      <p:cBhvr>
                                        <p:cTn id="46" fill="hold"/>
                                        <p:tgtEl>
                                          <p:spTgt spid="1345"/>
                                        </p:tgtEl>
                                        <p:attrNameLst>
                                          <p:attrName>style.visibility</p:attrName>
                                        </p:attrNameLst>
                                      </p:cBhvr>
                                      <p:to>
                                        <p:strVal val="visible"/>
                                      </p:to>
                                    </p:set>
                                    <p:anim calcmode="lin" valueType="num">
                                      <p:cBhvr>
                                        <p:cTn id="47" dur="1000" fill="hold"/>
                                        <p:tgtEl>
                                          <p:spTgt spid="1345"/>
                                        </p:tgtEl>
                                        <p:attrNameLst>
                                          <p:attrName>ppt_x</p:attrName>
                                        </p:attrNameLst>
                                      </p:cBhvr>
                                      <p:tavLst>
                                        <p:tav tm="0">
                                          <p:val>
                                            <p:strVal val="0-#ppt_w/2"/>
                                          </p:val>
                                        </p:tav>
                                        <p:tav tm="100000">
                                          <p:val>
                                            <p:strVal val="#ppt_x"/>
                                          </p:val>
                                        </p:tav>
                                      </p:tavLst>
                                    </p:anim>
                                    <p:anim calcmode="lin" valueType="num">
                                      <p:cBhvr>
                                        <p:cTn id="48" dur="1000" fill="hold"/>
                                        <p:tgtEl>
                                          <p:spTgt spid="13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4" grpId="1" animBg="1" advAuto="0"/>
      <p:bldP spid="1309" grpId="4" animBg="1" advAuto="0"/>
      <p:bldP spid="1318" grpId="2" animBg="1" advAuto="0"/>
      <p:bldP spid="1321" grpId="3" animBg="1" advAuto="0"/>
      <p:bldP spid="1339" grpId="5" animBg="1" advAuto="0"/>
      <p:bldP spid="1342" grpId="6" animBg="1" advAuto="0"/>
      <p:bldP spid="1345" grpId="9" animBg="1" advAuto="0"/>
      <p:bldP spid="1348" grpId="7" animBg="1" advAuto="0"/>
      <p:bldP spid="1351" grpId="8"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 name="Rounded Rectangle 2"/>
          <p:cNvSpPr/>
          <p:nvPr/>
        </p:nvSpPr>
        <p:spPr>
          <a:xfrm>
            <a:off x="3855848" y="3559526"/>
            <a:ext cx="764286" cy="1895332"/>
          </a:xfrm>
          <a:custGeom>
            <a:avLst/>
            <a:gdLst/>
            <a:ahLst/>
            <a:cxnLst>
              <a:cxn ang="0">
                <a:pos x="wd2" y="hd2"/>
              </a:cxn>
              <a:cxn ang="5400000">
                <a:pos x="wd2" y="hd2"/>
              </a:cxn>
              <a:cxn ang="10800000">
                <a:pos x="wd2" y="hd2"/>
              </a:cxn>
              <a:cxn ang="16200000">
                <a:pos x="wd2" y="hd2"/>
              </a:cxn>
            </a:cxnLst>
            <a:rect l="0" t="0" r="r" b="b"/>
            <a:pathLst>
              <a:path w="19318" h="20766" extrusionOk="0">
                <a:moveTo>
                  <a:pt x="8610" y="8207"/>
                </a:moveTo>
                <a:cubicBezTo>
                  <a:pt x="8610" y="7309"/>
                  <a:pt x="-1247" y="0"/>
                  <a:pt x="132" y="0"/>
                </a:cubicBezTo>
                <a:cubicBezTo>
                  <a:pt x="3462" y="0"/>
                  <a:pt x="8809" y="6254"/>
                  <a:pt x="12139" y="6254"/>
                </a:cubicBezTo>
                <a:cubicBezTo>
                  <a:pt x="14979" y="5818"/>
                  <a:pt x="15419" y="9430"/>
                  <a:pt x="15419" y="10328"/>
                </a:cubicBezTo>
                <a:cubicBezTo>
                  <a:pt x="16252" y="11307"/>
                  <a:pt x="20353" y="9915"/>
                  <a:pt x="19072" y="12458"/>
                </a:cubicBezTo>
                <a:cubicBezTo>
                  <a:pt x="13929" y="11525"/>
                  <a:pt x="19858" y="20452"/>
                  <a:pt x="18479" y="20452"/>
                </a:cubicBezTo>
                <a:cubicBezTo>
                  <a:pt x="16590" y="17887"/>
                  <a:pt x="13972" y="12376"/>
                  <a:pt x="12812" y="12759"/>
                </a:cubicBezTo>
                <a:cubicBezTo>
                  <a:pt x="11432" y="12759"/>
                  <a:pt x="6280" y="21600"/>
                  <a:pt x="6280" y="20702"/>
                </a:cubicBezTo>
                <a:cubicBezTo>
                  <a:pt x="8282" y="11536"/>
                  <a:pt x="7329" y="13753"/>
                  <a:pt x="8610" y="8207"/>
                </a:cubicBezTo>
                <a:close/>
              </a:path>
            </a:pathLst>
          </a:custGeom>
          <a:solidFill>
            <a:srgbClr val="2A9995"/>
          </a:solidFill>
          <a:ln w="12700">
            <a:miter lim="400000"/>
          </a:ln>
        </p:spPr>
        <p:txBody>
          <a:bodyPr lIns="45719" rIns="45719" anchor="ctr"/>
          <a:lstStyle/>
          <a:p>
            <a:pPr algn="ctr">
              <a:defRPr>
                <a:solidFill>
                  <a:srgbClr val="FFFFFF"/>
                </a:solidFill>
              </a:defRPr>
            </a:pPr>
            <a:endParaRPr/>
          </a:p>
        </p:txBody>
      </p:sp>
      <p:sp>
        <p:nvSpPr>
          <p:cNvPr id="1363" name="Freeform 17"/>
          <p:cNvSpPr/>
          <p:nvPr/>
        </p:nvSpPr>
        <p:spPr>
          <a:xfrm rot="13144547">
            <a:off x="4883393" y="3485156"/>
            <a:ext cx="665683" cy="784595"/>
          </a:xfrm>
          <a:custGeom>
            <a:avLst/>
            <a:gdLst/>
            <a:ahLst/>
            <a:cxnLst>
              <a:cxn ang="0">
                <a:pos x="wd2" y="hd2"/>
              </a:cxn>
              <a:cxn ang="5400000">
                <a:pos x="wd2" y="hd2"/>
              </a:cxn>
              <a:cxn ang="10800000">
                <a:pos x="wd2" y="hd2"/>
              </a:cxn>
              <a:cxn ang="16200000">
                <a:pos x="wd2" y="hd2"/>
              </a:cxn>
            </a:cxnLst>
            <a:rect l="0" t="0" r="r" b="b"/>
            <a:pathLst>
              <a:path w="21581" h="19969" extrusionOk="0">
                <a:moveTo>
                  <a:pt x="21580" y="1481"/>
                </a:moveTo>
                <a:cubicBezTo>
                  <a:pt x="21580" y="588"/>
                  <a:pt x="21539" y="49"/>
                  <a:pt x="21539" y="49"/>
                </a:cubicBezTo>
                <a:cubicBezTo>
                  <a:pt x="21539" y="49"/>
                  <a:pt x="10992" y="-807"/>
                  <a:pt x="5051" y="4681"/>
                </a:cubicBezTo>
                <a:cubicBezTo>
                  <a:pt x="626" y="8793"/>
                  <a:pt x="20" y="15267"/>
                  <a:pt x="0" y="18281"/>
                </a:cubicBezTo>
                <a:cubicBezTo>
                  <a:pt x="0" y="19305"/>
                  <a:pt x="40" y="19919"/>
                  <a:pt x="40" y="19919"/>
                </a:cubicBezTo>
                <a:cubicBezTo>
                  <a:pt x="40" y="19919"/>
                  <a:pt x="10608" y="20793"/>
                  <a:pt x="16528" y="15305"/>
                </a:cubicBezTo>
                <a:cubicBezTo>
                  <a:pt x="17579" y="14337"/>
                  <a:pt x="18407" y="13221"/>
                  <a:pt x="19074" y="12067"/>
                </a:cubicBezTo>
                <a:cubicBezTo>
                  <a:pt x="19458" y="11379"/>
                  <a:pt x="19802" y="10672"/>
                  <a:pt x="20085" y="9965"/>
                </a:cubicBezTo>
                <a:cubicBezTo>
                  <a:pt x="21378" y="6672"/>
                  <a:pt x="21600" y="3323"/>
                  <a:pt x="21580" y="1481"/>
                </a:cubicBezTo>
                <a:close/>
              </a:path>
            </a:pathLst>
          </a:custGeom>
          <a:gradFill>
            <a:gsLst>
              <a:gs pos="0">
                <a:srgbClr val="8EE0DC">
                  <a:alpha val="78000"/>
                </a:srgbClr>
              </a:gs>
              <a:gs pos="87000">
                <a:srgbClr val="2A9995">
                  <a:alpha val="40000"/>
                </a:srgbClr>
              </a:gs>
            </a:gsLst>
            <a:lin ang="2700000"/>
          </a:gradFill>
          <a:ln w="12700">
            <a:miter lim="400000"/>
          </a:ln>
        </p:spPr>
        <p:txBody>
          <a:bodyPr lIns="45719" rIns="45719" anchor="ctr"/>
          <a:lstStyle/>
          <a:p>
            <a:pPr algn="ctr">
              <a:defRPr>
                <a:solidFill>
                  <a:srgbClr val="FFFFFF"/>
                </a:solidFill>
              </a:defRPr>
            </a:pPr>
            <a:endParaRPr/>
          </a:p>
        </p:txBody>
      </p:sp>
      <p:sp>
        <p:nvSpPr>
          <p:cNvPr id="1364" name="Freeform 18"/>
          <p:cNvSpPr/>
          <p:nvPr/>
        </p:nvSpPr>
        <p:spPr>
          <a:xfrm rot="5400000">
            <a:off x="2685245" y="2377041"/>
            <a:ext cx="1114338" cy="1119447"/>
          </a:xfrm>
          <a:custGeom>
            <a:avLst/>
            <a:gdLst/>
            <a:ahLst/>
            <a:cxnLst>
              <a:cxn ang="0">
                <a:pos x="wd2" y="hd2"/>
              </a:cxn>
              <a:cxn ang="5400000">
                <a:pos x="wd2" y="hd2"/>
              </a:cxn>
              <a:cxn ang="10800000">
                <a:pos x="wd2" y="hd2"/>
              </a:cxn>
              <a:cxn ang="16200000">
                <a:pos x="wd2" y="hd2"/>
              </a:cxn>
            </a:cxnLst>
            <a:rect l="0" t="0" r="r" b="b"/>
            <a:pathLst>
              <a:path w="21581" h="19969" extrusionOk="0">
                <a:moveTo>
                  <a:pt x="21580" y="1481"/>
                </a:moveTo>
                <a:cubicBezTo>
                  <a:pt x="21580" y="588"/>
                  <a:pt x="21539" y="49"/>
                  <a:pt x="21539" y="49"/>
                </a:cubicBezTo>
                <a:cubicBezTo>
                  <a:pt x="21539" y="49"/>
                  <a:pt x="10992" y="-807"/>
                  <a:pt x="5051" y="4681"/>
                </a:cubicBezTo>
                <a:cubicBezTo>
                  <a:pt x="626" y="8793"/>
                  <a:pt x="20" y="15267"/>
                  <a:pt x="0" y="18281"/>
                </a:cubicBezTo>
                <a:cubicBezTo>
                  <a:pt x="0" y="19305"/>
                  <a:pt x="40" y="19919"/>
                  <a:pt x="40" y="19919"/>
                </a:cubicBezTo>
                <a:cubicBezTo>
                  <a:pt x="40" y="19919"/>
                  <a:pt x="10608" y="20793"/>
                  <a:pt x="16528" y="15305"/>
                </a:cubicBezTo>
                <a:cubicBezTo>
                  <a:pt x="17579" y="14337"/>
                  <a:pt x="18407" y="13221"/>
                  <a:pt x="19074" y="12067"/>
                </a:cubicBezTo>
                <a:cubicBezTo>
                  <a:pt x="19458" y="11379"/>
                  <a:pt x="19802" y="10672"/>
                  <a:pt x="20085" y="9965"/>
                </a:cubicBezTo>
                <a:cubicBezTo>
                  <a:pt x="21378" y="6672"/>
                  <a:pt x="21600" y="3323"/>
                  <a:pt x="21580" y="1481"/>
                </a:cubicBezTo>
                <a:close/>
              </a:path>
            </a:pathLst>
          </a:custGeom>
          <a:gradFill>
            <a:gsLst>
              <a:gs pos="0">
                <a:srgbClr val="8EE0DC">
                  <a:alpha val="78000"/>
                </a:srgbClr>
              </a:gs>
              <a:gs pos="87000">
                <a:srgbClr val="2A9995">
                  <a:alpha val="40000"/>
                </a:srgbClr>
              </a:gs>
            </a:gsLst>
            <a:lin ang="2700000"/>
          </a:gradFill>
          <a:ln w="12700">
            <a:miter lim="400000"/>
          </a:ln>
        </p:spPr>
        <p:txBody>
          <a:bodyPr lIns="45719" rIns="45719" anchor="ctr"/>
          <a:lstStyle/>
          <a:p>
            <a:pPr algn="ctr">
              <a:defRPr>
                <a:solidFill>
                  <a:srgbClr val="FFFFFF"/>
                </a:solidFill>
              </a:defRPr>
            </a:pPr>
            <a:endParaRPr/>
          </a:p>
        </p:txBody>
      </p:sp>
      <p:sp>
        <p:nvSpPr>
          <p:cNvPr id="1365" name="Freeform 21"/>
          <p:cNvSpPr/>
          <p:nvPr/>
        </p:nvSpPr>
        <p:spPr>
          <a:xfrm rot="10800000">
            <a:off x="3954610" y="2419254"/>
            <a:ext cx="957518" cy="961907"/>
          </a:xfrm>
          <a:custGeom>
            <a:avLst/>
            <a:gdLst/>
            <a:ahLst/>
            <a:cxnLst>
              <a:cxn ang="0">
                <a:pos x="wd2" y="hd2"/>
              </a:cxn>
              <a:cxn ang="5400000">
                <a:pos x="wd2" y="hd2"/>
              </a:cxn>
              <a:cxn ang="10800000">
                <a:pos x="wd2" y="hd2"/>
              </a:cxn>
              <a:cxn ang="16200000">
                <a:pos x="wd2" y="hd2"/>
              </a:cxn>
            </a:cxnLst>
            <a:rect l="0" t="0" r="r" b="b"/>
            <a:pathLst>
              <a:path w="21581" h="19969" extrusionOk="0">
                <a:moveTo>
                  <a:pt x="21580" y="1481"/>
                </a:moveTo>
                <a:cubicBezTo>
                  <a:pt x="21580" y="588"/>
                  <a:pt x="21539" y="49"/>
                  <a:pt x="21539" y="49"/>
                </a:cubicBezTo>
                <a:cubicBezTo>
                  <a:pt x="21539" y="49"/>
                  <a:pt x="10992" y="-807"/>
                  <a:pt x="5051" y="4681"/>
                </a:cubicBezTo>
                <a:cubicBezTo>
                  <a:pt x="626" y="8793"/>
                  <a:pt x="20" y="15267"/>
                  <a:pt x="0" y="18281"/>
                </a:cubicBezTo>
                <a:cubicBezTo>
                  <a:pt x="0" y="19305"/>
                  <a:pt x="40" y="19919"/>
                  <a:pt x="40" y="19919"/>
                </a:cubicBezTo>
                <a:cubicBezTo>
                  <a:pt x="40" y="19919"/>
                  <a:pt x="10608" y="20793"/>
                  <a:pt x="16528" y="15305"/>
                </a:cubicBezTo>
                <a:cubicBezTo>
                  <a:pt x="17579" y="14337"/>
                  <a:pt x="18407" y="13221"/>
                  <a:pt x="19074" y="12067"/>
                </a:cubicBezTo>
                <a:cubicBezTo>
                  <a:pt x="19458" y="11379"/>
                  <a:pt x="19802" y="10672"/>
                  <a:pt x="20085" y="9965"/>
                </a:cubicBezTo>
                <a:cubicBezTo>
                  <a:pt x="21378" y="6672"/>
                  <a:pt x="21600" y="3323"/>
                  <a:pt x="21580" y="1481"/>
                </a:cubicBezTo>
                <a:close/>
              </a:path>
            </a:pathLst>
          </a:custGeom>
          <a:gradFill>
            <a:gsLst>
              <a:gs pos="0">
                <a:srgbClr val="8EE0DC">
                  <a:alpha val="78000"/>
                </a:srgbClr>
              </a:gs>
              <a:gs pos="87000">
                <a:srgbClr val="2A9995">
                  <a:alpha val="40000"/>
                </a:srgbClr>
              </a:gs>
            </a:gsLst>
            <a:lin ang="2700000"/>
          </a:gradFill>
          <a:ln w="12700">
            <a:miter lim="400000"/>
          </a:ln>
        </p:spPr>
        <p:txBody>
          <a:bodyPr lIns="45719" rIns="45719" anchor="ctr"/>
          <a:lstStyle/>
          <a:p>
            <a:pPr algn="ctr">
              <a:defRPr>
                <a:solidFill>
                  <a:srgbClr val="FFFFFF"/>
                </a:solidFill>
              </a:defRPr>
            </a:pPr>
            <a:endParaRPr/>
          </a:p>
        </p:txBody>
      </p:sp>
      <p:sp>
        <p:nvSpPr>
          <p:cNvPr id="1366" name="Freeform 26"/>
          <p:cNvSpPr/>
          <p:nvPr/>
        </p:nvSpPr>
        <p:spPr>
          <a:xfrm rot="8176420">
            <a:off x="3564075" y="2059339"/>
            <a:ext cx="489772" cy="597774"/>
          </a:xfrm>
          <a:custGeom>
            <a:avLst/>
            <a:gdLst/>
            <a:ahLst/>
            <a:cxnLst>
              <a:cxn ang="0">
                <a:pos x="wd2" y="hd2"/>
              </a:cxn>
              <a:cxn ang="5400000">
                <a:pos x="wd2" y="hd2"/>
              </a:cxn>
              <a:cxn ang="10800000">
                <a:pos x="wd2" y="hd2"/>
              </a:cxn>
              <a:cxn ang="16200000">
                <a:pos x="wd2" y="hd2"/>
              </a:cxn>
            </a:cxnLst>
            <a:rect l="0" t="0" r="r" b="b"/>
            <a:pathLst>
              <a:path w="21581" h="19969" extrusionOk="0">
                <a:moveTo>
                  <a:pt x="21580" y="1481"/>
                </a:moveTo>
                <a:cubicBezTo>
                  <a:pt x="21580" y="588"/>
                  <a:pt x="21539" y="49"/>
                  <a:pt x="21539" y="49"/>
                </a:cubicBezTo>
                <a:cubicBezTo>
                  <a:pt x="21539" y="49"/>
                  <a:pt x="10992" y="-807"/>
                  <a:pt x="5051" y="4681"/>
                </a:cubicBezTo>
                <a:cubicBezTo>
                  <a:pt x="626" y="8793"/>
                  <a:pt x="20" y="15267"/>
                  <a:pt x="0" y="18281"/>
                </a:cubicBezTo>
                <a:cubicBezTo>
                  <a:pt x="0" y="19305"/>
                  <a:pt x="40" y="19919"/>
                  <a:pt x="40" y="19919"/>
                </a:cubicBezTo>
                <a:cubicBezTo>
                  <a:pt x="40" y="19919"/>
                  <a:pt x="10608" y="20793"/>
                  <a:pt x="16528" y="15305"/>
                </a:cubicBezTo>
                <a:cubicBezTo>
                  <a:pt x="17579" y="14337"/>
                  <a:pt x="18407" y="13221"/>
                  <a:pt x="19074" y="12067"/>
                </a:cubicBezTo>
                <a:cubicBezTo>
                  <a:pt x="19458" y="11379"/>
                  <a:pt x="19802" y="10672"/>
                  <a:pt x="20085" y="9965"/>
                </a:cubicBezTo>
                <a:cubicBezTo>
                  <a:pt x="21378" y="6672"/>
                  <a:pt x="21600" y="3323"/>
                  <a:pt x="21580" y="1481"/>
                </a:cubicBezTo>
                <a:close/>
              </a:path>
            </a:pathLst>
          </a:custGeom>
          <a:gradFill>
            <a:gsLst>
              <a:gs pos="0">
                <a:srgbClr val="8EE0DC">
                  <a:alpha val="78000"/>
                </a:srgbClr>
              </a:gs>
              <a:gs pos="87000">
                <a:srgbClr val="2A9995">
                  <a:alpha val="40000"/>
                </a:srgbClr>
              </a:gs>
            </a:gsLst>
            <a:lin ang="2700000"/>
          </a:gradFill>
          <a:ln w="12700">
            <a:miter lim="400000"/>
          </a:ln>
        </p:spPr>
        <p:txBody>
          <a:bodyPr lIns="45719" rIns="45719" anchor="ctr"/>
          <a:lstStyle/>
          <a:p>
            <a:pPr algn="ctr">
              <a:defRPr>
                <a:solidFill>
                  <a:srgbClr val="FFFFFF"/>
                </a:solidFill>
              </a:defRPr>
            </a:pPr>
            <a:endParaRPr/>
          </a:p>
        </p:txBody>
      </p:sp>
      <p:sp>
        <p:nvSpPr>
          <p:cNvPr id="1367" name="Freeform 28"/>
          <p:cNvSpPr/>
          <p:nvPr/>
        </p:nvSpPr>
        <p:spPr>
          <a:xfrm rot="10051992">
            <a:off x="4630474" y="3193214"/>
            <a:ext cx="468674" cy="552395"/>
          </a:xfrm>
          <a:custGeom>
            <a:avLst/>
            <a:gdLst/>
            <a:ahLst/>
            <a:cxnLst>
              <a:cxn ang="0">
                <a:pos x="wd2" y="hd2"/>
              </a:cxn>
              <a:cxn ang="5400000">
                <a:pos x="wd2" y="hd2"/>
              </a:cxn>
              <a:cxn ang="10800000">
                <a:pos x="wd2" y="hd2"/>
              </a:cxn>
              <a:cxn ang="16200000">
                <a:pos x="wd2" y="hd2"/>
              </a:cxn>
            </a:cxnLst>
            <a:rect l="0" t="0" r="r" b="b"/>
            <a:pathLst>
              <a:path w="21581" h="19969" extrusionOk="0">
                <a:moveTo>
                  <a:pt x="21580" y="1481"/>
                </a:moveTo>
                <a:cubicBezTo>
                  <a:pt x="21580" y="588"/>
                  <a:pt x="21539" y="49"/>
                  <a:pt x="21539" y="49"/>
                </a:cubicBezTo>
                <a:cubicBezTo>
                  <a:pt x="21539" y="49"/>
                  <a:pt x="10992" y="-807"/>
                  <a:pt x="5051" y="4681"/>
                </a:cubicBezTo>
                <a:cubicBezTo>
                  <a:pt x="626" y="8793"/>
                  <a:pt x="20" y="15267"/>
                  <a:pt x="0" y="18281"/>
                </a:cubicBezTo>
                <a:cubicBezTo>
                  <a:pt x="0" y="19305"/>
                  <a:pt x="40" y="19919"/>
                  <a:pt x="40" y="19919"/>
                </a:cubicBezTo>
                <a:cubicBezTo>
                  <a:pt x="40" y="19919"/>
                  <a:pt x="10608" y="20793"/>
                  <a:pt x="16528" y="15305"/>
                </a:cubicBezTo>
                <a:cubicBezTo>
                  <a:pt x="17579" y="14337"/>
                  <a:pt x="18407" y="13221"/>
                  <a:pt x="19074" y="12067"/>
                </a:cubicBezTo>
                <a:cubicBezTo>
                  <a:pt x="19458" y="11379"/>
                  <a:pt x="19802" y="10672"/>
                  <a:pt x="20085" y="9965"/>
                </a:cubicBezTo>
                <a:cubicBezTo>
                  <a:pt x="21378" y="6672"/>
                  <a:pt x="21600" y="3323"/>
                  <a:pt x="21580" y="1481"/>
                </a:cubicBezTo>
                <a:close/>
              </a:path>
            </a:pathLst>
          </a:custGeom>
          <a:gradFill>
            <a:gsLst>
              <a:gs pos="0">
                <a:srgbClr val="8EE0DC">
                  <a:alpha val="78000"/>
                </a:srgbClr>
              </a:gs>
              <a:gs pos="87000">
                <a:srgbClr val="2A9995">
                  <a:alpha val="40000"/>
                </a:srgbClr>
              </a:gs>
            </a:gsLst>
            <a:lin ang="2700000"/>
          </a:gradFill>
          <a:ln w="12700">
            <a:miter lim="400000"/>
          </a:ln>
        </p:spPr>
        <p:txBody>
          <a:bodyPr lIns="45719" rIns="45719" anchor="ctr"/>
          <a:lstStyle/>
          <a:p>
            <a:pPr algn="ctr">
              <a:defRPr>
                <a:solidFill>
                  <a:srgbClr val="FFFFFF"/>
                </a:solidFill>
              </a:defRPr>
            </a:pPr>
            <a:endParaRPr/>
          </a:p>
        </p:txBody>
      </p:sp>
      <p:sp>
        <p:nvSpPr>
          <p:cNvPr id="1368" name="Freeform 29"/>
          <p:cNvSpPr/>
          <p:nvPr/>
        </p:nvSpPr>
        <p:spPr>
          <a:xfrm rot="8892624">
            <a:off x="4204072" y="3594394"/>
            <a:ext cx="411374" cy="413259"/>
          </a:xfrm>
          <a:custGeom>
            <a:avLst/>
            <a:gdLst/>
            <a:ahLst/>
            <a:cxnLst>
              <a:cxn ang="0">
                <a:pos x="wd2" y="hd2"/>
              </a:cxn>
              <a:cxn ang="5400000">
                <a:pos x="wd2" y="hd2"/>
              </a:cxn>
              <a:cxn ang="10800000">
                <a:pos x="wd2" y="hd2"/>
              </a:cxn>
              <a:cxn ang="16200000">
                <a:pos x="wd2" y="hd2"/>
              </a:cxn>
            </a:cxnLst>
            <a:rect l="0" t="0" r="r" b="b"/>
            <a:pathLst>
              <a:path w="21581" h="19969" extrusionOk="0">
                <a:moveTo>
                  <a:pt x="21580" y="1481"/>
                </a:moveTo>
                <a:cubicBezTo>
                  <a:pt x="21580" y="588"/>
                  <a:pt x="21539" y="49"/>
                  <a:pt x="21539" y="49"/>
                </a:cubicBezTo>
                <a:cubicBezTo>
                  <a:pt x="21539" y="49"/>
                  <a:pt x="10992" y="-807"/>
                  <a:pt x="5051" y="4681"/>
                </a:cubicBezTo>
                <a:cubicBezTo>
                  <a:pt x="626" y="8793"/>
                  <a:pt x="20" y="15267"/>
                  <a:pt x="0" y="18281"/>
                </a:cubicBezTo>
                <a:cubicBezTo>
                  <a:pt x="0" y="19305"/>
                  <a:pt x="40" y="19919"/>
                  <a:pt x="40" y="19919"/>
                </a:cubicBezTo>
                <a:cubicBezTo>
                  <a:pt x="40" y="19919"/>
                  <a:pt x="10608" y="20793"/>
                  <a:pt x="16528" y="15305"/>
                </a:cubicBezTo>
                <a:cubicBezTo>
                  <a:pt x="17579" y="14337"/>
                  <a:pt x="18407" y="13221"/>
                  <a:pt x="19074" y="12067"/>
                </a:cubicBezTo>
                <a:cubicBezTo>
                  <a:pt x="19458" y="11379"/>
                  <a:pt x="19802" y="10672"/>
                  <a:pt x="20085" y="9965"/>
                </a:cubicBezTo>
                <a:cubicBezTo>
                  <a:pt x="21378" y="6672"/>
                  <a:pt x="21600" y="3323"/>
                  <a:pt x="21580" y="1481"/>
                </a:cubicBezTo>
                <a:close/>
              </a:path>
            </a:pathLst>
          </a:custGeom>
          <a:gradFill>
            <a:gsLst>
              <a:gs pos="0">
                <a:srgbClr val="8EE0DC">
                  <a:alpha val="78000"/>
                </a:srgbClr>
              </a:gs>
              <a:gs pos="87000">
                <a:srgbClr val="2A9995">
                  <a:alpha val="40000"/>
                </a:srgbClr>
              </a:gs>
            </a:gsLst>
            <a:lin ang="2700000"/>
          </a:gradFill>
          <a:ln w="12700">
            <a:miter lim="400000"/>
          </a:ln>
        </p:spPr>
        <p:txBody>
          <a:bodyPr lIns="45719" rIns="45719" anchor="ctr"/>
          <a:lstStyle/>
          <a:p>
            <a:pPr algn="ctr">
              <a:defRPr>
                <a:solidFill>
                  <a:srgbClr val="FFFFFF"/>
                </a:solidFill>
              </a:defRPr>
            </a:pPr>
            <a:endParaRPr/>
          </a:p>
        </p:txBody>
      </p:sp>
      <p:sp>
        <p:nvSpPr>
          <p:cNvPr id="1369" name="Freeform 30"/>
          <p:cNvSpPr/>
          <p:nvPr/>
        </p:nvSpPr>
        <p:spPr>
          <a:xfrm rot="10800000">
            <a:off x="2691217" y="3618836"/>
            <a:ext cx="957517" cy="961907"/>
          </a:xfrm>
          <a:custGeom>
            <a:avLst/>
            <a:gdLst/>
            <a:ahLst/>
            <a:cxnLst>
              <a:cxn ang="0">
                <a:pos x="wd2" y="hd2"/>
              </a:cxn>
              <a:cxn ang="5400000">
                <a:pos x="wd2" y="hd2"/>
              </a:cxn>
              <a:cxn ang="10800000">
                <a:pos x="wd2" y="hd2"/>
              </a:cxn>
              <a:cxn ang="16200000">
                <a:pos x="wd2" y="hd2"/>
              </a:cxn>
            </a:cxnLst>
            <a:rect l="0" t="0" r="r" b="b"/>
            <a:pathLst>
              <a:path w="21581" h="19969" extrusionOk="0">
                <a:moveTo>
                  <a:pt x="21580" y="1481"/>
                </a:moveTo>
                <a:cubicBezTo>
                  <a:pt x="21580" y="588"/>
                  <a:pt x="21539" y="49"/>
                  <a:pt x="21539" y="49"/>
                </a:cubicBezTo>
                <a:cubicBezTo>
                  <a:pt x="21539" y="49"/>
                  <a:pt x="10992" y="-807"/>
                  <a:pt x="5051" y="4681"/>
                </a:cubicBezTo>
                <a:cubicBezTo>
                  <a:pt x="626" y="8793"/>
                  <a:pt x="20" y="15267"/>
                  <a:pt x="0" y="18281"/>
                </a:cubicBezTo>
                <a:cubicBezTo>
                  <a:pt x="0" y="19305"/>
                  <a:pt x="40" y="19919"/>
                  <a:pt x="40" y="19919"/>
                </a:cubicBezTo>
                <a:cubicBezTo>
                  <a:pt x="40" y="19919"/>
                  <a:pt x="10608" y="20793"/>
                  <a:pt x="16528" y="15305"/>
                </a:cubicBezTo>
                <a:cubicBezTo>
                  <a:pt x="17579" y="14337"/>
                  <a:pt x="18407" y="13221"/>
                  <a:pt x="19074" y="12067"/>
                </a:cubicBezTo>
                <a:cubicBezTo>
                  <a:pt x="19458" y="11379"/>
                  <a:pt x="19802" y="10672"/>
                  <a:pt x="20085" y="9965"/>
                </a:cubicBezTo>
                <a:cubicBezTo>
                  <a:pt x="21378" y="6672"/>
                  <a:pt x="21600" y="3323"/>
                  <a:pt x="21580" y="1481"/>
                </a:cubicBezTo>
                <a:close/>
              </a:path>
            </a:pathLst>
          </a:custGeom>
          <a:gradFill>
            <a:gsLst>
              <a:gs pos="0">
                <a:srgbClr val="8EE0DC">
                  <a:alpha val="78000"/>
                </a:srgbClr>
              </a:gs>
              <a:gs pos="87000">
                <a:srgbClr val="2A9995">
                  <a:alpha val="40000"/>
                </a:srgbClr>
              </a:gs>
            </a:gsLst>
            <a:lin ang="2700000"/>
          </a:gradFill>
          <a:ln w="12700">
            <a:miter lim="400000"/>
          </a:ln>
        </p:spPr>
        <p:txBody>
          <a:bodyPr lIns="45719" rIns="45719" anchor="ctr"/>
          <a:lstStyle/>
          <a:p>
            <a:pPr algn="ctr">
              <a:defRPr>
                <a:solidFill>
                  <a:srgbClr val="FFFFFF"/>
                </a:solidFill>
              </a:defRPr>
            </a:pPr>
            <a:endParaRPr/>
          </a:p>
        </p:txBody>
      </p:sp>
      <p:sp>
        <p:nvSpPr>
          <p:cNvPr id="1370" name="Freeform 31"/>
          <p:cNvSpPr/>
          <p:nvPr/>
        </p:nvSpPr>
        <p:spPr>
          <a:xfrm rot="11548008" flipH="1">
            <a:off x="4624900" y="4140407"/>
            <a:ext cx="468674" cy="552395"/>
          </a:xfrm>
          <a:custGeom>
            <a:avLst/>
            <a:gdLst/>
            <a:ahLst/>
            <a:cxnLst>
              <a:cxn ang="0">
                <a:pos x="wd2" y="hd2"/>
              </a:cxn>
              <a:cxn ang="5400000">
                <a:pos x="wd2" y="hd2"/>
              </a:cxn>
              <a:cxn ang="10800000">
                <a:pos x="wd2" y="hd2"/>
              </a:cxn>
              <a:cxn ang="16200000">
                <a:pos x="wd2" y="hd2"/>
              </a:cxn>
            </a:cxnLst>
            <a:rect l="0" t="0" r="r" b="b"/>
            <a:pathLst>
              <a:path w="21581" h="19969" extrusionOk="0">
                <a:moveTo>
                  <a:pt x="21580" y="1481"/>
                </a:moveTo>
                <a:cubicBezTo>
                  <a:pt x="21580" y="588"/>
                  <a:pt x="21539" y="49"/>
                  <a:pt x="21539" y="49"/>
                </a:cubicBezTo>
                <a:cubicBezTo>
                  <a:pt x="21539" y="49"/>
                  <a:pt x="10992" y="-807"/>
                  <a:pt x="5051" y="4681"/>
                </a:cubicBezTo>
                <a:cubicBezTo>
                  <a:pt x="626" y="8793"/>
                  <a:pt x="20" y="15267"/>
                  <a:pt x="0" y="18281"/>
                </a:cubicBezTo>
                <a:cubicBezTo>
                  <a:pt x="0" y="19305"/>
                  <a:pt x="40" y="19919"/>
                  <a:pt x="40" y="19919"/>
                </a:cubicBezTo>
                <a:cubicBezTo>
                  <a:pt x="40" y="19919"/>
                  <a:pt x="10608" y="20793"/>
                  <a:pt x="16528" y="15305"/>
                </a:cubicBezTo>
                <a:cubicBezTo>
                  <a:pt x="17579" y="14337"/>
                  <a:pt x="18407" y="13221"/>
                  <a:pt x="19074" y="12067"/>
                </a:cubicBezTo>
                <a:cubicBezTo>
                  <a:pt x="19458" y="11379"/>
                  <a:pt x="19802" y="10672"/>
                  <a:pt x="20085" y="9965"/>
                </a:cubicBezTo>
                <a:cubicBezTo>
                  <a:pt x="21378" y="6672"/>
                  <a:pt x="21600" y="3323"/>
                  <a:pt x="21580" y="1481"/>
                </a:cubicBezTo>
                <a:close/>
              </a:path>
            </a:pathLst>
          </a:custGeom>
          <a:gradFill>
            <a:gsLst>
              <a:gs pos="0">
                <a:srgbClr val="8EE0DC">
                  <a:alpha val="78000"/>
                </a:srgbClr>
              </a:gs>
              <a:gs pos="87000">
                <a:srgbClr val="2A9995">
                  <a:alpha val="40000"/>
                </a:srgbClr>
              </a:gs>
            </a:gsLst>
            <a:lin ang="2700000"/>
          </a:gradFill>
          <a:ln w="12700">
            <a:miter lim="400000"/>
          </a:ln>
        </p:spPr>
        <p:txBody>
          <a:bodyPr lIns="45719" rIns="45719" anchor="ctr"/>
          <a:lstStyle/>
          <a:p>
            <a:pPr algn="ctr">
              <a:defRPr>
                <a:solidFill>
                  <a:srgbClr val="FFFFFF"/>
                </a:solidFill>
              </a:defRPr>
            </a:pPr>
            <a:endParaRPr/>
          </a:p>
        </p:txBody>
      </p:sp>
      <p:sp>
        <p:nvSpPr>
          <p:cNvPr id="1371" name="Freeform 32"/>
          <p:cNvSpPr/>
          <p:nvPr/>
        </p:nvSpPr>
        <p:spPr>
          <a:xfrm rot="10380047">
            <a:off x="4123875" y="1849207"/>
            <a:ext cx="489772" cy="597774"/>
          </a:xfrm>
          <a:custGeom>
            <a:avLst/>
            <a:gdLst/>
            <a:ahLst/>
            <a:cxnLst>
              <a:cxn ang="0">
                <a:pos x="wd2" y="hd2"/>
              </a:cxn>
              <a:cxn ang="5400000">
                <a:pos x="wd2" y="hd2"/>
              </a:cxn>
              <a:cxn ang="10800000">
                <a:pos x="wd2" y="hd2"/>
              </a:cxn>
              <a:cxn ang="16200000">
                <a:pos x="wd2" y="hd2"/>
              </a:cxn>
            </a:cxnLst>
            <a:rect l="0" t="0" r="r" b="b"/>
            <a:pathLst>
              <a:path w="21581" h="19969" extrusionOk="0">
                <a:moveTo>
                  <a:pt x="21580" y="1481"/>
                </a:moveTo>
                <a:cubicBezTo>
                  <a:pt x="21580" y="588"/>
                  <a:pt x="21539" y="49"/>
                  <a:pt x="21539" y="49"/>
                </a:cubicBezTo>
                <a:cubicBezTo>
                  <a:pt x="21539" y="49"/>
                  <a:pt x="10992" y="-807"/>
                  <a:pt x="5051" y="4681"/>
                </a:cubicBezTo>
                <a:cubicBezTo>
                  <a:pt x="626" y="8793"/>
                  <a:pt x="20" y="15267"/>
                  <a:pt x="0" y="18281"/>
                </a:cubicBezTo>
                <a:cubicBezTo>
                  <a:pt x="0" y="19305"/>
                  <a:pt x="40" y="19919"/>
                  <a:pt x="40" y="19919"/>
                </a:cubicBezTo>
                <a:cubicBezTo>
                  <a:pt x="40" y="19919"/>
                  <a:pt x="10608" y="20793"/>
                  <a:pt x="16528" y="15305"/>
                </a:cubicBezTo>
                <a:cubicBezTo>
                  <a:pt x="17579" y="14337"/>
                  <a:pt x="18407" y="13221"/>
                  <a:pt x="19074" y="12067"/>
                </a:cubicBezTo>
                <a:cubicBezTo>
                  <a:pt x="19458" y="11379"/>
                  <a:pt x="19802" y="10672"/>
                  <a:pt x="20085" y="9965"/>
                </a:cubicBezTo>
                <a:cubicBezTo>
                  <a:pt x="21378" y="6672"/>
                  <a:pt x="21600" y="3323"/>
                  <a:pt x="21580" y="1481"/>
                </a:cubicBezTo>
                <a:close/>
              </a:path>
            </a:pathLst>
          </a:custGeom>
          <a:gradFill>
            <a:gsLst>
              <a:gs pos="0">
                <a:srgbClr val="8EE0DC">
                  <a:alpha val="78000"/>
                </a:srgbClr>
              </a:gs>
              <a:gs pos="87000">
                <a:srgbClr val="2A9995">
                  <a:alpha val="40000"/>
                </a:srgbClr>
              </a:gs>
            </a:gsLst>
            <a:lin ang="2700000"/>
          </a:gradFill>
          <a:ln w="12700">
            <a:miter lim="400000"/>
          </a:ln>
        </p:spPr>
        <p:txBody>
          <a:bodyPr lIns="45719" rIns="45719" anchor="ctr"/>
          <a:lstStyle/>
          <a:p>
            <a:pPr algn="ctr">
              <a:defRPr>
                <a:solidFill>
                  <a:srgbClr val="FFFFFF"/>
                </a:solidFill>
              </a:defRPr>
            </a:pPr>
            <a:endParaRPr/>
          </a:p>
        </p:txBody>
      </p:sp>
      <p:sp>
        <p:nvSpPr>
          <p:cNvPr id="1372" name="Freeform 33"/>
          <p:cNvSpPr/>
          <p:nvPr/>
        </p:nvSpPr>
        <p:spPr>
          <a:xfrm rot="2776420">
            <a:off x="2300943" y="3422178"/>
            <a:ext cx="489772" cy="597774"/>
          </a:xfrm>
          <a:custGeom>
            <a:avLst/>
            <a:gdLst/>
            <a:ahLst/>
            <a:cxnLst>
              <a:cxn ang="0">
                <a:pos x="wd2" y="hd2"/>
              </a:cxn>
              <a:cxn ang="5400000">
                <a:pos x="wd2" y="hd2"/>
              </a:cxn>
              <a:cxn ang="10800000">
                <a:pos x="wd2" y="hd2"/>
              </a:cxn>
              <a:cxn ang="16200000">
                <a:pos x="wd2" y="hd2"/>
              </a:cxn>
            </a:cxnLst>
            <a:rect l="0" t="0" r="r" b="b"/>
            <a:pathLst>
              <a:path w="21581" h="19969" extrusionOk="0">
                <a:moveTo>
                  <a:pt x="21580" y="1481"/>
                </a:moveTo>
                <a:cubicBezTo>
                  <a:pt x="21580" y="588"/>
                  <a:pt x="21539" y="49"/>
                  <a:pt x="21539" y="49"/>
                </a:cubicBezTo>
                <a:cubicBezTo>
                  <a:pt x="21539" y="49"/>
                  <a:pt x="10992" y="-807"/>
                  <a:pt x="5051" y="4681"/>
                </a:cubicBezTo>
                <a:cubicBezTo>
                  <a:pt x="626" y="8793"/>
                  <a:pt x="20" y="15267"/>
                  <a:pt x="0" y="18281"/>
                </a:cubicBezTo>
                <a:cubicBezTo>
                  <a:pt x="0" y="19305"/>
                  <a:pt x="40" y="19919"/>
                  <a:pt x="40" y="19919"/>
                </a:cubicBezTo>
                <a:cubicBezTo>
                  <a:pt x="40" y="19919"/>
                  <a:pt x="10608" y="20793"/>
                  <a:pt x="16528" y="15305"/>
                </a:cubicBezTo>
                <a:cubicBezTo>
                  <a:pt x="17579" y="14337"/>
                  <a:pt x="18407" y="13221"/>
                  <a:pt x="19074" y="12067"/>
                </a:cubicBezTo>
                <a:cubicBezTo>
                  <a:pt x="19458" y="11379"/>
                  <a:pt x="19802" y="10672"/>
                  <a:pt x="20085" y="9965"/>
                </a:cubicBezTo>
                <a:cubicBezTo>
                  <a:pt x="21378" y="6672"/>
                  <a:pt x="21600" y="3323"/>
                  <a:pt x="21580" y="1481"/>
                </a:cubicBezTo>
                <a:close/>
              </a:path>
            </a:pathLst>
          </a:custGeom>
          <a:gradFill>
            <a:gsLst>
              <a:gs pos="0">
                <a:srgbClr val="8EE0DC">
                  <a:alpha val="78000"/>
                </a:srgbClr>
              </a:gs>
              <a:gs pos="87000">
                <a:srgbClr val="2A9995">
                  <a:alpha val="40000"/>
                </a:srgbClr>
              </a:gs>
            </a:gsLst>
            <a:lin ang="2700000"/>
          </a:gradFill>
          <a:ln w="12700">
            <a:miter lim="400000"/>
          </a:ln>
        </p:spPr>
        <p:txBody>
          <a:bodyPr lIns="45719" rIns="45719" anchor="ctr"/>
          <a:lstStyle/>
          <a:p>
            <a:pPr algn="ctr">
              <a:defRPr>
                <a:solidFill>
                  <a:srgbClr val="FFFFFF"/>
                </a:solidFill>
              </a:defRPr>
            </a:pPr>
            <a:endParaRPr/>
          </a:p>
        </p:txBody>
      </p:sp>
      <p:sp>
        <p:nvSpPr>
          <p:cNvPr id="1373" name="Freeform 34"/>
          <p:cNvSpPr/>
          <p:nvPr/>
        </p:nvSpPr>
        <p:spPr>
          <a:xfrm rot="4980047">
            <a:off x="2090811" y="2862378"/>
            <a:ext cx="489772" cy="597775"/>
          </a:xfrm>
          <a:custGeom>
            <a:avLst/>
            <a:gdLst/>
            <a:ahLst/>
            <a:cxnLst>
              <a:cxn ang="0">
                <a:pos x="wd2" y="hd2"/>
              </a:cxn>
              <a:cxn ang="5400000">
                <a:pos x="wd2" y="hd2"/>
              </a:cxn>
              <a:cxn ang="10800000">
                <a:pos x="wd2" y="hd2"/>
              </a:cxn>
              <a:cxn ang="16200000">
                <a:pos x="wd2" y="hd2"/>
              </a:cxn>
            </a:cxnLst>
            <a:rect l="0" t="0" r="r" b="b"/>
            <a:pathLst>
              <a:path w="21581" h="19969" extrusionOk="0">
                <a:moveTo>
                  <a:pt x="21580" y="1481"/>
                </a:moveTo>
                <a:cubicBezTo>
                  <a:pt x="21580" y="588"/>
                  <a:pt x="21539" y="49"/>
                  <a:pt x="21539" y="49"/>
                </a:cubicBezTo>
                <a:cubicBezTo>
                  <a:pt x="21539" y="49"/>
                  <a:pt x="10992" y="-807"/>
                  <a:pt x="5051" y="4681"/>
                </a:cubicBezTo>
                <a:cubicBezTo>
                  <a:pt x="626" y="8793"/>
                  <a:pt x="20" y="15267"/>
                  <a:pt x="0" y="18281"/>
                </a:cubicBezTo>
                <a:cubicBezTo>
                  <a:pt x="0" y="19305"/>
                  <a:pt x="40" y="19919"/>
                  <a:pt x="40" y="19919"/>
                </a:cubicBezTo>
                <a:cubicBezTo>
                  <a:pt x="40" y="19919"/>
                  <a:pt x="10608" y="20793"/>
                  <a:pt x="16528" y="15305"/>
                </a:cubicBezTo>
                <a:cubicBezTo>
                  <a:pt x="17579" y="14337"/>
                  <a:pt x="18407" y="13221"/>
                  <a:pt x="19074" y="12067"/>
                </a:cubicBezTo>
                <a:cubicBezTo>
                  <a:pt x="19458" y="11379"/>
                  <a:pt x="19802" y="10672"/>
                  <a:pt x="20085" y="9965"/>
                </a:cubicBezTo>
                <a:cubicBezTo>
                  <a:pt x="21378" y="6672"/>
                  <a:pt x="21600" y="3323"/>
                  <a:pt x="21580" y="1481"/>
                </a:cubicBezTo>
                <a:close/>
              </a:path>
            </a:pathLst>
          </a:custGeom>
          <a:gradFill>
            <a:gsLst>
              <a:gs pos="0">
                <a:srgbClr val="8EE0DC">
                  <a:alpha val="78000"/>
                </a:srgbClr>
              </a:gs>
              <a:gs pos="87000">
                <a:srgbClr val="2A9995">
                  <a:alpha val="40000"/>
                </a:srgbClr>
              </a:gs>
            </a:gsLst>
            <a:lin ang="2700000"/>
          </a:gradFill>
          <a:ln w="12700">
            <a:miter lim="400000"/>
          </a:ln>
        </p:spPr>
        <p:txBody>
          <a:bodyPr lIns="45719" rIns="45719" anchor="ctr"/>
          <a:lstStyle/>
          <a:p>
            <a:pPr algn="ctr">
              <a:defRPr>
                <a:solidFill>
                  <a:srgbClr val="FFFFFF"/>
                </a:solidFill>
              </a:defRPr>
            </a:pPr>
            <a:endParaRPr/>
          </a:p>
        </p:txBody>
      </p:sp>
      <p:sp>
        <p:nvSpPr>
          <p:cNvPr id="1374" name="Freeform 39"/>
          <p:cNvSpPr/>
          <p:nvPr/>
        </p:nvSpPr>
        <p:spPr>
          <a:xfrm>
            <a:off x="3187825" y="5261607"/>
            <a:ext cx="2908176" cy="686173"/>
          </a:xfrm>
          <a:custGeom>
            <a:avLst/>
            <a:gdLst/>
            <a:ahLst/>
            <a:cxnLst>
              <a:cxn ang="0">
                <a:pos x="wd2" y="hd2"/>
              </a:cxn>
              <a:cxn ang="5400000">
                <a:pos x="wd2" y="hd2"/>
              </a:cxn>
              <a:cxn ang="10800000">
                <a:pos x="wd2" y="hd2"/>
              </a:cxn>
              <a:cxn ang="16200000">
                <a:pos x="wd2" y="hd2"/>
              </a:cxn>
            </a:cxnLst>
            <a:rect l="0" t="0" r="r" b="b"/>
            <a:pathLst>
              <a:path w="21600" h="21600" extrusionOk="0">
                <a:moveTo>
                  <a:pt x="12621" y="0"/>
                </a:moveTo>
                <a:cubicBezTo>
                  <a:pt x="16122" y="0"/>
                  <a:pt x="19291" y="2649"/>
                  <a:pt x="21585" y="6932"/>
                </a:cubicBezTo>
                <a:lnTo>
                  <a:pt x="21600" y="6966"/>
                </a:lnTo>
                <a:lnTo>
                  <a:pt x="20792" y="6095"/>
                </a:lnTo>
                <a:cubicBezTo>
                  <a:pt x="18312" y="3750"/>
                  <a:pt x="15185" y="3034"/>
                  <a:pt x="11828" y="4453"/>
                </a:cubicBezTo>
                <a:cubicBezTo>
                  <a:pt x="7032" y="6481"/>
                  <a:pt x="2900" y="12387"/>
                  <a:pt x="550" y="19707"/>
                </a:cubicBezTo>
                <a:lnTo>
                  <a:pt x="0" y="21600"/>
                </a:lnTo>
                <a:lnTo>
                  <a:pt x="10" y="21248"/>
                </a:lnTo>
                <a:cubicBezTo>
                  <a:pt x="659" y="9313"/>
                  <a:pt x="6057" y="0"/>
                  <a:pt x="12621" y="0"/>
                </a:cubicBezTo>
                <a:close/>
              </a:path>
            </a:pathLst>
          </a:custGeom>
          <a:solidFill>
            <a:srgbClr val="2A9995"/>
          </a:solidFill>
          <a:ln w="12700">
            <a:miter lim="400000"/>
          </a:ln>
        </p:spPr>
        <p:txBody>
          <a:bodyPr lIns="45719" rIns="45719" anchor="ctr"/>
          <a:lstStyle/>
          <a:p>
            <a:pPr algn="ctr">
              <a:defRPr>
                <a:solidFill>
                  <a:srgbClr val="FFFFFF"/>
                </a:solidFill>
              </a:defRPr>
            </a:pPr>
            <a:endParaRPr/>
          </a:p>
        </p:txBody>
      </p:sp>
      <p:grpSp>
        <p:nvGrpSpPr>
          <p:cNvPr id="1377" name="组合 1"/>
          <p:cNvGrpSpPr/>
          <p:nvPr/>
        </p:nvGrpSpPr>
        <p:grpSpPr>
          <a:xfrm>
            <a:off x="6621611" y="1931186"/>
            <a:ext cx="3252524" cy="803699"/>
            <a:chOff x="0" y="0"/>
            <a:chExt cx="3252523" cy="803698"/>
          </a:xfrm>
        </p:grpSpPr>
        <p:sp>
          <p:nvSpPr>
            <p:cNvPr id="1375" name="TextBox 148"/>
            <p:cNvSpPr txBox="1"/>
            <p:nvPr/>
          </p:nvSpPr>
          <p:spPr>
            <a:xfrm>
              <a:off x="0" y="0"/>
              <a:ext cx="2472225" cy="408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solidFill>
                    <a:srgbClr val="54D0CA"/>
                  </a:solidFill>
                  <a:latin typeface="微软雅黑"/>
                  <a:ea typeface="微软雅黑"/>
                  <a:cs typeface="微软雅黑"/>
                  <a:sym typeface="微软雅黑"/>
                </a:defRPr>
              </a:lvl1pPr>
            </a:lstStyle>
            <a:p>
              <a:pPr>
                <a:defRPr>
                  <a:latin typeface="+mj-lt"/>
                  <a:ea typeface="+mj-ea"/>
                  <a:cs typeface="+mj-cs"/>
                  <a:sym typeface="Calibri"/>
                </a:defRPr>
              </a:pPr>
              <a:r>
                <a:rPr>
                  <a:latin typeface="微软雅黑"/>
                  <a:ea typeface="微软雅黑"/>
                  <a:cs typeface="微软雅黑"/>
                  <a:sym typeface="微软雅黑"/>
                </a:rPr>
                <a:t>微信群</a:t>
              </a:r>
            </a:p>
          </p:txBody>
        </p:sp>
        <p:sp>
          <p:nvSpPr>
            <p:cNvPr id="1376" name="Rectangle 3"/>
            <p:cNvSpPr txBox="1"/>
            <p:nvPr/>
          </p:nvSpPr>
          <p:spPr>
            <a:xfrm>
              <a:off x="95000" y="423206"/>
              <a:ext cx="3157524" cy="3804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nSpc>
                  <a:spcPct val="114000"/>
                </a:lnSpc>
                <a:defRPr sz="1000">
                  <a:solidFill>
                    <a:srgbClr val="D9D9D9"/>
                  </a:solidFill>
                  <a:latin typeface="微软雅黑"/>
                  <a:ea typeface="微软雅黑"/>
                  <a:cs typeface="微软雅黑"/>
                  <a:sym typeface="微软雅黑"/>
                </a:defRPr>
              </a:pPr>
              <a:r>
                <a:t>有足够的微信群、微信好友资源。</a:t>
              </a:r>
            </a:p>
            <a:p>
              <a:pPr>
                <a:lnSpc>
                  <a:spcPct val="114000"/>
                </a:lnSpc>
                <a:defRPr sz="1000">
                  <a:solidFill>
                    <a:srgbClr val="D9D9D9"/>
                  </a:solidFill>
                  <a:latin typeface="微软雅黑"/>
                  <a:ea typeface="微软雅黑"/>
                  <a:cs typeface="微软雅黑"/>
                  <a:sym typeface="微软雅黑"/>
                </a:defRPr>
              </a:pPr>
              <a:r>
                <a:t>cps付费，每单50-600元，按订单金额定价。</a:t>
              </a:r>
            </a:p>
          </p:txBody>
        </p:sp>
      </p:grpSp>
      <p:grpSp>
        <p:nvGrpSpPr>
          <p:cNvPr id="1380" name="组合 16"/>
          <p:cNvGrpSpPr/>
          <p:nvPr/>
        </p:nvGrpSpPr>
        <p:grpSpPr>
          <a:xfrm>
            <a:off x="6621611" y="4643906"/>
            <a:ext cx="3227124" cy="770679"/>
            <a:chOff x="0" y="0"/>
            <a:chExt cx="3227123" cy="770678"/>
          </a:xfrm>
        </p:grpSpPr>
        <p:sp>
          <p:nvSpPr>
            <p:cNvPr id="1378" name="TextBox 146"/>
            <p:cNvSpPr txBox="1"/>
            <p:nvPr/>
          </p:nvSpPr>
          <p:spPr>
            <a:xfrm>
              <a:off x="0" y="0"/>
              <a:ext cx="2472225" cy="408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solidFill>
                    <a:srgbClr val="54D0CA"/>
                  </a:solidFill>
                </a:defRPr>
              </a:lvl1pPr>
            </a:lstStyle>
            <a:p>
              <a:r>
                <a:t>q群、论坛</a:t>
              </a:r>
            </a:p>
          </p:txBody>
        </p:sp>
        <p:sp>
          <p:nvSpPr>
            <p:cNvPr id="1379" name="Rectangle 3"/>
            <p:cNvSpPr txBox="1"/>
            <p:nvPr/>
          </p:nvSpPr>
          <p:spPr>
            <a:xfrm>
              <a:off x="69600" y="390186"/>
              <a:ext cx="3157524" cy="3804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nSpc>
                  <a:spcPct val="114000"/>
                </a:lnSpc>
                <a:defRPr sz="1000">
                  <a:solidFill>
                    <a:srgbClr val="D9D9D9"/>
                  </a:solidFill>
                  <a:latin typeface="微软雅黑"/>
                  <a:ea typeface="微软雅黑"/>
                  <a:cs typeface="微软雅黑"/>
                  <a:sym typeface="微软雅黑"/>
                </a:defRPr>
              </a:pPr>
              <a:r>
                <a:t>q群、论坛、贴吧、自媒体等其他资源</a:t>
              </a:r>
            </a:p>
            <a:p>
              <a:pPr>
                <a:lnSpc>
                  <a:spcPct val="114000"/>
                </a:lnSpc>
                <a:defRPr sz="1000">
                  <a:solidFill>
                    <a:srgbClr val="D9D9D9"/>
                  </a:solidFill>
                  <a:latin typeface="微软雅黑"/>
                  <a:ea typeface="微软雅黑"/>
                  <a:cs typeface="微软雅黑"/>
                  <a:sym typeface="微软雅黑"/>
                </a:defRPr>
              </a:pPr>
              <a:r>
                <a:t>cps付费，每单50-600元，按订单金额定价。</a:t>
              </a:r>
            </a:p>
          </p:txBody>
        </p:sp>
      </p:grpSp>
      <p:grpSp>
        <p:nvGrpSpPr>
          <p:cNvPr id="1383" name="组合 2"/>
          <p:cNvGrpSpPr/>
          <p:nvPr/>
        </p:nvGrpSpPr>
        <p:grpSpPr>
          <a:xfrm>
            <a:off x="6621611" y="3287545"/>
            <a:ext cx="3252525" cy="774072"/>
            <a:chOff x="0" y="0"/>
            <a:chExt cx="3252524" cy="774071"/>
          </a:xfrm>
        </p:grpSpPr>
        <p:sp>
          <p:nvSpPr>
            <p:cNvPr id="1381" name="TextBox 144"/>
            <p:cNvSpPr txBox="1"/>
            <p:nvPr/>
          </p:nvSpPr>
          <p:spPr>
            <a:xfrm>
              <a:off x="0" y="0"/>
              <a:ext cx="2472225" cy="408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solidFill>
                    <a:srgbClr val="54D0CA"/>
                  </a:solidFill>
                  <a:latin typeface="微软雅黑"/>
                  <a:ea typeface="微软雅黑"/>
                  <a:cs typeface="微软雅黑"/>
                  <a:sym typeface="微软雅黑"/>
                </a:defRPr>
              </a:lvl1pPr>
            </a:lstStyle>
            <a:p>
              <a:r>
                <a:t>电报群</a:t>
              </a:r>
            </a:p>
          </p:txBody>
        </p:sp>
        <p:sp>
          <p:nvSpPr>
            <p:cNvPr id="1382" name="Rectangle 3"/>
            <p:cNvSpPr txBox="1"/>
            <p:nvPr/>
          </p:nvSpPr>
          <p:spPr>
            <a:xfrm>
              <a:off x="95000" y="423206"/>
              <a:ext cx="3157524" cy="3508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nSpc>
                  <a:spcPct val="114000"/>
                </a:lnSpc>
                <a:defRPr sz="1000">
                  <a:solidFill>
                    <a:srgbClr val="D9D9D9"/>
                  </a:solidFill>
                  <a:latin typeface="微软雅黑"/>
                  <a:ea typeface="微软雅黑"/>
                  <a:cs typeface="微软雅黑"/>
                  <a:sym typeface="微软雅黑"/>
                </a:defRPr>
              </a:pPr>
              <a:r>
                <a:rPr dirty="0"/>
                <a:t>电报群、电报好友转化。</a:t>
              </a:r>
            </a:p>
            <a:p>
              <a:pPr>
                <a:lnSpc>
                  <a:spcPct val="114000"/>
                </a:lnSpc>
                <a:defRPr sz="1000">
                  <a:solidFill>
                    <a:srgbClr val="D9D9D9"/>
                  </a:solidFill>
                  <a:latin typeface="微软雅黑"/>
                  <a:ea typeface="微软雅黑"/>
                  <a:cs typeface="微软雅黑"/>
                  <a:sym typeface="微软雅黑"/>
                </a:defRPr>
              </a:pPr>
              <a:r>
                <a:rPr dirty="0"/>
                <a:t>cps付费，每单50-600元，</a:t>
              </a:r>
              <a:r>
                <a:rPr dirty="0" smtClean="0"/>
                <a:t>按订单金额</a:t>
              </a:r>
              <a:r>
                <a:rPr lang="zh-CN" altLang="en-US" dirty="0" smtClean="0"/>
                <a:t>定价</a:t>
              </a:r>
              <a:r>
                <a:rPr dirty="0" smtClean="0"/>
                <a:t>。</a:t>
              </a:r>
              <a:endParaRPr dirty="0"/>
            </a:p>
          </p:txBody>
        </p:sp>
      </p:grpSp>
      <p:grpSp>
        <p:nvGrpSpPr>
          <p:cNvPr id="1388" name="Group 38"/>
          <p:cNvGrpSpPr/>
          <p:nvPr/>
        </p:nvGrpSpPr>
        <p:grpSpPr>
          <a:xfrm>
            <a:off x="4279615" y="2768793"/>
            <a:ext cx="306662" cy="305316"/>
            <a:chOff x="0" y="0"/>
            <a:chExt cx="306661" cy="305314"/>
          </a:xfrm>
        </p:grpSpPr>
        <p:sp>
          <p:nvSpPr>
            <p:cNvPr id="1384" name="Freeform 39"/>
            <p:cNvSpPr/>
            <p:nvPr/>
          </p:nvSpPr>
          <p:spPr>
            <a:xfrm>
              <a:off x="-1" y="0"/>
              <a:ext cx="306663" cy="305315"/>
            </a:xfrm>
            <a:custGeom>
              <a:avLst/>
              <a:gdLst/>
              <a:ahLst/>
              <a:cxnLst>
                <a:cxn ang="0">
                  <a:pos x="wd2" y="hd2"/>
                </a:cxn>
                <a:cxn ang="5400000">
                  <a:pos x="wd2" y="hd2"/>
                </a:cxn>
                <a:cxn ang="10800000">
                  <a:pos x="wd2" y="hd2"/>
                </a:cxn>
                <a:cxn ang="16200000">
                  <a:pos x="wd2" y="hd2"/>
                </a:cxn>
              </a:cxnLst>
              <a:rect l="0" t="0" r="r" b="b"/>
              <a:pathLst>
                <a:path w="21600" h="21600" extrusionOk="0">
                  <a:moveTo>
                    <a:pt x="21600" y="10752"/>
                  </a:moveTo>
                  <a:lnTo>
                    <a:pt x="21600" y="9944"/>
                  </a:lnTo>
                  <a:lnTo>
                    <a:pt x="21505" y="9135"/>
                  </a:lnTo>
                  <a:lnTo>
                    <a:pt x="21316" y="8326"/>
                  </a:lnTo>
                  <a:lnTo>
                    <a:pt x="21079" y="7470"/>
                  </a:lnTo>
                  <a:lnTo>
                    <a:pt x="20842" y="6708"/>
                  </a:lnTo>
                  <a:lnTo>
                    <a:pt x="20463" y="5995"/>
                  </a:lnTo>
                  <a:lnTo>
                    <a:pt x="20037" y="5233"/>
                  </a:lnTo>
                  <a:lnTo>
                    <a:pt x="19611" y="4567"/>
                  </a:lnTo>
                  <a:lnTo>
                    <a:pt x="19421" y="4282"/>
                  </a:lnTo>
                  <a:lnTo>
                    <a:pt x="19137" y="3901"/>
                  </a:lnTo>
                  <a:lnTo>
                    <a:pt x="18379" y="3045"/>
                  </a:lnTo>
                  <a:lnTo>
                    <a:pt x="17574" y="2284"/>
                  </a:lnTo>
                  <a:lnTo>
                    <a:pt x="16626" y="1618"/>
                  </a:lnTo>
                  <a:lnTo>
                    <a:pt x="15726" y="1094"/>
                  </a:lnTo>
                  <a:lnTo>
                    <a:pt x="14684" y="666"/>
                  </a:lnTo>
                  <a:lnTo>
                    <a:pt x="13595" y="333"/>
                  </a:lnTo>
                  <a:lnTo>
                    <a:pt x="12553" y="95"/>
                  </a:lnTo>
                  <a:lnTo>
                    <a:pt x="11416" y="0"/>
                  </a:lnTo>
                  <a:lnTo>
                    <a:pt x="9947" y="0"/>
                  </a:lnTo>
                  <a:lnTo>
                    <a:pt x="9095" y="95"/>
                  </a:lnTo>
                  <a:lnTo>
                    <a:pt x="8289" y="238"/>
                  </a:lnTo>
                  <a:lnTo>
                    <a:pt x="7484" y="476"/>
                  </a:lnTo>
                  <a:lnTo>
                    <a:pt x="7437" y="476"/>
                  </a:lnTo>
                  <a:lnTo>
                    <a:pt x="7389" y="523"/>
                  </a:lnTo>
                  <a:lnTo>
                    <a:pt x="7011" y="666"/>
                  </a:lnTo>
                  <a:lnTo>
                    <a:pt x="6916" y="714"/>
                  </a:lnTo>
                  <a:lnTo>
                    <a:pt x="6158" y="999"/>
                  </a:lnTo>
                  <a:lnTo>
                    <a:pt x="5447" y="1427"/>
                  </a:lnTo>
                  <a:lnTo>
                    <a:pt x="4784" y="1808"/>
                  </a:lnTo>
                  <a:lnTo>
                    <a:pt x="4168" y="2236"/>
                  </a:lnTo>
                  <a:lnTo>
                    <a:pt x="3553" y="2759"/>
                  </a:lnTo>
                  <a:lnTo>
                    <a:pt x="2984" y="3330"/>
                  </a:lnTo>
                  <a:lnTo>
                    <a:pt x="2463" y="3901"/>
                  </a:lnTo>
                  <a:lnTo>
                    <a:pt x="1989" y="4520"/>
                  </a:lnTo>
                  <a:lnTo>
                    <a:pt x="1611" y="5138"/>
                  </a:lnTo>
                  <a:lnTo>
                    <a:pt x="1184" y="5804"/>
                  </a:lnTo>
                  <a:lnTo>
                    <a:pt x="853" y="6518"/>
                  </a:lnTo>
                  <a:lnTo>
                    <a:pt x="616" y="7232"/>
                  </a:lnTo>
                  <a:lnTo>
                    <a:pt x="379" y="7993"/>
                  </a:lnTo>
                  <a:lnTo>
                    <a:pt x="189" y="8754"/>
                  </a:lnTo>
                  <a:lnTo>
                    <a:pt x="95" y="9515"/>
                  </a:lnTo>
                  <a:lnTo>
                    <a:pt x="47" y="10372"/>
                  </a:lnTo>
                  <a:lnTo>
                    <a:pt x="0" y="10610"/>
                  </a:lnTo>
                  <a:lnTo>
                    <a:pt x="0" y="10800"/>
                  </a:lnTo>
                  <a:lnTo>
                    <a:pt x="47" y="11228"/>
                  </a:lnTo>
                  <a:lnTo>
                    <a:pt x="47" y="11799"/>
                  </a:lnTo>
                  <a:lnTo>
                    <a:pt x="95" y="11942"/>
                  </a:lnTo>
                  <a:lnTo>
                    <a:pt x="95" y="12180"/>
                  </a:lnTo>
                  <a:lnTo>
                    <a:pt x="142" y="12513"/>
                  </a:lnTo>
                  <a:lnTo>
                    <a:pt x="142" y="12560"/>
                  </a:lnTo>
                  <a:lnTo>
                    <a:pt x="332" y="13226"/>
                  </a:lnTo>
                  <a:lnTo>
                    <a:pt x="474" y="13893"/>
                  </a:lnTo>
                  <a:lnTo>
                    <a:pt x="663" y="14511"/>
                  </a:lnTo>
                  <a:lnTo>
                    <a:pt x="947" y="15177"/>
                  </a:lnTo>
                  <a:lnTo>
                    <a:pt x="995" y="15225"/>
                  </a:lnTo>
                  <a:lnTo>
                    <a:pt x="1089" y="15510"/>
                  </a:lnTo>
                  <a:lnTo>
                    <a:pt x="1421" y="16129"/>
                  </a:lnTo>
                  <a:lnTo>
                    <a:pt x="1800" y="16747"/>
                  </a:lnTo>
                  <a:lnTo>
                    <a:pt x="2132" y="17318"/>
                  </a:lnTo>
                  <a:lnTo>
                    <a:pt x="2605" y="17794"/>
                  </a:lnTo>
                  <a:lnTo>
                    <a:pt x="3079" y="18317"/>
                  </a:lnTo>
                  <a:lnTo>
                    <a:pt x="4026" y="19269"/>
                  </a:lnTo>
                  <a:lnTo>
                    <a:pt x="5163" y="20030"/>
                  </a:lnTo>
                  <a:lnTo>
                    <a:pt x="6395" y="20696"/>
                  </a:lnTo>
                  <a:lnTo>
                    <a:pt x="7011" y="20934"/>
                  </a:lnTo>
                  <a:lnTo>
                    <a:pt x="7674" y="21172"/>
                  </a:lnTo>
                  <a:lnTo>
                    <a:pt x="8337" y="21362"/>
                  </a:lnTo>
                  <a:lnTo>
                    <a:pt x="9663" y="21552"/>
                  </a:lnTo>
                  <a:lnTo>
                    <a:pt x="9711" y="21552"/>
                  </a:lnTo>
                  <a:lnTo>
                    <a:pt x="10137" y="21600"/>
                  </a:lnTo>
                  <a:lnTo>
                    <a:pt x="11653" y="21600"/>
                  </a:lnTo>
                  <a:lnTo>
                    <a:pt x="12505" y="21505"/>
                  </a:lnTo>
                  <a:lnTo>
                    <a:pt x="13358" y="21362"/>
                  </a:lnTo>
                  <a:lnTo>
                    <a:pt x="14116" y="21077"/>
                  </a:lnTo>
                  <a:lnTo>
                    <a:pt x="14921" y="20791"/>
                  </a:lnTo>
                  <a:lnTo>
                    <a:pt x="15726" y="20411"/>
                  </a:lnTo>
                  <a:lnTo>
                    <a:pt x="16437" y="20030"/>
                  </a:lnTo>
                  <a:lnTo>
                    <a:pt x="17147" y="19554"/>
                  </a:lnTo>
                  <a:lnTo>
                    <a:pt x="17668" y="19221"/>
                  </a:lnTo>
                  <a:lnTo>
                    <a:pt x="18474" y="18460"/>
                  </a:lnTo>
                  <a:lnTo>
                    <a:pt x="19184" y="17651"/>
                  </a:lnTo>
                  <a:lnTo>
                    <a:pt x="19800" y="16842"/>
                  </a:lnTo>
                  <a:lnTo>
                    <a:pt x="20368" y="15938"/>
                  </a:lnTo>
                  <a:lnTo>
                    <a:pt x="20795" y="14987"/>
                  </a:lnTo>
                  <a:lnTo>
                    <a:pt x="21126" y="13988"/>
                  </a:lnTo>
                  <a:lnTo>
                    <a:pt x="21411" y="12989"/>
                  </a:lnTo>
                  <a:lnTo>
                    <a:pt x="21553" y="11894"/>
                  </a:lnTo>
                  <a:lnTo>
                    <a:pt x="21553" y="11847"/>
                  </a:lnTo>
                  <a:lnTo>
                    <a:pt x="21600" y="11371"/>
                  </a:lnTo>
                  <a:lnTo>
                    <a:pt x="21600" y="10752"/>
                  </a:lnTo>
                  <a:close/>
                  <a:moveTo>
                    <a:pt x="14826" y="16367"/>
                  </a:moveTo>
                  <a:lnTo>
                    <a:pt x="14447" y="16700"/>
                  </a:lnTo>
                  <a:lnTo>
                    <a:pt x="13926" y="16985"/>
                  </a:lnTo>
                  <a:lnTo>
                    <a:pt x="13453" y="17175"/>
                  </a:lnTo>
                  <a:lnTo>
                    <a:pt x="12932" y="17413"/>
                  </a:lnTo>
                  <a:lnTo>
                    <a:pt x="12458" y="17556"/>
                  </a:lnTo>
                  <a:lnTo>
                    <a:pt x="11889" y="17651"/>
                  </a:lnTo>
                  <a:lnTo>
                    <a:pt x="11368" y="17699"/>
                  </a:lnTo>
                  <a:lnTo>
                    <a:pt x="10137" y="17699"/>
                  </a:lnTo>
                  <a:lnTo>
                    <a:pt x="9426" y="17556"/>
                  </a:lnTo>
                  <a:lnTo>
                    <a:pt x="8763" y="17413"/>
                  </a:lnTo>
                  <a:lnTo>
                    <a:pt x="8147" y="17175"/>
                  </a:lnTo>
                  <a:lnTo>
                    <a:pt x="7532" y="16890"/>
                  </a:lnTo>
                  <a:lnTo>
                    <a:pt x="6963" y="16509"/>
                  </a:lnTo>
                  <a:lnTo>
                    <a:pt x="6442" y="16129"/>
                  </a:lnTo>
                  <a:lnTo>
                    <a:pt x="5921" y="15700"/>
                  </a:lnTo>
                  <a:lnTo>
                    <a:pt x="5495" y="15177"/>
                  </a:lnTo>
                  <a:lnTo>
                    <a:pt x="5116" y="14654"/>
                  </a:lnTo>
                  <a:lnTo>
                    <a:pt x="4784" y="14130"/>
                  </a:lnTo>
                  <a:lnTo>
                    <a:pt x="4453" y="13512"/>
                  </a:lnTo>
                  <a:lnTo>
                    <a:pt x="4263" y="12893"/>
                  </a:lnTo>
                  <a:lnTo>
                    <a:pt x="4026" y="12227"/>
                  </a:lnTo>
                  <a:lnTo>
                    <a:pt x="3932" y="11514"/>
                  </a:lnTo>
                  <a:lnTo>
                    <a:pt x="3932" y="10277"/>
                  </a:lnTo>
                  <a:lnTo>
                    <a:pt x="3979" y="9706"/>
                  </a:lnTo>
                  <a:lnTo>
                    <a:pt x="4074" y="9135"/>
                  </a:lnTo>
                  <a:lnTo>
                    <a:pt x="4453" y="8088"/>
                  </a:lnTo>
                  <a:lnTo>
                    <a:pt x="4642" y="7660"/>
                  </a:lnTo>
                  <a:lnTo>
                    <a:pt x="5211" y="6708"/>
                  </a:lnTo>
                  <a:lnTo>
                    <a:pt x="5589" y="6280"/>
                  </a:lnTo>
                  <a:lnTo>
                    <a:pt x="5921" y="5900"/>
                  </a:lnTo>
                  <a:lnTo>
                    <a:pt x="6300" y="5519"/>
                  </a:lnTo>
                  <a:lnTo>
                    <a:pt x="6774" y="5233"/>
                  </a:lnTo>
                  <a:lnTo>
                    <a:pt x="7153" y="4900"/>
                  </a:lnTo>
                  <a:lnTo>
                    <a:pt x="7674" y="4663"/>
                  </a:lnTo>
                  <a:lnTo>
                    <a:pt x="8147" y="4377"/>
                  </a:lnTo>
                  <a:lnTo>
                    <a:pt x="8716" y="4187"/>
                  </a:lnTo>
                  <a:lnTo>
                    <a:pt x="9189" y="4044"/>
                  </a:lnTo>
                  <a:lnTo>
                    <a:pt x="9711" y="3949"/>
                  </a:lnTo>
                  <a:lnTo>
                    <a:pt x="10279" y="3901"/>
                  </a:lnTo>
                  <a:lnTo>
                    <a:pt x="10800" y="3901"/>
                  </a:lnTo>
                  <a:lnTo>
                    <a:pt x="11605" y="3949"/>
                  </a:lnTo>
                  <a:lnTo>
                    <a:pt x="12458" y="4092"/>
                  </a:lnTo>
                  <a:lnTo>
                    <a:pt x="13216" y="4282"/>
                  </a:lnTo>
                  <a:lnTo>
                    <a:pt x="13926" y="4663"/>
                  </a:lnTo>
                  <a:lnTo>
                    <a:pt x="14637" y="4996"/>
                  </a:lnTo>
                  <a:lnTo>
                    <a:pt x="15300" y="5519"/>
                  </a:lnTo>
                  <a:lnTo>
                    <a:pt x="15868" y="6090"/>
                  </a:lnTo>
                  <a:lnTo>
                    <a:pt x="16389" y="6708"/>
                  </a:lnTo>
                  <a:lnTo>
                    <a:pt x="16958" y="7660"/>
                  </a:lnTo>
                  <a:lnTo>
                    <a:pt x="17195" y="8136"/>
                  </a:lnTo>
                  <a:lnTo>
                    <a:pt x="17621" y="9706"/>
                  </a:lnTo>
                  <a:lnTo>
                    <a:pt x="17716" y="10277"/>
                  </a:lnTo>
                  <a:lnTo>
                    <a:pt x="17716" y="10800"/>
                  </a:lnTo>
                  <a:lnTo>
                    <a:pt x="17668" y="11609"/>
                  </a:lnTo>
                  <a:lnTo>
                    <a:pt x="17479" y="12418"/>
                  </a:lnTo>
                  <a:lnTo>
                    <a:pt x="17289" y="13179"/>
                  </a:lnTo>
                  <a:lnTo>
                    <a:pt x="16958" y="13940"/>
                  </a:lnTo>
                  <a:lnTo>
                    <a:pt x="16532" y="14606"/>
                  </a:lnTo>
                  <a:lnTo>
                    <a:pt x="16058" y="15272"/>
                  </a:lnTo>
                  <a:lnTo>
                    <a:pt x="15489" y="15843"/>
                  </a:lnTo>
                  <a:lnTo>
                    <a:pt x="14826" y="16367"/>
                  </a:lnTo>
                  <a:close/>
                  <a:moveTo>
                    <a:pt x="20937" y="10467"/>
                  </a:moveTo>
                  <a:lnTo>
                    <a:pt x="18379" y="10467"/>
                  </a:lnTo>
                  <a:lnTo>
                    <a:pt x="18284" y="9420"/>
                  </a:lnTo>
                  <a:lnTo>
                    <a:pt x="18000" y="8469"/>
                  </a:lnTo>
                  <a:lnTo>
                    <a:pt x="17858" y="7945"/>
                  </a:lnTo>
                  <a:lnTo>
                    <a:pt x="17668" y="7470"/>
                  </a:lnTo>
                  <a:lnTo>
                    <a:pt x="17384" y="7089"/>
                  </a:lnTo>
                  <a:lnTo>
                    <a:pt x="17147" y="6613"/>
                  </a:lnTo>
                  <a:lnTo>
                    <a:pt x="19184" y="5138"/>
                  </a:lnTo>
                  <a:lnTo>
                    <a:pt x="19563" y="5662"/>
                  </a:lnTo>
                  <a:lnTo>
                    <a:pt x="19895" y="6375"/>
                  </a:lnTo>
                  <a:lnTo>
                    <a:pt x="20226" y="6946"/>
                  </a:lnTo>
                  <a:lnTo>
                    <a:pt x="20605" y="8374"/>
                  </a:lnTo>
                  <a:lnTo>
                    <a:pt x="20795" y="9040"/>
                  </a:lnTo>
                  <a:lnTo>
                    <a:pt x="20889" y="9753"/>
                  </a:lnTo>
                  <a:lnTo>
                    <a:pt x="20937" y="10467"/>
                  </a:lnTo>
                  <a:close/>
                  <a:moveTo>
                    <a:pt x="10800" y="666"/>
                  </a:moveTo>
                  <a:lnTo>
                    <a:pt x="11368" y="666"/>
                  </a:lnTo>
                  <a:lnTo>
                    <a:pt x="12458" y="761"/>
                  </a:lnTo>
                  <a:lnTo>
                    <a:pt x="13453" y="952"/>
                  </a:lnTo>
                  <a:lnTo>
                    <a:pt x="14447" y="1285"/>
                  </a:lnTo>
                  <a:lnTo>
                    <a:pt x="15395" y="1665"/>
                  </a:lnTo>
                  <a:lnTo>
                    <a:pt x="16295" y="2189"/>
                  </a:lnTo>
                  <a:lnTo>
                    <a:pt x="17147" y="2807"/>
                  </a:lnTo>
                  <a:lnTo>
                    <a:pt x="17905" y="3521"/>
                  </a:lnTo>
                  <a:lnTo>
                    <a:pt x="18616" y="4330"/>
                  </a:lnTo>
                  <a:lnTo>
                    <a:pt x="18758" y="4567"/>
                  </a:lnTo>
                  <a:lnTo>
                    <a:pt x="16721" y="6042"/>
                  </a:lnTo>
                  <a:lnTo>
                    <a:pt x="16153" y="5424"/>
                  </a:lnTo>
                  <a:lnTo>
                    <a:pt x="15489" y="4853"/>
                  </a:lnTo>
                  <a:lnTo>
                    <a:pt x="14826" y="4330"/>
                  </a:lnTo>
                  <a:lnTo>
                    <a:pt x="14068" y="3949"/>
                  </a:lnTo>
                  <a:lnTo>
                    <a:pt x="13311" y="3616"/>
                  </a:lnTo>
                  <a:lnTo>
                    <a:pt x="12505" y="3378"/>
                  </a:lnTo>
                  <a:lnTo>
                    <a:pt x="11653" y="3283"/>
                  </a:lnTo>
                  <a:lnTo>
                    <a:pt x="10800" y="3235"/>
                  </a:lnTo>
                  <a:lnTo>
                    <a:pt x="10279" y="3235"/>
                  </a:lnTo>
                  <a:lnTo>
                    <a:pt x="9758" y="3283"/>
                  </a:lnTo>
                  <a:lnTo>
                    <a:pt x="9332" y="3378"/>
                  </a:lnTo>
                  <a:lnTo>
                    <a:pt x="8811" y="3473"/>
                  </a:lnTo>
                  <a:lnTo>
                    <a:pt x="8005" y="1047"/>
                  </a:lnTo>
                  <a:lnTo>
                    <a:pt x="8716" y="856"/>
                  </a:lnTo>
                  <a:lnTo>
                    <a:pt x="9379" y="761"/>
                  </a:lnTo>
                  <a:lnTo>
                    <a:pt x="10089" y="666"/>
                  </a:lnTo>
                  <a:lnTo>
                    <a:pt x="10800" y="666"/>
                  </a:lnTo>
                  <a:close/>
                  <a:moveTo>
                    <a:pt x="10800" y="20934"/>
                  </a:moveTo>
                  <a:lnTo>
                    <a:pt x="10184" y="20934"/>
                  </a:lnTo>
                  <a:lnTo>
                    <a:pt x="9805" y="20886"/>
                  </a:lnTo>
                  <a:lnTo>
                    <a:pt x="9758" y="20886"/>
                  </a:lnTo>
                  <a:lnTo>
                    <a:pt x="9095" y="20791"/>
                  </a:lnTo>
                  <a:lnTo>
                    <a:pt x="8479" y="20696"/>
                  </a:lnTo>
                  <a:lnTo>
                    <a:pt x="7816" y="20553"/>
                  </a:lnTo>
                  <a:lnTo>
                    <a:pt x="7247" y="20315"/>
                  </a:lnTo>
                  <a:lnTo>
                    <a:pt x="6632" y="20078"/>
                  </a:lnTo>
                  <a:lnTo>
                    <a:pt x="6111" y="19744"/>
                  </a:lnTo>
                  <a:lnTo>
                    <a:pt x="5542" y="19459"/>
                  </a:lnTo>
                  <a:lnTo>
                    <a:pt x="5021" y="19078"/>
                  </a:lnTo>
                  <a:lnTo>
                    <a:pt x="4500" y="18745"/>
                  </a:lnTo>
                  <a:lnTo>
                    <a:pt x="3979" y="18270"/>
                  </a:lnTo>
                  <a:lnTo>
                    <a:pt x="3553" y="17841"/>
                  </a:lnTo>
                  <a:lnTo>
                    <a:pt x="2700" y="16890"/>
                  </a:lnTo>
                  <a:lnTo>
                    <a:pt x="2368" y="16319"/>
                  </a:lnTo>
                  <a:lnTo>
                    <a:pt x="1989" y="15748"/>
                  </a:lnTo>
                  <a:lnTo>
                    <a:pt x="1611" y="14987"/>
                  </a:lnTo>
                  <a:lnTo>
                    <a:pt x="1516" y="14939"/>
                  </a:lnTo>
                  <a:lnTo>
                    <a:pt x="1137" y="13702"/>
                  </a:lnTo>
                  <a:lnTo>
                    <a:pt x="995" y="13084"/>
                  </a:lnTo>
                  <a:lnTo>
                    <a:pt x="805" y="12465"/>
                  </a:lnTo>
                  <a:lnTo>
                    <a:pt x="805" y="12418"/>
                  </a:lnTo>
                  <a:lnTo>
                    <a:pt x="758" y="12037"/>
                  </a:lnTo>
                  <a:lnTo>
                    <a:pt x="758" y="11894"/>
                  </a:lnTo>
                  <a:lnTo>
                    <a:pt x="711" y="11752"/>
                  </a:lnTo>
                  <a:lnTo>
                    <a:pt x="711" y="10372"/>
                  </a:lnTo>
                  <a:lnTo>
                    <a:pt x="758" y="9658"/>
                  </a:lnTo>
                  <a:lnTo>
                    <a:pt x="853" y="8849"/>
                  </a:lnTo>
                  <a:lnTo>
                    <a:pt x="1232" y="7422"/>
                  </a:lnTo>
                  <a:lnTo>
                    <a:pt x="1468" y="6756"/>
                  </a:lnTo>
                  <a:lnTo>
                    <a:pt x="1800" y="6090"/>
                  </a:lnTo>
                  <a:lnTo>
                    <a:pt x="2132" y="5471"/>
                  </a:lnTo>
                  <a:lnTo>
                    <a:pt x="2558" y="4853"/>
                  </a:lnTo>
                  <a:lnTo>
                    <a:pt x="2984" y="4282"/>
                  </a:lnTo>
                  <a:lnTo>
                    <a:pt x="3505" y="3806"/>
                  </a:lnTo>
                  <a:lnTo>
                    <a:pt x="3979" y="3283"/>
                  </a:lnTo>
                  <a:lnTo>
                    <a:pt x="5116" y="2331"/>
                  </a:lnTo>
                  <a:lnTo>
                    <a:pt x="5779" y="1998"/>
                  </a:lnTo>
                  <a:lnTo>
                    <a:pt x="6442" y="1618"/>
                  </a:lnTo>
                  <a:lnTo>
                    <a:pt x="7105" y="1332"/>
                  </a:lnTo>
                  <a:lnTo>
                    <a:pt x="7200" y="1332"/>
                  </a:lnTo>
                  <a:lnTo>
                    <a:pt x="7389" y="1285"/>
                  </a:lnTo>
                  <a:lnTo>
                    <a:pt x="8147" y="3663"/>
                  </a:lnTo>
                  <a:lnTo>
                    <a:pt x="7626" y="3901"/>
                  </a:lnTo>
                  <a:lnTo>
                    <a:pt x="7105" y="4187"/>
                  </a:lnTo>
                  <a:lnTo>
                    <a:pt x="6584" y="4520"/>
                  </a:lnTo>
                  <a:lnTo>
                    <a:pt x="6158" y="4805"/>
                  </a:lnTo>
                  <a:lnTo>
                    <a:pt x="5305" y="5567"/>
                  </a:lnTo>
                  <a:lnTo>
                    <a:pt x="4926" y="5995"/>
                  </a:lnTo>
                  <a:lnTo>
                    <a:pt x="4595" y="6470"/>
                  </a:lnTo>
                  <a:lnTo>
                    <a:pt x="4311" y="6899"/>
                  </a:lnTo>
                  <a:lnTo>
                    <a:pt x="4026" y="7422"/>
                  </a:lnTo>
                  <a:lnTo>
                    <a:pt x="3789" y="7945"/>
                  </a:lnTo>
                  <a:lnTo>
                    <a:pt x="3411" y="9087"/>
                  </a:lnTo>
                  <a:lnTo>
                    <a:pt x="3316" y="9658"/>
                  </a:lnTo>
                  <a:lnTo>
                    <a:pt x="3221" y="10800"/>
                  </a:lnTo>
                  <a:lnTo>
                    <a:pt x="3268" y="11609"/>
                  </a:lnTo>
                  <a:lnTo>
                    <a:pt x="3363" y="12322"/>
                  </a:lnTo>
                  <a:lnTo>
                    <a:pt x="3837" y="13750"/>
                  </a:lnTo>
                  <a:lnTo>
                    <a:pt x="4168" y="14416"/>
                  </a:lnTo>
                  <a:lnTo>
                    <a:pt x="4547" y="15034"/>
                  </a:lnTo>
                  <a:lnTo>
                    <a:pt x="4974" y="15605"/>
                  </a:lnTo>
                  <a:lnTo>
                    <a:pt x="5495" y="16176"/>
                  </a:lnTo>
                  <a:lnTo>
                    <a:pt x="5968" y="16700"/>
                  </a:lnTo>
                  <a:lnTo>
                    <a:pt x="7200" y="17461"/>
                  </a:lnTo>
                  <a:lnTo>
                    <a:pt x="7863" y="17794"/>
                  </a:lnTo>
                  <a:lnTo>
                    <a:pt x="8526" y="18079"/>
                  </a:lnTo>
                  <a:lnTo>
                    <a:pt x="9332" y="18222"/>
                  </a:lnTo>
                  <a:lnTo>
                    <a:pt x="10042" y="18365"/>
                  </a:lnTo>
                  <a:lnTo>
                    <a:pt x="11368" y="18365"/>
                  </a:lnTo>
                  <a:lnTo>
                    <a:pt x="11937" y="18317"/>
                  </a:lnTo>
                  <a:lnTo>
                    <a:pt x="12505" y="18222"/>
                  </a:lnTo>
                  <a:lnTo>
                    <a:pt x="12979" y="18079"/>
                  </a:lnTo>
                  <a:lnTo>
                    <a:pt x="13500" y="17937"/>
                  </a:lnTo>
                  <a:lnTo>
                    <a:pt x="14021" y="17651"/>
                  </a:lnTo>
                  <a:lnTo>
                    <a:pt x="14542" y="17461"/>
                  </a:lnTo>
                  <a:lnTo>
                    <a:pt x="15016" y="17128"/>
                  </a:lnTo>
                  <a:lnTo>
                    <a:pt x="16484" y="19221"/>
                  </a:lnTo>
                  <a:lnTo>
                    <a:pt x="15868" y="19602"/>
                  </a:lnTo>
                  <a:lnTo>
                    <a:pt x="15205" y="19982"/>
                  </a:lnTo>
                  <a:lnTo>
                    <a:pt x="13784" y="20553"/>
                  </a:lnTo>
                  <a:lnTo>
                    <a:pt x="13026" y="20696"/>
                  </a:lnTo>
                  <a:lnTo>
                    <a:pt x="12316" y="20839"/>
                  </a:lnTo>
                  <a:lnTo>
                    <a:pt x="11558" y="20934"/>
                  </a:lnTo>
                  <a:lnTo>
                    <a:pt x="10800" y="20934"/>
                  </a:lnTo>
                  <a:close/>
                  <a:moveTo>
                    <a:pt x="20937" y="11371"/>
                  </a:moveTo>
                  <a:lnTo>
                    <a:pt x="20889" y="11799"/>
                  </a:lnTo>
                  <a:lnTo>
                    <a:pt x="20889" y="11847"/>
                  </a:lnTo>
                  <a:lnTo>
                    <a:pt x="20700" y="12846"/>
                  </a:lnTo>
                  <a:lnTo>
                    <a:pt x="20511" y="13797"/>
                  </a:lnTo>
                  <a:lnTo>
                    <a:pt x="20179" y="14749"/>
                  </a:lnTo>
                  <a:lnTo>
                    <a:pt x="19753" y="15605"/>
                  </a:lnTo>
                  <a:lnTo>
                    <a:pt x="19232" y="16462"/>
                  </a:lnTo>
                  <a:lnTo>
                    <a:pt x="18663" y="17223"/>
                  </a:lnTo>
                  <a:lnTo>
                    <a:pt x="17953" y="17984"/>
                  </a:lnTo>
                  <a:lnTo>
                    <a:pt x="17242" y="18650"/>
                  </a:lnTo>
                  <a:lnTo>
                    <a:pt x="17053" y="18841"/>
                  </a:lnTo>
                  <a:lnTo>
                    <a:pt x="15489" y="16747"/>
                  </a:lnTo>
                  <a:lnTo>
                    <a:pt x="16105" y="16224"/>
                  </a:lnTo>
                  <a:lnTo>
                    <a:pt x="16674" y="15605"/>
                  </a:lnTo>
                  <a:lnTo>
                    <a:pt x="17147" y="14939"/>
                  </a:lnTo>
                  <a:lnTo>
                    <a:pt x="17574" y="14273"/>
                  </a:lnTo>
                  <a:lnTo>
                    <a:pt x="17858" y="13512"/>
                  </a:lnTo>
                  <a:lnTo>
                    <a:pt x="18095" y="12703"/>
                  </a:lnTo>
                  <a:lnTo>
                    <a:pt x="18284" y="11942"/>
                  </a:lnTo>
                  <a:lnTo>
                    <a:pt x="18379" y="11133"/>
                  </a:lnTo>
                  <a:lnTo>
                    <a:pt x="20937" y="11133"/>
                  </a:lnTo>
                  <a:lnTo>
                    <a:pt x="20937" y="11371"/>
                  </a:lnTo>
                  <a:close/>
                </a:path>
              </a:pathLst>
            </a:custGeom>
            <a:solidFill>
              <a:srgbClr val="FFFFFF">
                <a:alpha val="33000"/>
              </a:srgbClr>
            </a:solidFill>
            <a:ln w="12700" cap="flat">
              <a:noFill/>
              <a:miter lim="400000"/>
            </a:ln>
            <a:effectLst/>
          </p:spPr>
          <p:txBody>
            <a:bodyPr wrap="square" lIns="45719" tIns="45719" rIns="45719" bIns="45719" numCol="1" anchor="t">
              <a:noAutofit/>
            </a:bodyPr>
            <a:lstStyle/>
            <a:p>
              <a:endParaRPr/>
            </a:p>
          </p:txBody>
        </p:sp>
        <p:sp>
          <p:nvSpPr>
            <p:cNvPr id="1385" name="Freeform 40"/>
            <p:cNvSpPr/>
            <p:nvPr/>
          </p:nvSpPr>
          <p:spPr>
            <a:xfrm>
              <a:off x="77337" y="75992"/>
              <a:ext cx="152659" cy="153331"/>
            </a:xfrm>
            <a:custGeom>
              <a:avLst/>
              <a:gdLst/>
              <a:ahLst/>
              <a:cxnLst>
                <a:cxn ang="0">
                  <a:pos x="wd2" y="hd2"/>
                </a:cxn>
                <a:cxn ang="5400000">
                  <a:pos x="wd2" y="hd2"/>
                </a:cxn>
                <a:cxn ang="10800000">
                  <a:pos x="wd2" y="hd2"/>
                </a:cxn>
                <a:cxn ang="16200000">
                  <a:pos x="wd2" y="hd2"/>
                </a:cxn>
              </a:cxnLst>
              <a:rect l="0" t="0" r="r" b="b"/>
              <a:pathLst>
                <a:path w="21600" h="21600" extrusionOk="0">
                  <a:moveTo>
                    <a:pt x="10752" y="0"/>
                  </a:moveTo>
                  <a:lnTo>
                    <a:pt x="9611" y="0"/>
                  </a:lnTo>
                  <a:lnTo>
                    <a:pt x="8564" y="189"/>
                  </a:lnTo>
                  <a:lnTo>
                    <a:pt x="7517" y="474"/>
                  </a:lnTo>
                  <a:lnTo>
                    <a:pt x="6566" y="853"/>
                  </a:lnTo>
                  <a:lnTo>
                    <a:pt x="4663" y="1800"/>
                  </a:lnTo>
                  <a:lnTo>
                    <a:pt x="3140" y="3126"/>
                  </a:lnTo>
                  <a:lnTo>
                    <a:pt x="2379" y="3884"/>
                  </a:lnTo>
                  <a:lnTo>
                    <a:pt x="1808" y="4832"/>
                  </a:lnTo>
                  <a:lnTo>
                    <a:pt x="1237" y="5589"/>
                  </a:lnTo>
                  <a:lnTo>
                    <a:pt x="761" y="6537"/>
                  </a:lnTo>
                  <a:lnTo>
                    <a:pt x="381" y="7579"/>
                  </a:lnTo>
                  <a:lnTo>
                    <a:pt x="190" y="8621"/>
                  </a:lnTo>
                  <a:lnTo>
                    <a:pt x="0" y="9758"/>
                  </a:lnTo>
                  <a:lnTo>
                    <a:pt x="0" y="11842"/>
                  </a:lnTo>
                  <a:lnTo>
                    <a:pt x="190" y="12979"/>
                  </a:lnTo>
                  <a:lnTo>
                    <a:pt x="381" y="14021"/>
                  </a:lnTo>
                  <a:lnTo>
                    <a:pt x="761" y="15063"/>
                  </a:lnTo>
                  <a:lnTo>
                    <a:pt x="1237" y="15916"/>
                  </a:lnTo>
                  <a:lnTo>
                    <a:pt x="1808" y="16768"/>
                  </a:lnTo>
                  <a:lnTo>
                    <a:pt x="2379" y="17716"/>
                  </a:lnTo>
                  <a:lnTo>
                    <a:pt x="3140" y="18379"/>
                  </a:lnTo>
                  <a:lnTo>
                    <a:pt x="3901" y="19137"/>
                  </a:lnTo>
                  <a:lnTo>
                    <a:pt x="4663" y="19705"/>
                  </a:lnTo>
                  <a:lnTo>
                    <a:pt x="5614" y="20274"/>
                  </a:lnTo>
                  <a:lnTo>
                    <a:pt x="6566" y="20747"/>
                  </a:lnTo>
                  <a:lnTo>
                    <a:pt x="7517" y="21032"/>
                  </a:lnTo>
                  <a:lnTo>
                    <a:pt x="8564" y="21411"/>
                  </a:lnTo>
                  <a:lnTo>
                    <a:pt x="9611" y="21600"/>
                  </a:lnTo>
                  <a:lnTo>
                    <a:pt x="11894" y="21600"/>
                  </a:lnTo>
                  <a:lnTo>
                    <a:pt x="13036" y="21411"/>
                  </a:lnTo>
                  <a:lnTo>
                    <a:pt x="14083" y="21032"/>
                  </a:lnTo>
                  <a:lnTo>
                    <a:pt x="14939" y="20747"/>
                  </a:lnTo>
                  <a:lnTo>
                    <a:pt x="15986" y="20274"/>
                  </a:lnTo>
                  <a:lnTo>
                    <a:pt x="16842" y="19705"/>
                  </a:lnTo>
                  <a:lnTo>
                    <a:pt x="17604" y="19137"/>
                  </a:lnTo>
                  <a:lnTo>
                    <a:pt x="18460" y="18379"/>
                  </a:lnTo>
                  <a:lnTo>
                    <a:pt x="19221" y="17716"/>
                  </a:lnTo>
                  <a:lnTo>
                    <a:pt x="19792" y="16768"/>
                  </a:lnTo>
                  <a:lnTo>
                    <a:pt x="20268" y="15916"/>
                  </a:lnTo>
                  <a:lnTo>
                    <a:pt x="20839" y="15063"/>
                  </a:lnTo>
                  <a:lnTo>
                    <a:pt x="21410" y="12979"/>
                  </a:lnTo>
                  <a:lnTo>
                    <a:pt x="21600" y="10705"/>
                  </a:lnTo>
                  <a:lnTo>
                    <a:pt x="21505" y="9758"/>
                  </a:lnTo>
                  <a:lnTo>
                    <a:pt x="21410" y="8621"/>
                  </a:lnTo>
                  <a:lnTo>
                    <a:pt x="20839" y="6537"/>
                  </a:lnTo>
                  <a:lnTo>
                    <a:pt x="20268" y="5589"/>
                  </a:lnTo>
                  <a:lnTo>
                    <a:pt x="19792" y="4832"/>
                  </a:lnTo>
                  <a:lnTo>
                    <a:pt x="19221" y="3884"/>
                  </a:lnTo>
                  <a:lnTo>
                    <a:pt x="18460" y="3126"/>
                  </a:lnTo>
                  <a:lnTo>
                    <a:pt x="17604" y="2463"/>
                  </a:lnTo>
                  <a:lnTo>
                    <a:pt x="16842" y="1800"/>
                  </a:lnTo>
                  <a:lnTo>
                    <a:pt x="15986" y="1326"/>
                  </a:lnTo>
                  <a:lnTo>
                    <a:pt x="14939" y="853"/>
                  </a:lnTo>
                  <a:lnTo>
                    <a:pt x="14083" y="474"/>
                  </a:lnTo>
                  <a:lnTo>
                    <a:pt x="13036" y="189"/>
                  </a:lnTo>
                  <a:lnTo>
                    <a:pt x="11894" y="0"/>
                  </a:lnTo>
                  <a:lnTo>
                    <a:pt x="10752" y="0"/>
                  </a:lnTo>
                  <a:close/>
                  <a:moveTo>
                    <a:pt x="10752" y="20274"/>
                  </a:moveTo>
                  <a:lnTo>
                    <a:pt x="9801" y="20179"/>
                  </a:lnTo>
                  <a:lnTo>
                    <a:pt x="8944" y="20084"/>
                  </a:lnTo>
                  <a:lnTo>
                    <a:pt x="7993" y="19895"/>
                  </a:lnTo>
                  <a:lnTo>
                    <a:pt x="7041" y="19516"/>
                  </a:lnTo>
                  <a:lnTo>
                    <a:pt x="6185" y="19137"/>
                  </a:lnTo>
                  <a:lnTo>
                    <a:pt x="5519" y="18663"/>
                  </a:lnTo>
                  <a:lnTo>
                    <a:pt x="4663" y="18095"/>
                  </a:lnTo>
                  <a:lnTo>
                    <a:pt x="4092" y="17526"/>
                  </a:lnTo>
                  <a:lnTo>
                    <a:pt x="3426" y="16768"/>
                  </a:lnTo>
                  <a:lnTo>
                    <a:pt x="2950" y="16105"/>
                  </a:lnTo>
                  <a:lnTo>
                    <a:pt x="2379" y="15347"/>
                  </a:lnTo>
                  <a:lnTo>
                    <a:pt x="1998" y="14400"/>
                  </a:lnTo>
                  <a:lnTo>
                    <a:pt x="1713" y="13642"/>
                  </a:lnTo>
                  <a:lnTo>
                    <a:pt x="1332" y="11747"/>
                  </a:lnTo>
                  <a:lnTo>
                    <a:pt x="1332" y="9853"/>
                  </a:lnTo>
                  <a:lnTo>
                    <a:pt x="1713" y="7958"/>
                  </a:lnTo>
                  <a:lnTo>
                    <a:pt x="1998" y="7200"/>
                  </a:lnTo>
                  <a:lnTo>
                    <a:pt x="2379" y="6253"/>
                  </a:lnTo>
                  <a:lnTo>
                    <a:pt x="2950" y="5495"/>
                  </a:lnTo>
                  <a:lnTo>
                    <a:pt x="3426" y="4832"/>
                  </a:lnTo>
                  <a:lnTo>
                    <a:pt x="4092" y="4074"/>
                  </a:lnTo>
                  <a:lnTo>
                    <a:pt x="4663" y="3505"/>
                  </a:lnTo>
                  <a:lnTo>
                    <a:pt x="5519" y="2937"/>
                  </a:lnTo>
                  <a:lnTo>
                    <a:pt x="6185" y="2463"/>
                  </a:lnTo>
                  <a:lnTo>
                    <a:pt x="7041" y="2084"/>
                  </a:lnTo>
                  <a:lnTo>
                    <a:pt x="7993" y="1705"/>
                  </a:lnTo>
                  <a:lnTo>
                    <a:pt x="8944" y="1516"/>
                  </a:lnTo>
                  <a:lnTo>
                    <a:pt x="9801" y="1421"/>
                  </a:lnTo>
                  <a:lnTo>
                    <a:pt x="10752" y="1326"/>
                  </a:lnTo>
                  <a:lnTo>
                    <a:pt x="11799" y="1421"/>
                  </a:lnTo>
                  <a:lnTo>
                    <a:pt x="12656" y="1516"/>
                  </a:lnTo>
                  <a:lnTo>
                    <a:pt x="13607" y="1705"/>
                  </a:lnTo>
                  <a:lnTo>
                    <a:pt x="14463" y="2084"/>
                  </a:lnTo>
                  <a:lnTo>
                    <a:pt x="15225" y="2463"/>
                  </a:lnTo>
                  <a:lnTo>
                    <a:pt x="16081" y="2937"/>
                  </a:lnTo>
                  <a:lnTo>
                    <a:pt x="16842" y="3505"/>
                  </a:lnTo>
                  <a:lnTo>
                    <a:pt x="17508" y="4074"/>
                  </a:lnTo>
                  <a:lnTo>
                    <a:pt x="18174" y="4832"/>
                  </a:lnTo>
                  <a:lnTo>
                    <a:pt x="18650" y="5495"/>
                  </a:lnTo>
                  <a:lnTo>
                    <a:pt x="19221" y="6253"/>
                  </a:lnTo>
                  <a:lnTo>
                    <a:pt x="19507" y="7200"/>
                  </a:lnTo>
                  <a:lnTo>
                    <a:pt x="19887" y="7958"/>
                  </a:lnTo>
                  <a:lnTo>
                    <a:pt x="20078" y="8905"/>
                  </a:lnTo>
                  <a:lnTo>
                    <a:pt x="20173" y="9853"/>
                  </a:lnTo>
                  <a:lnTo>
                    <a:pt x="20268" y="10705"/>
                  </a:lnTo>
                  <a:lnTo>
                    <a:pt x="20173" y="11747"/>
                  </a:lnTo>
                  <a:lnTo>
                    <a:pt x="20078" y="12695"/>
                  </a:lnTo>
                  <a:lnTo>
                    <a:pt x="19887" y="13642"/>
                  </a:lnTo>
                  <a:lnTo>
                    <a:pt x="19507" y="14400"/>
                  </a:lnTo>
                  <a:lnTo>
                    <a:pt x="19221" y="15347"/>
                  </a:lnTo>
                  <a:lnTo>
                    <a:pt x="18650" y="16105"/>
                  </a:lnTo>
                  <a:lnTo>
                    <a:pt x="18174" y="16768"/>
                  </a:lnTo>
                  <a:lnTo>
                    <a:pt x="17508" y="17526"/>
                  </a:lnTo>
                  <a:lnTo>
                    <a:pt x="16842" y="18095"/>
                  </a:lnTo>
                  <a:lnTo>
                    <a:pt x="16081" y="18663"/>
                  </a:lnTo>
                  <a:lnTo>
                    <a:pt x="15225" y="19137"/>
                  </a:lnTo>
                  <a:lnTo>
                    <a:pt x="14463" y="19516"/>
                  </a:lnTo>
                  <a:lnTo>
                    <a:pt x="13607" y="19895"/>
                  </a:lnTo>
                  <a:lnTo>
                    <a:pt x="12656" y="20084"/>
                  </a:lnTo>
                  <a:lnTo>
                    <a:pt x="11799" y="20179"/>
                  </a:lnTo>
                  <a:lnTo>
                    <a:pt x="10752" y="20274"/>
                  </a:lnTo>
                  <a:close/>
                </a:path>
              </a:pathLst>
            </a:custGeom>
            <a:solidFill>
              <a:srgbClr val="FFFFFF">
                <a:alpha val="33000"/>
              </a:srgbClr>
            </a:solidFill>
            <a:ln w="12700" cap="flat">
              <a:noFill/>
              <a:miter lim="400000"/>
            </a:ln>
            <a:effectLst/>
          </p:spPr>
          <p:txBody>
            <a:bodyPr wrap="square" lIns="45719" tIns="45719" rIns="45719" bIns="45719" numCol="1" anchor="t">
              <a:noAutofit/>
            </a:bodyPr>
            <a:lstStyle/>
            <a:p>
              <a:endParaRPr/>
            </a:p>
          </p:txBody>
        </p:sp>
        <p:sp>
          <p:nvSpPr>
            <p:cNvPr id="1386" name="Freeform 41"/>
            <p:cNvSpPr/>
            <p:nvPr/>
          </p:nvSpPr>
          <p:spPr>
            <a:xfrm>
              <a:off x="93477" y="92804"/>
              <a:ext cx="119706" cy="1197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708" y="121"/>
                  </a:lnTo>
                  <a:lnTo>
                    <a:pt x="8737" y="243"/>
                  </a:lnTo>
                  <a:lnTo>
                    <a:pt x="7645" y="485"/>
                  </a:lnTo>
                  <a:lnTo>
                    <a:pt x="6553" y="849"/>
                  </a:lnTo>
                  <a:lnTo>
                    <a:pt x="5703" y="1335"/>
                  </a:lnTo>
                  <a:lnTo>
                    <a:pt x="4733" y="1820"/>
                  </a:lnTo>
                  <a:lnTo>
                    <a:pt x="4004" y="2427"/>
                  </a:lnTo>
                  <a:lnTo>
                    <a:pt x="3155" y="3155"/>
                  </a:lnTo>
                  <a:lnTo>
                    <a:pt x="2548" y="3883"/>
                  </a:lnTo>
                  <a:lnTo>
                    <a:pt x="1942" y="4854"/>
                  </a:lnTo>
                  <a:lnTo>
                    <a:pt x="1335" y="5582"/>
                  </a:lnTo>
                  <a:lnTo>
                    <a:pt x="971" y="6674"/>
                  </a:lnTo>
                  <a:lnTo>
                    <a:pt x="607" y="7524"/>
                  </a:lnTo>
                  <a:lnTo>
                    <a:pt x="121" y="9708"/>
                  </a:lnTo>
                  <a:lnTo>
                    <a:pt x="0" y="10679"/>
                  </a:lnTo>
                  <a:lnTo>
                    <a:pt x="121" y="11892"/>
                  </a:lnTo>
                  <a:lnTo>
                    <a:pt x="364" y="12984"/>
                  </a:lnTo>
                  <a:lnTo>
                    <a:pt x="607" y="13955"/>
                  </a:lnTo>
                  <a:lnTo>
                    <a:pt x="971" y="14926"/>
                  </a:lnTo>
                  <a:lnTo>
                    <a:pt x="1335" y="16018"/>
                  </a:lnTo>
                  <a:lnTo>
                    <a:pt x="1942" y="16746"/>
                  </a:lnTo>
                  <a:lnTo>
                    <a:pt x="2548" y="17717"/>
                  </a:lnTo>
                  <a:lnTo>
                    <a:pt x="3155" y="18445"/>
                  </a:lnTo>
                  <a:lnTo>
                    <a:pt x="4004" y="19173"/>
                  </a:lnTo>
                  <a:lnTo>
                    <a:pt x="4733" y="19780"/>
                  </a:lnTo>
                  <a:lnTo>
                    <a:pt x="5703" y="20265"/>
                  </a:lnTo>
                  <a:lnTo>
                    <a:pt x="6553" y="20629"/>
                  </a:lnTo>
                  <a:lnTo>
                    <a:pt x="7645" y="21115"/>
                  </a:lnTo>
                  <a:lnTo>
                    <a:pt x="8737" y="21357"/>
                  </a:lnTo>
                  <a:lnTo>
                    <a:pt x="9708" y="21479"/>
                  </a:lnTo>
                  <a:lnTo>
                    <a:pt x="10800" y="21600"/>
                  </a:lnTo>
                  <a:lnTo>
                    <a:pt x="12013" y="21479"/>
                  </a:lnTo>
                  <a:lnTo>
                    <a:pt x="12984" y="21357"/>
                  </a:lnTo>
                  <a:lnTo>
                    <a:pt x="14076" y="21115"/>
                  </a:lnTo>
                  <a:lnTo>
                    <a:pt x="15047" y="20629"/>
                  </a:lnTo>
                  <a:lnTo>
                    <a:pt x="15897" y="20265"/>
                  </a:lnTo>
                  <a:lnTo>
                    <a:pt x="16867" y="19780"/>
                  </a:lnTo>
                  <a:lnTo>
                    <a:pt x="17717" y="19173"/>
                  </a:lnTo>
                  <a:lnTo>
                    <a:pt x="19173" y="17717"/>
                  </a:lnTo>
                  <a:lnTo>
                    <a:pt x="19658" y="16746"/>
                  </a:lnTo>
                  <a:lnTo>
                    <a:pt x="20387" y="16018"/>
                  </a:lnTo>
                  <a:lnTo>
                    <a:pt x="20751" y="14926"/>
                  </a:lnTo>
                  <a:lnTo>
                    <a:pt x="21115" y="13955"/>
                  </a:lnTo>
                  <a:lnTo>
                    <a:pt x="21357" y="12984"/>
                  </a:lnTo>
                  <a:lnTo>
                    <a:pt x="21600" y="11892"/>
                  </a:lnTo>
                  <a:lnTo>
                    <a:pt x="21600" y="9708"/>
                  </a:lnTo>
                  <a:lnTo>
                    <a:pt x="21115" y="7524"/>
                  </a:lnTo>
                  <a:lnTo>
                    <a:pt x="20751" y="6674"/>
                  </a:lnTo>
                  <a:lnTo>
                    <a:pt x="20387" y="5582"/>
                  </a:lnTo>
                  <a:lnTo>
                    <a:pt x="19658" y="4854"/>
                  </a:lnTo>
                  <a:lnTo>
                    <a:pt x="19173" y="3883"/>
                  </a:lnTo>
                  <a:lnTo>
                    <a:pt x="17717" y="2427"/>
                  </a:lnTo>
                  <a:lnTo>
                    <a:pt x="16867" y="1820"/>
                  </a:lnTo>
                  <a:lnTo>
                    <a:pt x="15897" y="1335"/>
                  </a:lnTo>
                  <a:lnTo>
                    <a:pt x="15047" y="849"/>
                  </a:lnTo>
                  <a:lnTo>
                    <a:pt x="14076" y="485"/>
                  </a:lnTo>
                  <a:lnTo>
                    <a:pt x="12984" y="243"/>
                  </a:lnTo>
                  <a:lnTo>
                    <a:pt x="12013" y="121"/>
                  </a:lnTo>
                  <a:lnTo>
                    <a:pt x="10800" y="0"/>
                  </a:lnTo>
                  <a:close/>
                  <a:moveTo>
                    <a:pt x="10800" y="19901"/>
                  </a:moveTo>
                  <a:lnTo>
                    <a:pt x="9829" y="19780"/>
                  </a:lnTo>
                  <a:lnTo>
                    <a:pt x="8980" y="19658"/>
                  </a:lnTo>
                  <a:lnTo>
                    <a:pt x="7281" y="19173"/>
                  </a:lnTo>
                  <a:lnTo>
                    <a:pt x="6431" y="18688"/>
                  </a:lnTo>
                  <a:lnTo>
                    <a:pt x="5825" y="18324"/>
                  </a:lnTo>
                  <a:lnTo>
                    <a:pt x="4975" y="17838"/>
                  </a:lnTo>
                  <a:lnTo>
                    <a:pt x="4369" y="17110"/>
                  </a:lnTo>
                  <a:lnTo>
                    <a:pt x="3883" y="16503"/>
                  </a:lnTo>
                  <a:lnTo>
                    <a:pt x="3276" y="15897"/>
                  </a:lnTo>
                  <a:lnTo>
                    <a:pt x="2912" y="15047"/>
                  </a:lnTo>
                  <a:lnTo>
                    <a:pt x="2548" y="14319"/>
                  </a:lnTo>
                  <a:lnTo>
                    <a:pt x="2184" y="13470"/>
                  </a:lnTo>
                  <a:lnTo>
                    <a:pt x="1942" y="11771"/>
                  </a:lnTo>
                  <a:lnTo>
                    <a:pt x="1699" y="10679"/>
                  </a:lnTo>
                  <a:lnTo>
                    <a:pt x="1942" y="9829"/>
                  </a:lnTo>
                  <a:lnTo>
                    <a:pt x="2184" y="8130"/>
                  </a:lnTo>
                  <a:lnTo>
                    <a:pt x="2548" y="7281"/>
                  </a:lnTo>
                  <a:lnTo>
                    <a:pt x="2912" y="6553"/>
                  </a:lnTo>
                  <a:lnTo>
                    <a:pt x="3276" y="5703"/>
                  </a:lnTo>
                  <a:lnTo>
                    <a:pt x="3883" y="5097"/>
                  </a:lnTo>
                  <a:lnTo>
                    <a:pt x="4369" y="4490"/>
                  </a:lnTo>
                  <a:lnTo>
                    <a:pt x="4975" y="3762"/>
                  </a:lnTo>
                  <a:lnTo>
                    <a:pt x="5825" y="3276"/>
                  </a:lnTo>
                  <a:lnTo>
                    <a:pt x="6431" y="2912"/>
                  </a:lnTo>
                  <a:lnTo>
                    <a:pt x="7281" y="2427"/>
                  </a:lnTo>
                  <a:lnTo>
                    <a:pt x="8980" y="1942"/>
                  </a:lnTo>
                  <a:lnTo>
                    <a:pt x="9829" y="1820"/>
                  </a:lnTo>
                  <a:lnTo>
                    <a:pt x="10800" y="1699"/>
                  </a:lnTo>
                  <a:lnTo>
                    <a:pt x="11771" y="1820"/>
                  </a:lnTo>
                  <a:lnTo>
                    <a:pt x="12620" y="1942"/>
                  </a:lnTo>
                  <a:lnTo>
                    <a:pt x="13591" y="2184"/>
                  </a:lnTo>
                  <a:lnTo>
                    <a:pt x="14319" y="2427"/>
                  </a:lnTo>
                  <a:lnTo>
                    <a:pt x="15169" y="2912"/>
                  </a:lnTo>
                  <a:lnTo>
                    <a:pt x="15897" y="3276"/>
                  </a:lnTo>
                  <a:lnTo>
                    <a:pt x="16503" y="3762"/>
                  </a:lnTo>
                  <a:lnTo>
                    <a:pt x="18445" y="5703"/>
                  </a:lnTo>
                  <a:lnTo>
                    <a:pt x="18809" y="6553"/>
                  </a:lnTo>
                  <a:lnTo>
                    <a:pt x="19173" y="7281"/>
                  </a:lnTo>
                  <a:lnTo>
                    <a:pt x="19658" y="8980"/>
                  </a:lnTo>
                  <a:lnTo>
                    <a:pt x="19780" y="9829"/>
                  </a:lnTo>
                  <a:lnTo>
                    <a:pt x="19780" y="11771"/>
                  </a:lnTo>
                  <a:lnTo>
                    <a:pt x="19658" y="12620"/>
                  </a:lnTo>
                  <a:lnTo>
                    <a:pt x="19173" y="14319"/>
                  </a:lnTo>
                  <a:lnTo>
                    <a:pt x="18809" y="15047"/>
                  </a:lnTo>
                  <a:lnTo>
                    <a:pt x="18445" y="15897"/>
                  </a:lnTo>
                  <a:lnTo>
                    <a:pt x="16503" y="17838"/>
                  </a:lnTo>
                  <a:lnTo>
                    <a:pt x="15897" y="18324"/>
                  </a:lnTo>
                  <a:lnTo>
                    <a:pt x="15169" y="18688"/>
                  </a:lnTo>
                  <a:lnTo>
                    <a:pt x="14319" y="19173"/>
                  </a:lnTo>
                  <a:lnTo>
                    <a:pt x="13591" y="19416"/>
                  </a:lnTo>
                  <a:lnTo>
                    <a:pt x="12620" y="19658"/>
                  </a:lnTo>
                  <a:lnTo>
                    <a:pt x="11771" y="19780"/>
                  </a:lnTo>
                  <a:lnTo>
                    <a:pt x="10800" y="19901"/>
                  </a:lnTo>
                  <a:close/>
                </a:path>
              </a:pathLst>
            </a:custGeom>
            <a:solidFill>
              <a:srgbClr val="FFFFFF">
                <a:alpha val="33000"/>
              </a:srgbClr>
            </a:solidFill>
            <a:ln w="12700" cap="flat">
              <a:noFill/>
              <a:miter lim="400000"/>
            </a:ln>
            <a:effectLst/>
          </p:spPr>
          <p:txBody>
            <a:bodyPr wrap="square" lIns="45719" tIns="45719" rIns="45719" bIns="45719" numCol="1" anchor="t">
              <a:noAutofit/>
            </a:bodyPr>
            <a:lstStyle/>
            <a:p>
              <a:endParaRPr/>
            </a:p>
          </p:txBody>
        </p:sp>
        <p:sp>
          <p:nvSpPr>
            <p:cNvPr id="1387" name="Freeform 42"/>
            <p:cNvSpPr/>
            <p:nvPr/>
          </p:nvSpPr>
          <p:spPr>
            <a:xfrm>
              <a:off x="132482" y="110962"/>
              <a:ext cx="41696" cy="80029"/>
            </a:xfrm>
            <a:custGeom>
              <a:avLst/>
              <a:gdLst/>
              <a:ahLst/>
              <a:cxnLst>
                <a:cxn ang="0">
                  <a:pos x="wd2" y="hd2"/>
                </a:cxn>
                <a:cxn ang="5400000">
                  <a:pos x="wd2" y="hd2"/>
                </a:cxn>
                <a:cxn ang="10800000">
                  <a:pos x="wd2" y="hd2"/>
                </a:cxn>
                <a:cxn ang="16200000">
                  <a:pos x="wd2" y="hd2"/>
                </a:cxn>
              </a:cxnLst>
              <a:rect l="0" t="0" r="r" b="b"/>
              <a:pathLst>
                <a:path w="21600" h="21600" extrusionOk="0">
                  <a:moveTo>
                    <a:pt x="13587" y="726"/>
                  </a:moveTo>
                  <a:lnTo>
                    <a:pt x="13587" y="0"/>
                  </a:lnTo>
                  <a:lnTo>
                    <a:pt x="8361" y="0"/>
                  </a:lnTo>
                  <a:lnTo>
                    <a:pt x="8361" y="545"/>
                  </a:lnTo>
                  <a:lnTo>
                    <a:pt x="8013" y="545"/>
                  </a:lnTo>
                  <a:lnTo>
                    <a:pt x="5226" y="908"/>
                  </a:lnTo>
                  <a:lnTo>
                    <a:pt x="3484" y="1271"/>
                  </a:lnTo>
                  <a:lnTo>
                    <a:pt x="2090" y="1997"/>
                  </a:lnTo>
                  <a:lnTo>
                    <a:pt x="1394" y="2541"/>
                  </a:lnTo>
                  <a:lnTo>
                    <a:pt x="348" y="3267"/>
                  </a:lnTo>
                  <a:lnTo>
                    <a:pt x="0" y="4356"/>
                  </a:lnTo>
                  <a:lnTo>
                    <a:pt x="0" y="8168"/>
                  </a:lnTo>
                  <a:lnTo>
                    <a:pt x="1045" y="9257"/>
                  </a:lnTo>
                  <a:lnTo>
                    <a:pt x="2439" y="9983"/>
                  </a:lnTo>
                  <a:lnTo>
                    <a:pt x="4529" y="10709"/>
                  </a:lnTo>
                  <a:lnTo>
                    <a:pt x="5923" y="11072"/>
                  </a:lnTo>
                  <a:lnTo>
                    <a:pt x="8361" y="11798"/>
                  </a:lnTo>
                  <a:lnTo>
                    <a:pt x="8361" y="18151"/>
                  </a:lnTo>
                  <a:lnTo>
                    <a:pt x="6968" y="18151"/>
                  </a:lnTo>
                  <a:lnTo>
                    <a:pt x="5923" y="17788"/>
                  </a:lnTo>
                  <a:lnTo>
                    <a:pt x="5226" y="17244"/>
                  </a:lnTo>
                  <a:lnTo>
                    <a:pt x="4877" y="16518"/>
                  </a:lnTo>
                  <a:lnTo>
                    <a:pt x="4877" y="15429"/>
                  </a:lnTo>
                  <a:lnTo>
                    <a:pt x="0" y="15429"/>
                  </a:lnTo>
                  <a:lnTo>
                    <a:pt x="0" y="17244"/>
                  </a:lnTo>
                  <a:lnTo>
                    <a:pt x="348" y="18151"/>
                  </a:lnTo>
                  <a:lnTo>
                    <a:pt x="1394" y="19059"/>
                  </a:lnTo>
                  <a:lnTo>
                    <a:pt x="2090" y="19603"/>
                  </a:lnTo>
                  <a:lnTo>
                    <a:pt x="3484" y="20148"/>
                  </a:lnTo>
                  <a:lnTo>
                    <a:pt x="5226" y="20511"/>
                  </a:lnTo>
                  <a:lnTo>
                    <a:pt x="8013" y="20874"/>
                  </a:lnTo>
                  <a:lnTo>
                    <a:pt x="8361" y="20874"/>
                  </a:lnTo>
                  <a:lnTo>
                    <a:pt x="8361" y="21600"/>
                  </a:lnTo>
                  <a:lnTo>
                    <a:pt x="13587" y="21600"/>
                  </a:lnTo>
                  <a:lnTo>
                    <a:pt x="13587" y="20692"/>
                  </a:lnTo>
                  <a:lnTo>
                    <a:pt x="15329" y="20692"/>
                  </a:lnTo>
                  <a:lnTo>
                    <a:pt x="16723" y="20329"/>
                  </a:lnTo>
                  <a:lnTo>
                    <a:pt x="17768" y="19966"/>
                  </a:lnTo>
                  <a:lnTo>
                    <a:pt x="19510" y="19422"/>
                  </a:lnTo>
                  <a:lnTo>
                    <a:pt x="20206" y="18877"/>
                  </a:lnTo>
                  <a:lnTo>
                    <a:pt x="20903" y="17970"/>
                  </a:lnTo>
                  <a:lnTo>
                    <a:pt x="21600" y="17244"/>
                  </a:lnTo>
                  <a:lnTo>
                    <a:pt x="21600" y="14339"/>
                  </a:lnTo>
                  <a:lnTo>
                    <a:pt x="21252" y="13250"/>
                  </a:lnTo>
                  <a:lnTo>
                    <a:pt x="20555" y="12343"/>
                  </a:lnTo>
                  <a:lnTo>
                    <a:pt x="17071" y="10528"/>
                  </a:lnTo>
                  <a:lnTo>
                    <a:pt x="15677" y="10346"/>
                  </a:lnTo>
                  <a:lnTo>
                    <a:pt x="13587" y="9983"/>
                  </a:lnTo>
                  <a:lnTo>
                    <a:pt x="13587" y="3267"/>
                  </a:lnTo>
                  <a:lnTo>
                    <a:pt x="14981" y="3449"/>
                  </a:lnTo>
                  <a:lnTo>
                    <a:pt x="15677" y="3812"/>
                  </a:lnTo>
                  <a:lnTo>
                    <a:pt x="16374" y="4538"/>
                  </a:lnTo>
                  <a:lnTo>
                    <a:pt x="16723" y="5082"/>
                  </a:lnTo>
                  <a:lnTo>
                    <a:pt x="16723" y="5990"/>
                  </a:lnTo>
                  <a:lnTo>
                    <a:pt x="21600" y="5990"/>
                  </a:lnTo>
                  <a:lnTo>
                    <a:pt x="21600" y="4356"/>
                  </a:lnTo>
                  <a:lnTo>
                    <a:pt x="20903" y="3449"/>
                  </a:lnTo>
                  <a:lnTo>
                    <a:pt x="19510" y="1997"/>
                  </a:lnTo>
                  <a:lnTo>
                    <a:pt x="17768" y="1452"/>
                  </a:lnTo>
                  <a:lnTo>
                    <a:pt x="16723" y="1089"/>
                  </a:lnTo>
                  <a:lnTo>
                    <a:pt x="15329" y="726"/>
                  </a:lnTo>
                  <a:lnTo>
                    <a:pt x="13587" y="726"/>
                  </a:lnTo>
                  <a:close/>
                  <a:moveTo>
                    <a:pt x="16723" y="14339"/>
                  </a:moveTo>
                  <a:lnTo>
                    <a:pt x="16723" y="16518"/>
                  </a:lnTo>
                  <a:lnTo>
                    <a:pt x="16374" y="17062"/>
                  </a:lnTo>
                  <a:lnTo>
                    <a:pt x="15677" y="17607"/>
                  </a:lnTo>
                  <a:lnTo>
                    <a:pt x="14981" y="17970"/>
                  </a:lnTo>
                  <a:lnTo>
                    <a:pt x="13587" y="18151"/>
                  </a:lnTo>
                  <a:lnTo>
                    <a:pt x="13587" y="12706"/>
                  </a:lnTo>
                  <a:lnTo>
                    <a:pt x="14632" y="12887"/>
                  </a:lnTo>
                  <a:lnTo>
                    <a:pt x="16026" y="13613"/>
                  </a:lnTo>
                  <a:lnTo>
                    <a:pt x="16723" y="14339"/>
                  </a:lnTo>
                  <a:close/>
                  <a:moveTo>
                    <a:pt x="7665" y="8713"/>
                  </a:moveTo>
                  <a:lnTo>
                    <a:pt x="6619" y="8531"/>
                  </a:lnTo>
                  <a:lnTo>
                    <a:pt x="4877" y="7624"/>
                  </a:lnTo>
                  <a:lnTo>
                    <a:pt x="4877" y="5082"/>
                  </a:lnTo>
                  <a:lnTo>
                    <a:pt x="5226" y="4356"/>
                  </a:lnTo>
                  <a:lnTo>
                    <a:pt x="5923" y="3630"/>
                  </a:lnTo>
                  <a:lnTo>
                    <a:pt x="6968" y="3267"/>
                  </a:lnTo>
                  <a:lnTo>
                    <a:pt x="8361" y="3267"/>
                  </a:lnTo>
                  <a:lnTo>
                    <a:pt x="8361" y="9076"/>
                  </a:lnTo>
                  <a:lnTo>
                    <a:pt x="7665" y="8713"/>
                  </a:lnTo>
                  <a:close/>
                </a:path>
              </a:pathLst>
            </a:custGeom>
            <a:solidFill>
              <a:srgbClr val="FFFFFF">
                <a:alpha val="33000"/>
              </a:srgbClr>
            </a:solidFill>
            <a:ln w="12700" cap="flat">
              <a:noFill/>
              <a:miter lim="400000"/>
            </a:ln>
            <a:effectLst/>
          </p:spPr>
          <p:txBody>
            <a:bodyPr wrap="square" lIns="45719" tIns="45719" rIns="45719" bIns="45719" numCol="1" anchor="t">
              <a:noAutofit/>
            </a:bodyPr>
            <a:lstStyle/>
            <a:p>
              <a:endParaRPr/>
            </a:p>
          </p:txBody>
        </p:sp>
      </p:grpSp>
      <p:grpSp>
        <p:nvGrpSpPr>
          <p:cNvPr id="1391" name="Group 43"/>
          <p:cNvGrpSpPr/>
          <p:nvPr/>
        </p:nvGrpSpPr>
        <p:grpSpPr>
          <a:xfrm>
            <a:off x="3045440" y="3940864"/>
            <a:ext cx="256031" cy="307108"/>
            <a:chOff x="0" y="0"/>
            <a:chExt cx="256030" cy="307107"/>
          </a:xfrm>
        </p:grpSpPr>
        <p:sp>
          <p:nvSpPr>
            <p:cNvPr id="1389" name="Freeform 44"/>
            <p:cNvSpPr/>
            <p:nvPr/>
          </p:nvSpPr>
          <p:spPr>
            <a:xfrm>
              <a:off x="-1" y="-1"/>
              <a:ext cx="256031" cy="307109"/>
            </a:xfrm>
            <a:custGeom>
              <a:avLst/>
              <a:gdLst/>
              <a:ahLst/>
              <a:cxnLst>
                <a:cxn ang="0">
                  <a:pos x="wd2" y="hd2"/>
                </a:cxn>
                <a:cxn ang="5400000">
                  <a:pos x="wd2" y="hd2"/>
                </a:cxn>
                <a:cxn ang="10800000">
                  <a:pos x="wd2" y="hd2"/>
                </a:cxn>
                <a:cxn ang="16200000">
                  <a:pos x="wd2" y="hd2"/>
                </a:cxn>
              </a:cxnLst>
              <a:rect l="0" t="0" r="r" b="b"/>
              <a:pathLst>
                <a:path w="21600" h="21600" extrusionOk="0">
                  <a:moveTo>
                    <a:pt x="21600" y="19417"/>
                  </a:moveTo>
                  <a:lnTo>
                    <a:pt x="21600" y="18690"/>
                  </a:lnTo>
                  <a:lnTo>
                    <a:pt x="21545" y="17871"/>
                  </a:lnTo>
                  <a:lnTo>
                    <a:pt x="21436" y="17553"/>
                  </a:lnTo>
                  <a:lnTo>
                    <a:pt x="21327" y="17189"/>
                  </a:lnTo>
                  <a:lnTo>
                    <a:pt x="21109" y="16962"/>
                  </a:lnTo>
                  <a:lnTo>
                    <a:pt x="20945" y="16689"/>
                  </a:lnTo>
                  <a:lnTo>
                    <a:pt x="20618" y="16461"/>
                  </a:lnTo>
                  <a:lnTo>
                    <a:pt x="20509" y="16416"/>
                  </a:lnTo>
                  <a:lnTo>
                    <a:pt x="19855" y="16052"/>
                  </a:lnTo>
                  <a:lnTo>
                    <a:pt x="19200" y="15643"/>
                  </a:lnTo>
                  <a:lnTo>
                    <a:pt x="18600" y="15234"/>
                  </a:lnTo>
                  <a:lnTo>
                    <a:pt x="18000" y="14733"/>
                  </a:lnTo>
                  <a:lnTo>
                    <a:pt x="17455" y="14233"/>
                  </a:lnTo>
                  <a:lnTo>
                    <a:pt x="16964" y="13779"/>
                  </a:lnTo>
                  <a:lnTo>
                    <a:pt x="16473" y="13187"/>
                  </a:lnTo>
                  <a:lnTo>
                    <a:pt x="16036" y="12642"/>
                  </a:lnTo>
                  <a:lnTo>
                    <a:pt x="15655" y="12051"/>
                  </a:lnTo>
                  <a:lnTo>
                    <a:pt x="15273" y="11414"/>
                  </a:lnTo>
                  <a:lnTo>
                    <a:pt x="14945" y="10777"/>
                  </a:lnTo>
                  <a:lnTo>
                    <a:pt x="14727" y="10141"/>
                  </a:lnTo>
                  <a:lnTo>
                    <a:pt x="14455" y="9413"/>
                  </a:lnTo>
                  <a:lnTo>
                    <a:pt x="14291" y="8776"/>
                  </a:lnTo>
                  <a:lnTo>
                    <a:pt x="14182" y="8094"/>
                  </a:lnTo>
                  <a:lnTo>
                    <a:pt x="14073" y="7367"/>
                  </a:lnTo>
                  <a:lnTo>
                    <a:pt x="14073" y="6048"/>
                  </a:lnTo>
                  <a:lnTo>
                    <a:pt x="13964" y="5457"/>
                  </a:lnTo>
                  <a:lnTo>
                    <a:pt x="13582" y="4093"/>
                  </a:lnTo>
                  <a:lnTo>
                    <a:pt x="13636" y="4093"/>
                  </a:lnTo>
                  <a:lnTo>
                    <a:pt x="13364" y="3229"/>
                  </a:lnTo>
                  <a:lnTo>
                    <a:pt x="13309" y="3183"/>
                  </a:lnTo>
                  <a:lnTo>
                    <a:pt x="13145" y="2910"/>
                  </a:lnTo>
                  <a:lnTo>
                    <a:pt x="13036" y="2592"/>
                  </a:lnTo>
                  <a:lnTo>
                    <a:pt x="12927" y="2365"/>
                  </a:lnTo>
                  <a:lnTo>
                    <a:pt x="12927" y="2319"/>
                  </a:lnTo>
                  <a:lnTo>
                    <a:pt x="12818" y="2137"/>
                  </a:lnTo>
                  <a:lnTo>
                    <a:pt x="12818" y="2001"/>
                  </a:lnTo>
                  <a:lnTo>
                    <a:pt x="12709" y="1864"/>
                  </a:lnTo>
                  <a:lnTo>
                    <a:pt x="12709" y="1773"/>
                  </a:lnTo>
                  <a:lnTo>
                    <a:pt x="12600" y="1637"/>
                  </a:lnTo>
                  <a:lnTo>
                    <a:pt x="12545" y="1546"/>
                  </a:lnTo>
                  <a:lnTo>
                    <a:pt x="12491" y="1410"/>
                  </a:lnTo>
                  <a:lnTo>
                    <a:pt x="12382" y="1319"/>
                  </a:lnTo>
                  <a:lnTo>
                    <a:pt x="12273" y="1137"/>
                  </a:lnTo>
                  <a:lnTo>
                    <a:pt x="12164" y="1046"/>
                  </a:lnTo>
                  <a:lnTo>
                    <a:pt x="12109" y="955"/>
                  </a:lnTo>
                  <a:lnTo>
                    <a:pt x="12055" y="819"/>
                  </a:lnTo>
                  <a:lnTo>
                    <a:pt x="12000" y="773"/>
                  </a:lnTo>
                  <a:lnTo>
                    <a:pt x="11945" y="682"/>
                  </a:lnTo>
                  <a:lnTo>
                    <a:pt x="11836" y="637"/>
                  </a:lnTo>
                  <a:lnTo>
                    <a:pt x="11782" y="546"/>
                  </a:lnTo>
                  <a:lnTo>
                    <a:pt x="11673" y="500"/>
                  </a:lnTo>
                  <a:lnTo>
                    <a:pt x="11509" y="364"/>
                  </a:lnTo>
                  <a:lnTo>
                    <a:pt x="11455" y="364"/>
                  </a:lnTo>
                  <a:lnTo>
                    <a:pt x="11182" y="136"/>
                  </a:lnTo>
                  <a:lnTo>
                    <a:pt x="10800" y="0"/>
                  </a:lnTo>
                  <a:lnTo>
                    <a:pt x="10473" y="136"/>
                  </a:lnTo>
                  <a:lnTo>
                    <a:pt x="10309" y="273"/>
                  </a:lnTo>
                  <a:lnTo>
                    <a:pt x="10091" y="364"/>
                  </a:lnTo>
                  <a:lnTo>
                    <a:pt x="9709" y="682"/>
                  </a:lnTo>
                  <a:lnTo>
                    <a:pt x="9655" y="773"/>
                  </a:lnTo>
                  <a:lnTo>
                    <a:pt x="9600" y="819"/>
                  </a:lnTo>
                  <a:lnTo>
                    <a:pt x="9545" y="955"/>
                  </a:lnTo>
                  <a:lnTo>
                    <a:pt x="9382" y="1046"/>
                  </a:lnTo>
                  <a:lnTo>
                    <a:pt x="9273" y="1228"/>
                  </a:lnTo>
                  <a:lnTo>
                    <a:pt x="9218" y="1273"/>
                  </a:lnTo>
                  <a:lnTo>
                    <a:pt x="9109" y="1546"/>
                  </a:lnTo>
                  <a:lnTo>
                    <a:pt x="9000" y="1728"/>
                  </a:lnTo>
                  <a:lnTo>
                    <a:pt x="8945" y="1864"/>
                  </a:lnTo>
                  <a:lnTo>
                    <a:pt x="8891" y="1955"/>
                  </a:lnTo>
                  <a:lnTo>
                    <a:pt x="8727" y="2137"/>
                  </a:lnTo>
                  <a:lnTo>
                    <a:pt x="8673" y="2228"/>
                  </a:lnTo>
                  <a:lnTo>
                    <a:pt x="8509" y="2637"/>
                  </a:lnTo>
                  <a:lnTo>
                    <a:pt x="8455" y="2819"/>
                  </a:lnTo>
                  <a:lnTo>
                    <a:pt x="8400" y="2910"/>
                  </a:lnTo>
                  <a:lnTo>
                    <a:pt x="8345" y="3138"/>
                  </a:lnTo>
                  <a:lnTo>
                    <a:pt x="8291" y="3183"/>
                  </a:lnTo>
                  <a:lnTo>
                    <a:pt x="8291" y="3229"/>
                  </a:lnTo>
                  <a:lnTo>
                    <a:pt x="7964" y="4093"/>
                  </a:lnTo>
                  <a:lnTo>
                    <a:pt x="8073" y="4093"/>
                  </a:lnTo>
                  <a:lnTo>
                    <a:pt x="7691" y="5457"/>
                  </a:lnTo>
                  <a:lnTo>
                    <a:pt x="7582" y="6048"/>
                  </a:lnTo>
                  <a:lnTo>
                    <a:pt x="7582" y="7367"/>
                  </a:lnTo>
                  <a:lnTo>
                    <a:pt x="7473" y="8094"/>
                  </a:lnTo>
                  <a:lnTo>
                    <a:pt x="7364" y="8776"/>
                  </a:lnTo>
                  <a:lnTo>
                    <a:pt x="7145" y="9504"/>
                  </a:lnTo>
                  <a:lnTo>
                    <a:pt x="6927" y="10141"/>
                  </a:lnTo>
                  <a:lnTo>
                    <a:pt x="6655" y="10777"/>
                  </a:lnTo>
                  <a:lnTo>
                    <a:pt x="6000" y="12051"/>
                  </a:lnTo>
                  <a:lnTo>
                    <a:pt x="5564" y="12642"/>
                  </a:lnTo>
                  <a:lnTo>
                    <a:pt x="5182" y="13187"/>
                  </a:lnTo>
                  <a:lnTo>
                    <a:pt x="4691" y="13779"/>
                  </a:lnTo>
                  <a:lnTo>
                    <a:pt x="4145" y="14233"/>
                  </a:lnTo>
                  <a:lnTo>
                    <a:pt x="3655" y="14733"/>
                  </a:lnTo>
                  <a:lnTo>
                    <a:pt x="3055" y="15234"/>
                  </a:lnTo>
                  <a:lnTo>
                    <a:pt x="1745" y="16052"/>
                  </a:lnTo>
                  <a:lnTo>
                    <a:pt x="1091" y="16416"/>
                  </a:lnTo>
                  <a:lnTo>
                    <a:pt x="1036" y="16461"/>
                  </a:lnTo>
                  <a:lnTo>
                    <a:pt x="709" y="16689"/>
                  </a:lnTo>
                  <a:lnTo>
                    <a:pt x="436" y="16916"/>
                  </a:lnTo>
                  <a:lnTo>
                    <a:pt x="327" y="17189"/>
                  </a:lnTo>
                  <a:lnTo>
                    <a:pt x="218" y="17553"/>
                  </a:lnTo>
                  <a:lnTo>
                    <a:pt x="109" y="17871"/>
                  </a:lnTo>
                  <a:lnTo>
                    <a:pt x="55" y="18690"/>
                  </a:lnTo>
                  <a:lnTo>
                    <a:pt x="0" y="19372"/>
                  </a:lnTo>
                  <a:lnTo>
                    <a:pt x="55" y="19917"/>
                  </a:lnTo>
                  <a:lnTo>
                    <a:pt x="55" y="20190"/>
                  </a:lnTo>
                  <a:lnTo>
                    <a:pt x="109" y="20463"/>
                  </a:lnTo>
                  <a:lnTo>
                    <a:pt x="3109" y="20463"/>
                  </a:lnTo>
                  <a:lnTo>
                    <a:pt x="3164" y="20963"/>
                  </a:lnTo>
                  <a:lnTo>
                    <a:pt x="3218" y="21555"/>
                  </a:lnTo>
                  <a:lnTo>
                    <a:pt x="6764" y="21555"/>
                  </a:lnTo>
                  <a:lnTo>
                    <a:pt x="6818" y="20963"/>
                  </a:lnTo>
                  <a:lnTo>
                    <a:pt x="6818" y="20463"/>
                  </a:lnTo>
                  <a:lnTo>
                    <a:pt x="7527" y="20463"/>
                  </a:lnTo>
                  <a:lnTo>
                    <a:pt x="7582" y="21327"/>
                  </a:lnTo>
                  <a:lnTo>
                    <a:pt x="7636" y="21600"/>
                  </a:lnTo>
                  <a:lnTo>
                    <a:pt x="14018" y="21600"/>
                  </a:lnTo>
                  <a:lnTo>
                    <a:pt x="14073" y="21327"/>
                  </a:lnTo>
                  <a:lnTo>
                    <a:pt x="14127" y="20463"/>
                  </a:lnTo>
                  <a:lnTo>
                    <a:pt x="14782" y="20463"/>
                  </a:lnTo>
                  <a:lnTo>
                    <a:pt x="14836" y="20963"/>
                  </a:lnTo>
                  <a:lnTo>
                    <a:pt x="14891" y="21555"/>
                  </a:lnTo>
                  <a:lnTo>
                    <a:pt x="18436" y="21555"/>
                  </a:lnTo>
                  <a:lnTo>
                    <a:pt x="18491" y="20963"/>
                  </a:lnTo>
                  <a:lnTo>
                    <a:pt x="18491" y="20463"/>
                  </a:lnTo>
                  <a:lnTo>
                    <a:pt x="21545" y="20463"/>
                  </a:lnTo>
                  <a:lnTo>
                    <a:pt x="21600" y="20190"/>
                  </a:lnTo>
                  <a:lnTo>
                    <a:pt x="21600" y="19417"/>
                  </a:lnTo>
                  <a:close/>
                  <a:moveTo>
                    <a:pt x="20127" y="16962"/>
                  </a:moveTo>
                  <a:lnTo>
                    <a:pt x="20509" y="17280"/>
                  </a:lnTo>
                  <a:lnTo>
                    <a:pt x="20618" y="17462"/>
                  </a:lnTo>
                  <a:lnTo>
                    <a:pt x="20509" y="17462"/>
                  </a:lnTo>
                  <a:lnTo>
                    <a:pt x="20455" y="17371"/>
                  </a:lnTo>
                  <a:lnTo>
                    <a:pt x="19745" y="17144"/>
                  </a:lnTo>
                  <a:lnTo>
                    <a:pt x="19145" y="16871"/>
                  </a:lnTo>
                  <a:lnTo>
                    <a:pt x="18491" y="16507"/>
                  </a:lnTo>
                  <a:lnTo>
                    <a:pt x="17891" y="16143"/>
                  </a:lnTo>
                  <a:lnTo>
                    <a:pt x="17345" y="15825"/>
                  </a:lnTo>
                  <a:lnTo>
                    <a:pt x="16800" y="15416"/>
                  </a:lnTo>
                  <a:lnTo>
                    <a:pt x="16364" y="15052"/>
                  </a:lnTo>
                  <a:lnTo>
                    <a:pt x="15927" y="14643"/>
                  </a:lnTo>
                  <a:lnTo>
                    <a:pt x="15545" y="14188"/>
                  </a:lnTo>
                  <a:lnTo>
                    <a:pt x="15218" y="13779"/>
                  </a:lnTo>
                  <a:lnTo>
                    <a:pt x="14945" y="13278"/>
                  </a:lnTo>
                  <a:lnTo>
                    <a:pt x="14618" y="12778"/>
                  </a:lnTo>
                  <a:lnTo>
                    <a:pt x="14291" y="11778"/>
                  </a:lnTo>
                  <a:lnTo>
                    <a:pt x="14182" y="11323"/>
                  </a:lnTo>
                  <a:lnTo>
                    <a:pt x="14127" y="10777"/>
                  </a:lnTo>
                  <a:lnTo>
                    <a:pt x="14564" y="11687"/>
                  </a:lnTo>
                  <a:lnTo>
                    <a:pt x="15164" y="12642"/>
                  </a:lnTo>
                  <a:lnTo>
                    <a:pt x="15764" y="13460"/>
                  </a:lnTo>
                  <a:lnTo>
                    <a:pt x="16473" y="14279"/>
                  </a:lnTo>
                  <a:lnTo>
                    <a:pt x="17291" y="15052"/>
                  </a:lnTo>
                  <a:lnTo>
                    <a:pt x="18164" y="15779"/>
                  </a:lnTo>
                  <a:lnTo>
                    <a:pt x="20127" y="16962"/>
                  </a:lnTo>
                  <a:close/>
                  <a:moveTo>
                    <a:pt x="9055" y="3411"/>
                  </a:moveTo>
                  <a:lnTo>
                    <a:pt x="9055" y="3365"/>
                  </a:lnTo>
                  <a:lnTo>
                    <a:pt x="9109" y="3183"/>
                  </a:lnTo>
                  <a:lnTo>
                    <a:pt x="9164" y="3092"/>
                  </a:lnTo>
                  <a:lnTo>
                    <a:pt x="9218" y="2956"/>
                  </a:lnTo>
                  <a:lnTo>
                    <a:pt x="9273" y="2865"/>
                  </a:lnTo>
                  <a:lnTo>
                    <a:pt x="9273" y="2774"/>
                  </a:lnTo>
                  <a:lnTo>
                    <a:pt x="9327" y="2592"/>
                  </a:lnTo>
                  <a:lnTo>
                    <a:pt x="9436" y="2410"/>
                  </a:lnTo>
                  <a:lnTo>
                    <a:pt x="9545" y="2319"/>
                  </a:lnTo>
                  <a:lnTo>
                    <a:pt x="9600" y="2183"/>
                  </a:lnTo>
                  <a:lnTo>
                    <a:pt x="9655" y="2137"/>
                  </a:lnTo>
                  <a:lnTo>
                    <a:pt x="9709" y="1955"/>
                  </a:lnTo>
                  <a:lnTo>
                    <a:pt x="9709" y="1910"/>
                  </a:lnTo>
                  <a:lnTo>
                    <a:pt x="9818" y="1773"/>
                  </a:lnTo>
                  <a:lnTo>
                    <a:pt x="9818" y="1728"/>
                  </a:lnTo>
                  <a:lnTo>
                    <a:pt x="9927" y="1637"/>
                  </a:lnTo>
                  <a:lnTo>
                    <a:pt x="9927" y="1592"/>
                  </a:lnTo>
                  <a:lnTo>
                    <a:pt x="9982" y="1410"/>
                  </a:lnTo>
                  <a:lnTo>
                    <a:pt x="10036" y="1364"/>
                  </a:lnTo>
                  <a:lnTo>
                    <a:pt x="10091" y="1273"/>
                  </a:lnTo>
                  <a:lnTo>
                    <a:pt x="10200" y="1182"/>
                  </a:lnTo>
                  <a:lnTo>
                    <a:pt x="10309" y="1137"/>
                  </a:lnTo>
                  <a:lnTo>
                    <a:pt x="10418" y="1046"/>
                  </a:lnTo>
                  <a:lnTo>
                    <a:pt x="10418" y="1000"/>
                  </a:lnTo>
                  <a:lnTo>
                    <a:pt x="10527" y="955"/>
                  </a:lnTo>
                  <a:lnTo>
                    <a:pt x="10582" y="909"/>
                  </a:lnTo>
                  <a:lnTo>
                    <a:pt x="10636" y="819"/>
                  </a:lnTo>
                  <a:lnTo>
                    <a:pt x="10691" y="773"/>
                  </a:lnTo>
                  <a:lnTo>
                    <a:pt x="10800" y="728"/>
                  </a:lnTo>
                  <a:lnTo>
                    <a:pt x="10909" y="773"/>
                  </a:lnTo>
                  <a:lnTo>
                    <a:pt x="11345" y="1137"/>
                  </a:lnTo>
                  <a:lnTo>
                    <a:pt x="11400" y="1228"/>
                  </a:lnTo>
                  <a:lnTo>
                    <a:pt x="11455" y="1228"/>
                  </a:lnTo>
                  <a:lnTo>
                    <a:pt x="11509" y="1364"/>
                  </a:lnTo>
                  <a:lnTo>
                    <a:pt x="11564" y="1364"/>
                  </a:lnTo>
                  <a:lnTo>
                    <a:pt x="11618" y="1546"/>
                  </a:lnTo>
                  <a:lnTo>
                    <a:pt x="11836" y="1728"/>
                  </a:lnTo>
                  <a:lnTo>
                    <a:pt x="11891" y="1864"/>
                  </a:lnTo>
                  <a:lnTo>
                    <a:pt x="11891" y="1910"/>
                  </a:lnTo>
                  <a:lnTo>
                    <a:pt x="12000" y="2046"/>
                  </a:lnTo>
                  <a:lnTo>
                    <a:pt x="12000" y="2137"/>
                  </a:lnTo>
                  <a:lnTo>
                    <a:pt x="12109" y="2274"/>
                  </a:lnTo>
                  <a:lnTo>
                    <a:pt x="12109" y="2319"/>
                  </a:lnTo>
                  <a:lnTo>
                    <a:pt x="12164" y="2501"/>
                  </a:lnTo>
                  <a:lnTo>
                    <a:pt x="12218" y="2501"/>
                  </a:lnTo>
                  <a:lnTo>
                    <a:pt x="12273" y="2728"/>
                  </a:lnTo>
                  <a:lnTo>
                    <a:pt x="12273" y="2774"/>
                  </a:lnTo>
                  <a:lnTo>
                    <a:pt x="12600" y="3456"/>
                  </a:lnTo>
                  <a:lnTo>
                    <a:pt x="9055" y="3456"/>
                  </a:lnTo>
                  <a:lnTo>
                    <a:pt x="9055" y="3411"/>
                  </a:lnTo>
                  <a:close/>
                  <a:moveTo>
                    <a:pt x="9055" y="4093"/>
                  </a:moveTo>
                  <a:lnTo>
                    <a:pt x="12818" y="4093"/>
                  </a:lnTo>
                  <a:lnTo>
                    <a:pt x="12982" y="4775"/>
                  </a:lnTo>
                  <a:lnTo>
                    <a:pt x="13145" y="5411"/>
                  </a:lnTo>
                  <a:lnTo>
                    <a:pt x="13255" y="6003"/>
                  </a:lnTo>
                  <a:lnTo>
                    <a:pt x="13309" y="6457"/>
                  </a:lnTo>
                  <a:lnTo>
                    <a:pt x="13255" y="6457"/>
                  </a:lnTo>
                  <a:lnTo>
                    <a:pt x="13309" y="7412"/>
                  </a:lnTo>
                  <a:lnTo>
                    <a:pt x="13309" y="19736"/>
                  </a:lnTo>
                  <a:lnTo>
                    <a:pt x="8345" y="19736"/>
                  </a:lnTo>
                  <a:lnTo>
                    <a:pt x="8345" y="7412"/>
                  </a:lnTo>
                  <a:lnTo>
                    <a:pt x="8400" y="6457"/>
                  </a:lnTo>
                  <a:lnTo>
                    <a:pt x="8345" y="6457"/>
                  </a:lnTo>
                  <a:lnTo>
                    <a:pt x="8400" y="6003"/>
                  </a:lnTo>
                  <a:lnTo>
                    <a:pt x="8455" y="5411"/>
                  </a:lnTo>
                  <a:lnTo>
                    <a:pt x="8618" y="4775"/>
                  </a:lnTo>
                  <a:lnTo>
                    <a:pt x="8836" y="4093"/>
                  </a:lnTo>
                  <a:lnTo>
                    <a:pt x="9055" y="4093"/>
                  </a:lnTo>
                  <a:close/>
                  <a:moveTo>
                    <a:pt x="1200" y="17189"/>
                  </a:moveTo>
                  <a:lnTo>
                    <a:pt x="1527" y="16962"/>
                  </a:lnTo>
                  <a:lnTo>
                    <a:pt x="2509" y="16416"/>
                  </a:lnTo>
                  <a:lnTo>
                    <a:pt x="4255" y="15143"/>
                  </a:lnTo>
                  <a:lnTo>
                    <a:pt x="5018" y="14415"/>
                  </a:lnTo>
                  <a:lnTo>
                    <a:pt x="5727" y="13551"/>
                  </a:lnTo>
                  <a:lnTo>
                    <a:pt x="6382" y="12733"/>
                  </a:lnTo>
                  <a:lnTo>
                    <a:pt x="6927" y="11823"/>
                  </a:lnTo>
                  <a:lnTo>
                    <a:pt x="7418" y="10959"/>
                  </a:lnTo>
                  <a:lnTo>
                    <a:pt x="7364" y="11459"/>
                  </a:lnTo>
                  <a:lnTo>
                    <a:pt x="7200" y="11960"/>
                  </a:lnTo>
                  <a:lnTo>
                    <a:pt x="7036" y="12414"/>
                  </a:lnTo>
                  <a:lnTo>
                    <a:pt x="6600" y="13415"/>
                  </a:lnTo>
                  <a:lnTo>
                    <a:pt x="6273" y="13869"/>
                  </a:lnTo>
                  <a:lnTo>
                    <a:pt x="5945" y="14279"/>
                  </a:lnTo>
                  <a:lnTo>
                    <a:pt x="5564" y="14688"/>
                  </a:lnTo>
                  <a:lnTo>
                    <a:pt x="5182" y="15143"/>
                  </a:lnTo>
                  <a:lnTo>
                    <a:pt x="4691" y="15507"/>
                  </a:lnTo>
                  <a:lnTo>
                    <a:pt x="4145" y="15870"/>
                  </a:lnTo>
                  <a:lnTo>
                    <a:pt x="3655" y="16234"/>
                  </a:lnTo>
                  <a:lnTo>
                    <a:pt x="2455" y="16871"/>
                  </a:lnTo>
                  <a:lnTo>
                    <a:pt x="1800" y="17144"/>
                  </a:lnTo>
                  <a:lnTo>
                    <a:pt x="1145" y="17371"/>
                  </a:lnTo>
                  <a:lnTo>
                    <a:pt x="1091" y="17462"/>
                  </a:lnTo>
                  <a:lnTo>
                    <a:pt x="1036" y="17462"/>
                  </a:lnTo>
                  <a:lnTo>
                    <a:pt x="1091" y="17280"/>
                  </a:lnTo>
                  <a:lnTo>
                    <a:pt x="1200" y="17189"/>
                  </a:lnTo>
                  <a:close/>
                  <a:moveTo>
                    <a:pt x="818" y="19463"/>
                  </a:moveTo>
                  <a:lnTo>
                    <a:pt x="818" y="19008"/>
                  </a:lnTo>
                  <a:lnTo>
                    <a:pt x="873" y="18599"/>
                  </a:lnTo>
                  <a:lnTo>
                    <a:pt x="982" y="18326"/>
                  </a:lnTo>
                  <a:lnTo>
                    <a:pt x="1036" y="18235"/>
                  </a:lnTo>
                  <a:lnTo>
                    <a:pt x="1145" y="18189"/>
                  </a:lnTo>
                  <a:lnTo>
                    <a:pt x="1473" y="17962"/>
                  </a:lnTo>
                  <a:lnTo>
                    <a:pt x="2509" y="17553"/>
                  </a:lnTo>
                  <a:lnTo>
                    <a:pt x="4473" y="16552"/>
                  </a:lnTo>
                  <a:lnTo>
                    <a:pt x="5291" y="15961"/>
                  </a:lnTo>
                  <a:lnTo>
                    <a:pt x="6000" y="15325"/>
                  </a:lnTo>
                  <a:lnTo>
                    <a:pt x="6600" y="14643"/>
                  </a:lnTo>
                  <a:lnTo>
                    <a:pt x="7582" y="13187"/>
                  </a:lnTo>
                  <a:lnTo>
                    <a:pt x="7582" y="19827"/>
                  </a:lnTo>
                  <a:lnTo>
                    <a:pt x="6818" y="19827"/>
                  </a:lnTo>
                  <a:lnTo>
                    <a:pt x="6818" y="19326"/>
                  </a:lnTo>
                  <a:lnTo>
                    <a:pt x="6600" y="18235"/>
                  </a:lnTo>
                  <a:lnTo>
                    <a:pt x="6327" y="17780"/>
                  </a:lnTo>
                  <a:lnTo>
                    <a:pt x="6109" y="17371"/>
                  </a:lnTo>
                  <a:lnTo>
                    <a:pt x="5782" y="17053"/>
                  </a:lnTo>
                  <a:lnTo>
                    <a:pt x="5618" y="16962"/>
                  </a:lnTo>
                  <a:lnTo>
                    <a:pt x="5400" y="16871"/>
                  </a:lnTo>
                  <a:lnTo>
                    <a:pt x="5236" y="16780"/>
                  </a:lnTo>
                  <a:lnTo>
                    <a:pt x="4745" y="16780"/>
                  </a:lnTo>
                  <a:lnTo>
                    <a:pt x="4309" y="16962"/>
                  </a:lnTo>
                  <a:lnTo>
                    <a:pt x="4145" y="17053"/>
                  </a:lnTo>
                  <a:lnTo>
                    <a:pt x="3873" y="17371"/>
                  </a:lnTo>
                  <a:lnTo>
                    <a:pt x="3545" y="17780"/>
                  </a:lnTo>
                  <a:lnTo>
                    <a:pt x="3382" y="18235"/>
                  </a:lnTo>
                  <a:lnTo>
                    <a:pt x="3164" y="19326"/>
                  </a:lnTo>
                  <a:lnTo>
                    <a:pt x="3109" y="19827"/>
                  </a:lnTo>
                  <a:lnTo>
                    <a:pt x="818" y="19827"/>
                  </a:lnTo>
                  <a:lnTo>
                    <a:pt x="818" y="19463"/>
                  </a:lnTo>
                  <a:close/>
                  <a:moveTo>
                    <a:pt x="6055" y="19827"/>
                  </a:moveTo>
                  <a:lnTo>
                    <a:pt x="3927" y="19827"/>
                  </a:lnTo>
                  <a:lnTo>
                    <a:pt x="3927" y="19372"/>
                  </a:lnTo>
                  <a:lnTo>
                    <a:pt x="4036" y="18917"/>
                  </a:lnTo>
                  <a:lnTo>
                    <a:pt x="4091" y="18462"/>
                  </a:lnTo>
                  <a:lnTo>
                    <a:pt x="4418" y="17826"/>
                  </a:lnTo>
                  <a:lnTo>
                    <a:pt x="4582" y="17644"/>
                  </a:lnTo>
                  <a:lnTo>
                    <a:pt x="4745" y="17507"/>
                  </a:lnTo>
                  <a:lnTo>
                    <a:pt x="4964" y="17462"/>
                  </a:lnTo>
                  <a:lnTo>
                    <a:pt x="5182" y="17507"/>
                  </a:lnTo>
                  <a:lnTo>
                    <a:pt x="5400" y="17644"/>
                  </a:lnTo>
                  <a:lnTo>
                    <a:pt x="5564" y="17826"/>
                  </a:lnTo>
                  <a:lnTo>
                    <a:pt x="5673" y="18144"/>
                  </a:lnTo>
                  <a:lnTo>
                    <a:pt x="5891" y="18462"/>
                  </a:lnTo>
                  <a:lnTo>
                    <a:pt x="5945" y="18917"/>
                  </a:lnTo>
                  <a:lnTo>
                    <a:pt x="6055" y="19372"/>
                  </a:lnTo>
                  <a:lnTo>
                    <a:pt x="6055" y="19827"/>
                  </a:lnTo>
                  <a:close/>
                  <a:moveTo>
                    <a:pt x="6055" y="20918"/>
                  </a:moveTo>
                  <a:lnTo>
                    <a:pt x="3927" y="20918"/>
                  </a:lnTo>
                  <a:lnTo>
                    <a:pt x="3927" y="20463"/>
                  </a:lnTo>
                  <a:lnTo>
                    <a:pt x="6055" y="20463"/>
                  </a:lnTo>
                  <a:lnTo>
                    <a:pt x="6055" y="20918"/>
                  </a:lnTo>
                  <a:close/>
                  <a:moveTo>
                    <a:pt x="8345" y="20963"/>
                  </a:moveTo>
                  <a:lnTo>
                    <a:pt x="8291" y="20372"/>
                  </a:lnTo>
                  <a:lnTo>
                    <a:pt x="13364" y="20372"/>
                  </a:lnTo>
                  <a:lnTo>
                    <a:pt x="13309" y="20963"/>
                  </a:lnTo>
                  <a:lnTo>
                    <a:pt x="8345" y="20963"/>
                  </a:lnTo>
                  <a:close/>
                  <a:moveTo>
                    <a:pt x="17727" y="20918"/>
                  </a:moveTo>
                  <a:lnTo>
                    <a:pt x="15600" y="20918"/>
                  </a:lnTo>
                  <a:lnTo>
                    <a:pt x="15545" y="20463"/>
                  </a:lnTo>
                  <a:lnTo>
                    <a:pt x="17727" y="20463"/>
                  </a:lnTo>
                  <a:lnTo>
                    <a:pt x="17727" y="20918"/>
                  </a:lnTo>
                  <a:close/>
                  <a:moveTo>
                    <a:pt x="15600" y="19827"/>
                  </a:moveTo>
                  <a:lnTo>
                    <a:pt x="15600" y="19372"/>
                  </a:lnTo>
                  <a:lnTo>
                    <a:pt x="15709" y="18917"/>
                  </a:lnTo>
                  <a:lnTo>
                    <a:pt x="15764" y="18462"/>
                  </a:lnTo>
                  <a:lnTo>
                    <a:pt x="15927" y="18144"/>
                  </a:lnTo>
                  <a:lnTo>
                    <a:pt x="16036" y="17826"/>
                  </a:lnTo>
                  <a:lnTo>
                    <a:pt x="16418" y="17507"/>
                  </a:lnTo>
                  <a:lnTo>
                    <a:pt x="16636" y="17462"/>
                  </a:lnTo>
                  <a:lnTo>
                    <a:pt x="16800" y="17507"/>
                  </a:lnTo>
                  <a:lnTo>
                    <a:pt x="17073" y="17644"/>
                  </a:lnTo>
                  <a:lnTo>
                    <a:pt x="17236" y="17826"/>
                  </a:lnTo>
                  <a:lnTo>
                    <a:pt x="17455" y="18462"/>
                  </a:lnTo>
                  <a:lnTo>
                    <a:pt x="17564" y="18917"/>
                  </a:lnTo>
                  <a:lnTo>
                    <a:pt x="17727" y="19372"/>
                  </a:lnTo>
                  <a:lnTo>
                    <a:pt x="17727" y="19827"/>
                  </a:lnTo>
                  <a:lnTo>
                    <a:pt x="15600" y="19827"/>
                  </a:lnTo>
                  <a:close/>
                  <a:moveTo>
                    <a:pt x="18491" y="19827"/>
                  </a:moveTo>
                  <a:lnTo>
                    <a:pt x="18491" y="19326"/>
                  </a:lnTo>
                  <a:lnTo>
                    <a:pt x="18382" y="18781"/>
                  </a:lnTo>
                  <a:lnTo>
                    <a:pt x="18218" y="18235"/>
                  </a:lnTo>
                  <a:lnTo>
                    <a:pt x="18000" y="17780"/>
                  </a:lnTo>
                  <a:lnTo>
                    <a:pt x="17782" y="17371"/>
                  </a:lnTo>
                  <a:lnTo>
                    <a:pt x="17455" y="17053"/>
                  </a:lnTo>
                  <a:lnTo>
                    <a:pt x="17291" y="16962"/>
                  </a:lnTo>
                  <a:lnTo>
                    <a:pt x="17073" y="16871"/>
                  </a:lnTo>
                  <a:lnTo>
                    <a:pt x="16909" y="16780"/>
                  </a:lnTo>
                  <a:lnTo>
                    <a:pt x="16418" y="16780"/>
                  </a:lnTo>
                  <a:lnTo>
                    <a:pt x="15982" y="16962"/>
                  </a:lnTo>
                  <a:lnTo>
                    <a:pt x="15818" y="17053"/>
                  </a:lnTo>
                  <a:lnTo>
                    <a:pt x="15545" y="17371"/>
                  </a:lnTo>
                  <a:lnTo>
                    <a:pt x="15218" y="17780"/>
                  </a:lnTo>
                  <a:lnTo>
                    <a:pt x="15055" y="18235"/>
                  </a:lnTo>
                  <a:lnTo>
                    <a:pt x="14836" y="19326"/>
                  </a:lnTo>
                  <a:lnTo>
                    <a:pt x="14782" y="19827"/>
                  </a:lnTo>
                  <a:lnTo>
                    <a:pt x="14073" y="19827"/>
                  </a:lnTo>
                  <a:lnTo>
                    <a:pt x="14073" y="13278"/>
                  </a:lnTo>
                  <a:lnTo>
                    <a:pt x="14509" y="14006"/>
                  </a:lnTo>
                  <a:lnTo>
                    <a:pt x="15055" y="14688"/>
                  </a:lnTo>
                  <a:lnTo>
                    <a:pt x="15709" y="15325"/>
                  </a:lnTo>
                  <a:lnTo>
                    <a:pt x="16418" y="15961"/>
                  </a:lnTo>
                  <a:lnTo>
                    <a:pt x="17236" y="16552"/>
                  </a:lnTo>
                  <a:lnTo>
                    <a:pt x="18109" y="17098"/>
                  </a:lnTo>
                  <a:lnTo>
                    <a:pt x="19145" y="17553"/>
                  </a:lnTo>
                  <a:lnTo>
                    <a:pt x="20182" y="17962"/>
                  </a:lnTo>
                  <a:lnTo>
                    <a:pt x="20455" y="18189"/>
                  </a:lnTo>
                  <a:lnTo>
                    <a:pt x="20673" y="18326"/>
                  </a:lnTo>
                  <a:lnTo>
                    <a:pt x="20782" y="18599"/>
                  </a:lnTo>
                  <a:lnTo>
                    <a:pt x="20836" y="19008"/>
                  </a:lnTo>
                  <a:lnTo>
                    <a:pt x="20836" y="19827"/>
                  </a:lnTo>
                  <a:lnTo>
                    <a:pt x="18491" y="19827"/>
                  </a:lnTo>
                  <a:close/>
                </a:path>
              </a:pathLst>
            </a:custGeom>
            <a:solidFill>
              <a:srgbClr val="FFFFFF">
                <a:alpha val="33000"/>
              </a:srgbClr>
            </a:solidFill>
            <a:ln w="12700" cap="flat">
              <a:noFill/>
              <a:miter lim="400000"/>
            </a:ln>
            <a:effectLst/>
          </p:spPr>
          <p:txBody>
            <a:bodyPr wrap="square" lIns="45719" tIns="45719" rIns="45719" bIns="45719" numCol="1" anchor="t">
              <a:noAutofit/>
            </a:bodyPr>
            <a:lstStyle/>
            <a:p>
              <a:endParaRPr/>
            </a:p>
          </p:txBody>
        </p:sp>
        <p:sp>
          <p:nvSpPr>
            <p:cNvPr id="1390" name="Freeform 45"/>
            <p:cNvSpPr/>
            <p:nvPr/>
          </p:nvSpPr>
          <p:spPr>
            <a:xfrm>
              <a:off x="106679" y="65300"/>
              <a:ext cx="43319" cy="14225"/>
            </a:xfrm>
            <a:custGeom>
              <a:avLst/>
              <a:gdLst/>
              <a:ahLst/>
              <a:cxnLst>
                <a:cxn ang="0">
                  <a:pos x="wd2" y="hd2"/>
                </a:cxn>
                <a:cxn ang="5400000">
                  <a:pos x="wd2" y="hd2"/>
                </a:cxn>
                <a:cxn ang="10800000">
                  <a:pos x="wd2" y="hd2"/>
                </a:cxn>
                <a:cxn ang="16200000">
                  <a:pos x="wd2" y="hd2"/>
                </a:cxn>
              </a:cxnLst>
              <a:rect l="0" t="0" r="r" b="b"/>
              <a:pathLst>
                <a:path w="21600" h="21600" extrusionOk="0">
                  <a:moveTo>
                    <a:pt x="4191" y="19636"/>
                  </a:moveTo>
                  <a:lnTo>
                    <a:pt x="4836" y="17673"/>
                  </a:lnTo>
                  <a:lnTo>
                    <a:pt x="6448" y="15709"/>
                  </a:lnTo>
                  <a:lnTo>
                    <a:pt x="8382" y="14727"/>
                  </a:lnTo>
                  <a:lnTo>
                    <a:pt x="10639" y="13745"/>
                  </a:lnTo>
                  <a:lnTo>
                    <a:pt x="13218" y="14727"/>
                  </a:lnTo>
                  <a:lnTo>
                    <a:pt x="14830" y="15709"/>
                  </a:lnTo>
                  <a:lnTo>
                    <a:pt x="16764" y="17673"/>
                  </a:lnTo>
                  <a:lnTo>
                    <a:pt x="17409" y="19636"/>
                  </a:lnTo>
                  <a:lnTo>
                    <a:pt x="18376" y="21600"/>
                  </a:lnTo>
                  <a:lnTo>
                    <a:pt x="19988" y="21600"/>
                  </a:lnTo>
                  <a:lnTo>
                    <a:pt x="20955" y="19636"/>
                  </a:lnTo>
                  <a:lnTo>
                    <a:pt x="21600" y="15709"/>
                  </a:lnTo>
                  <a:lnTo>
                    <a:pt x="20955" y="9818"/>
                  </a:lnTo>
                  <a:lnTo>
                    <a:pt x="19021" y="5891"/>
                  </a:lnTo>
                  <a:lnTo>
                    <a:pt x="16764" y="2945"/>
                  </a:lnTo>
                  <a:lnTo>
                    <a:pt x="13863" y="982"/>
                  </a:lnTo>
                  <a:lnTo>
                    <a:pt x="10639" y="0"/>
                  </a:lnTo>
                  <a:lnTo>
                    <a:pt x="7737" y="982"/>
                  </a:lnTo>
                  <a:lnTo>
                    <a:pt x="4836" y="2945"/>
                  </a:lnTo>
                  <a:lnTo>
                    <a:pt x="2257" y="5891"/>
                  </a:lnTo>
                  <a:lnTo>
                    <a:pt x="645" y="9818"/>
                  </a:lnTo>
                  <a:lnTo>
                    <a:pt x="0" y="15709"/>
                  </a:lnTo>
                  <a:lnTo>
                    <a:pt x="645" y="19636"/>
                  </a:lnTo>
                  <a:lnTo>
                    <a:pt x="1612" y="21600"/>
                  </a:lnTo>
                  <a:lnTo>
                    <a:pt x="2257" y="21600"/>
                  </a:lnTo>
                  <a:lnTo>
                    <a:pt x="4191" y="19636"/>
                  </a:lnTo>
                  <a:close/>
                </a:path>
              </a:pathLst>
            </a:custGeom>
            <a:solidFill>
              <a:srgbClr val="FFFFFF">
                <a:alpha val="33000"/>
              </a:srgbClr>
            </a:solidFill>
            <a:ln w="12700" cap="flat">
              <a:noFill/>
              <a:miter lim="400000"/>
            </a:ln>
            <a:effectLst/>
          </p:spPr>
          <p:txBody>
            <a:bodyPr wrap="square" lIns="45719" tIns="45719" rIns="45719" bIns="45719" numCol="1" anchor="t">
              <a:noAutofit/>
            </a:bodyPr>
            <a:lstStyle/>
            <a:p>
              <a:endParaRPr/>
            </a:p>
          </p:txBody>
        </p:sp>
      </p:grpSp>
      <p:grpSp>
        <p:nvGrpSpPr>
          <p:cNvPr id="1399" name="Group 55"/>
          <p:cNvGrpSpPr/>
          <p:nvPr/>
        </p:nvGrpSpPr>
        <p:grpSpPr>
          <a:xfrm>
            <a:off x="3083747" y="2773768"/>
            <a:ext cx="366149" cy="346631"/>
            <a:chOff x="0" y="0"/>
            <a:chExt cx="366148" cy="346629"/>
          </a:xfrm>
        </p:grpSpPr>
        <p:sp>
          <p:nvSpPr>
            <p:cNvPr id="1392" name="Freeform 56"/>
            <p:cNvSpPr/>
            <p:nvPr/>
          </p:nvSpPr>
          <p:spPr>
            <a:xfrm>
              <a:off x="-1" y="96806"/>
              <a:ext cx="248264" cy="249824"/>
            </a:xfrm>
            <a:custGeom>
              <a:avLst/>
              <a:gdLst/>
              <a:ahLst/>
              <a:cxnLst>
                <a:cxn ang="0">
                  <a:pos x="wd2" y="hd2"/>
                </a:cxn>
                <a:cxn ang="5400000">
                  <a:pos x="wd2" y="hd2"/>
                </a:cxn>
                <a:cxn ang="10800000">
                  <a:pos x="wd2" y="hd2"/>
                </a:cxn>
                <a:cxn ang="16200000">
                  <a:pos x="wd2" y="hd2"/>
                </a:cxn>
              </a:cxnLst>
              <a:rect l="0" t="0" r="r" b="b"/>
              <a:pathLst>
                <a:path w="21600" h="21600" extrusionOk="0">
                  <a:moveTo>
                    <a:pt x="19698" y="8033"/>
                  </a:moveTo>
                  <a:lnTo>
                    <a:pt x="21057" y="6885"/>
                  </a:lnTo>
                  <a:lnTo>
                    <a:pt x="19291" y="3713"/>
                  </a:lnTo>
                  <a:lnTo>
                    <a:pt x="17457" y="4320"/>
                  </a:lnTo>
                  <a:lnTo>
                    <a:pt x="17185" y="4118"/>
                  </a:lnTo>
                  <a:lnTo>
                    <a:pt x="17660" y="2295"/>
                  </a:lnTo>
                  <a:lnTo>
                    <a:pt x="14604" y="540"/>
                  </a:lnTo>
                  <a:lnTo>
                    <a:pt x="13245" y="1890"/>
                  </a:lnTo>
                  <a:lnTo>
                    <a:pt x="12906" y="1823"/>
                  </a:lnTo>
                  <a:lnTo>
                    <a:pt x="12566" y="0"/>
                  </a:lnTo>
                  <a:lnTo>
                    <a:pt x="8898" y="0"/>
                  </a:lnTo>
                  <a:lnTo>
                    <a:pt x="8491" y="1823"/>
                  </a:lnTo>
                  <a:lnTo>
                    <a:pt x="8083" y="1958"/>
                  </a:lnTo>
                  <a:lnTo>
                    <a:pt x="6860" y="608"/>
                  </a:lnTo>
                  <a:lnTo>
                    <a:pt x="3736" y="2430"/>
                  </a:lnTo>
                  <a:lnTo>
                    <a:pt x="4211" y="4118"/>
                  </a:lnTo>
                  <a:lnTo>
                    <a:pt x="3872" y="4455"/>
                  </a:lnTo>
                  <a:lnTo>
                    <a:pt x="2242" y="3915"/>
                  </a:lnTo>
                  <a:lnTo>
                    <a:pt x="475" y="7088"/>
                  </a:lnTo>
                  <a:lnTo>
                    <a:pt x="1698" y="8100"/>
                  </a:lnTo>
                  <a:lnTo>
                    <a:pt x="1426" y="8843"/>
                  </a:lnTo>
                  <a:lnTo>
                    <a:pt x="0" y="9113"/>
                  </a:lnTo>
                  <a:lnTo>
                    <a:pt x="0" y="12690"/>
                  </a:lnTo>
                  <a:lnTo>
                    <a:pt x="1358" y="12960"/>
                  </a:lnTo>
                  <a:lnTo>
                    <a:pt x="1630" y="13837"/>
                  </a:lnTo>
                  <a:lnTo>
                    <a:pt x="543" y="14715"/>
                  </a:lnTo>
                  <a:lnTo>
                    <a:pt x="2377" y="17820"/>
                  </a:lnTo>
                  <a:lnTo>
                    <a:pt x="3668" y="17415"/>
                  </a:lnTo>
                  <a:lnTo>
                    <a:pt x="4347" y="18090"/>
                  </a:lnTo>
                  <a:lnTo>
                    <a:pt x="3940" y="19237"/>
                  </a:lnTo>
                  <a:lnTo>
                    <a:pt x="7064" y="21060"/>
                  </a:lnTo>
                  <a:lnTo>
                    <a:pt x="7879" y="20115"/>
                  </a:lnTo>
                  <a:lnTo>
                    <a:pt x="8898" y="20317"/>
                  </a:lnTo>
                  <a:lnTo>
                    <a:pt x="9170" y="21600"/>
                  </a:lnTo>
                  <a:lnTo>
                    <a:pt x="12770" y="21600"/>
                  </a:lnTo>
                  <a:lnTo>
                    <a:pt x="13042" y="20250"/>
                  </a:lnTo>
                  <a:lnTo>
                    <a:pt x="13925" y="19980"/>
                  </a:lnTo>
                  <a:lnTo>
                    <a:pt x="14808" y="20925"/>
                  </a:lnTo>
                  <a:lnTo>
                    <a:pt x="17864" y="19170"/>
                  </a:lnTo>
                  <a:lnTo>
                    <a:pt x="17457" y="17820"/>
                  </a:lnTo>
                  <a:lnTo>
                    <a:pt x="17932" y="17212"/>
                  </a:lnTo>
                  <a:lnTo>
                    <a:pt x="19358" y="17617"/>
                  </a:lnTo>
                  <a:lnTo>
                    <a:pt x="21192" y="14512"/>
                  </a:lnTo>
                  <a:lnTo>
                    <a:pt x="19970" y="13432"/>
                  </a:lnTo>
                  <a:lnTo>
                    <a:pt x="20106" y="12825"/>
                  </a:lnTo>
                  <a:lnTo>
                    <a:pt x="21600" y="12487"/>
                  </a:lnTo>
                  <a:lnTo>
                    <a:pt x="21600" y="8910"/>
                  </a:lnTo>
                  <a:lnTo>
                    <a:pt x="19902" y="8505"/>
                  </a:lnTo>
                  <a:lnTo>
                    <a:pt x="19698" y="8033"/>
                  </a:lnTo>
                  <a:close/>
                  <a:moveTo>
                    <a:pt x="20649" y="11677"/>
                  </a:moveTo>
                  <a:lnTo>
                    <a:pt x="19223" y="12015"/>
                  </a:lnTo>
                  <a:lnTo>
                    <a:pt x="19223" y="12352"/>
                  </a:lnTo>
                  <a:lnTo>
                    <a:pt x="18883" y="13432"/>
                  </a:lnTo>
                  <a:lnTo>
                    <a:pt x="18815" y="13702"/>
                  </a:lnTo>
                  <a:lnTo>
                    <a:pt x="19970" y="14715"/>
                  </a:lnTo>
                  <a:lnTo>
                    <a:pt x="18883" y="16470"/>
                  </a:lnTo>
                  <a:lnTo>
                    <a:pt x="17660" y="16065"/>
                  </a:lnTo>
                  <a:lnTo>
                    <a:pt x="17457" y="16335"/>
                  </a:lnTo>
                  <a:lnTo>
                    <a:pt x="16981" y="16875"/>
                  </a:lnTo>
                  <a:lnTo>
                    <a:pt x="16370" y="17482"/>
                  </a:lnTo>
                  <a:lnTo>
                    <a:pt x="16709" y="18765"/>
                  </a:lnTo>
                  <a:lnTo>
                    <a:pt x="14943" y="19777"/>
                  </a:lnTo>
                  <a:lnTo>
                    <a:pt x="14128" y="18900"/>
                  </a:lnTo>
                  <a:lnTo>
                    <a:pt x="13857" y="18967"/>
                  </a:lnTo>
                  <a:lnTo>
                    <a:pt x="13177" y="19237"/>
                  </a:lnTo>
                  <a:lnTo>
                    <a:pt x="12566" y="19372"/>
                  </a:lnTo>
                  <a:lnTo>
                    <a:pt x="12226" y="19440"/>
                  </a:lnTo>
                  <a:lnTo>
                    <a:pt x="11955" y="20655"/>
                  </a:lnTo>
                  <a:lnTo>
                    <a:pt x="9917" y="20655"/>
                  </a:lnTo>
                  <a:lnTo>
                    <a:pt x="9645" y="19575"/>
                  </a:lnTo>
                  <a:lnTo>
                    <a:pt x="9374" y="19440"/>
                  </a:lnTo>
                  <a:lnTo>
                    <a:pt x="8626" y="19305"/>
                  </a:lnTo>
                  <a:lnTo>
                    <a:pt x="7879" y="19102"/>
                  </a:lnTo>
                  <a:lnTo>
                    <a:pt x="7608" y="19035"/>
                  </a:lnTo>
                  <a:lnTo>
                    <a:pt x="6860" y="19845"/>
                  </a:lnTo>
                  <a:lnTo>
                    <a:pt x="5026" y="18832"/>
                  </a:lnTo>
                  <a:lnTo>
                    <a:pt x="5434" y="17820"/>
                  </a:lnTo>
                  <a:lnTo>
                    <a:pt x="5230" y="17550"/>
                  </a:lnTo>
                  <a:lnTo>
                    <a:pt x="4619" y="17077"/>
                  </a:lnTo>
                  <a:lnTo>
                    <a:pt x="4143" y="16537"/>
                  </a:lnTo>
                  <a:lnTo>
                    <a:pt x="3940" y="16335"/>
                  </a:lnTo>
                  <a:lnTo>
                    <a:pt x="2853" y="16672"/>
                  </a:lnTo>
                  <a:lnTo>
                    <a:pt x="1834" y="14850"/>
                  </a:lnTo>
                  <a:lnTo>
                    <a:pt x="2717" y="14175"/>
                  </a:lnTo>
                  <a:lnTo>
                    <a:pt x="2581" y="13770"/>
                  </a:lnTo>
                  <a:lnTo>
                    <a:pt x="2377" y="13230"/>
                  </a:lnTo>
                  <a:lnTo>
                    <a:pt x="2242" y="12487"/>
                  </a:lnTo>
                  <a:lnTo>
                    <a:pt x="2174" y="12150"/>
                  </a:lnTo>
                  <a:lnTo>
                    <a:pt x="951" y="11880"/>
                  </a:lnTo>
                  <a:lnTo>
                    <a:pt x="951" y="9855"/>
                  </a:lnTo>
                  <a:lnTo>
                    <a:pt x="2242" y="9653"/>
                  </a:lnTo>
                  <a:lnTo>
                    <a:pt x="2309" y="9248"/>
                  </a:lnTo>
                  <a:lnTo>
                    <a:pt x="2513" y="8708"/>
                  </a:lnTo>
                  <a:lnTo>
                    <a:pt x="2649" y="8100"/>
                  </a:lnTo>
                  <a:lnTo>
                    <a:pt x="2785" y="7830"/>
                  </a:lnTo>
                  <a:lnTo>
                    <a:pt x="1698" y="6885"/>
                  </a:lnTo>
                  <a:lnTo>
                    <a:pt x="2717" y="5130"/>
                  </a:lnTo>
                  <a:lnTo>
                    <a:pt x="4143" y="5535"/>
                  </a:lnTo>
                  <a:lnTo>
                    <a:pt x="4415" y="5333"/>
                  </a:lnTo>
                  <a:lnTo>
                    <a:pt x="5094" y="4590"/>
                  </a:lnTo>
                  <a:lnTo>
                    <a:pt x="5434" y="4388"/>
                  </a:lnTo>
                  <a:lnTo>
                    <a:pt x="4891" y="2835"/>
                  </a:lnTo>
                  <a:lnTo>
                    <a:pt x="6657" y="1823"/>
                  </a:lnTo>
                  <a:lnTo>
                    <a:pt x="7743" y="3038"/>
                  </a:lnTo>
                  <a:lnTo>
                    <a:pt x="8083" y="2903"/>
                  </a:lnTo>
                  <a:lnTo>
                    <a:pt x="9034" y="2700"/>
                  </a:lnTo>
                  <a:lnTo>
                    <a:pt x="9306" y="2633"/>
                  </a:lnTo>
                  <a:lnTo>
                    <a:pt x="9645" y="945"/>
                  </a:lnTo>
                  <a:lnTo>
                    <a:pt x="11751" y="945"/>
                  </a:lnTo>
                  <a:lnTo>
                    <a:pt x="12091" y="2633"/>
                  </a:lnTo>
                  <a:lnTo>
                    <a:pt x="12362" y="2700"/>
                  </a:lnTo>
                  <a:lnTo>
                    <a:pt x="13245" y="2903"/>
                  </a:lnTo>
                  <a:lnTo>
                    <a:pt x="13585" y="2970"/>
                  </a:lnTo>
                  <a:lnTo>
                    <a:pt x="14808" y="1688"/>
                  </a:lnTo>
                  <a:lnTo>
                    <a:pt x="16574" y="2700"/>
                  </a:lnTo>
                  <a:lnTo>
                    <a:pt x="16030" y="4388"/>
                  </a:lnTo>
                  <a:lnTo>
                    <a:pt x="16302" y="4590"/>
                  </a:lnTo>
                  <a:lnTo>
                    <a:pt x="16913" y="5198"/>
                  </a:lnTo>
                  <a:lnTo>
                    <a:pt x="17185" y="5400"/>
                  </a:lnTo>
                  <a:lnTo>
                    <a:pt x="18815" y="4860"/>
                  </a:lnTo>
                  <a:lnTo>
                    <a:pt x="19902" y="6615"/>
                  </a:lnTo>
                  <a:lnTo>
                    <a:pt x="18611" y="7763"/>
                  </a:lnTo>
                  <a:lnTo>
                    <a:pt x="18747" y="8033"/>
                  </a:lnTo>
                  <a:lnTo>
                    <a:pt x="19087" y="9045"/>
                  </a:lnTo>
                  <a:lnTo>
                    <a:pt x="19155" y="9315"/>
                  </a:lnTo>
                  <a:lnTo>
                    <a:pt x="20649" y="9653"/>
                  </a:lnTo>
                  <a:lnTo>
                    <a:pt x="20649" y="11677"/>
                  </a:lnTo>
                  <a:close/>
                </a:path>
              </a:pathLst>
            </a:custGeom>
            <a:solidFill>
              <a:srgbClr val="FFFFFF">
                <a:alpha val="33000"/>
              </a:srgbClr>
            </a:solidFill>
            <a:ln w="12700" cap="flat">
              <a:noFill/>
              <a:miter lim="400000"/>
            </a:ln>
            <a:effectLst/>
          </p:spPr>
          <p:txBody>
            <a:bodyPr wrap="square" lIns="45719" tIns="45719" rIns="45719" bIns="45719" numCol="1" anchor="t">
              <a:noAutofit/>
            </a:bodyPr>
            <a:lstStyle/>
            <a:p>
              <a:endParaRPr/>
            </a:p>
          </p:txBody>
        </p:sp>
        <p:sp>
          <p:nvSpPr>
            <p:cNvPr id="1393" name="Freeform 57"/>
            <p:cNvSpPr/>
            <p:nvPr/>
          </p:nvSpPr>
          <p:spPr>
            <a:xfrm>
              <a:off x="63236" y="164727"/>
              <a:ext cx="119449" cy="120229"/>
            </a:xfrm>
            <a:custGeom>
              <a:avLst/>
              <a:gdLst/>
              <a:ahLst/>
              <a:cxnLst>
                <a:cxn ang="0">
                  <a:pos x="wd2" y="hd2"/>
                </a:cxn>
                <a:cxn ang="5400000">
                  <a:pos x="wd2" y="hd2"/>
                </a:cxn>
                <a:cxn ang="10800000">
                  <a:pos x="wd2" y="hd2"/>
                </a:cxn>
                <a:cxn ang="16200000">
                  <a:pos x="wd2" y="hd2"/>
                </a:cxn>
              </a:cxnLst>
              <a:rect l="0" t="0" r="r" b="b"/>
              <a:pathLst>
                <a:path w="21600" h="21600" extrusionOk="0">
                  <a:moveTo>
                    <a:pt x="10871" y="0"/>
                  </a:moveTo>
                  <a:lnTo>
                    <a:pt x="8612" y="281"/>
                  </a:lnTo>
                  <a:lnTo>
                    <a:pt x="7624" y="561"/>
                  </a:lnTo>
                  <a:lnTo>
                    <a:pt x="6494" y="842"/>
                  </a:lnTo>
                  <a:lnTo>
                    <a:pt x="5647" y="1262"/>
                  </a:lnTo>
                  <a:lnTo>
                    <a:pt x="4659" y="1964"/>
                  </a:lnTo>
                  <a:lnTo>
                    <a:pt x="3247" y="3086"/>
                  </a:lnTo>
                  <a:lnTo>
                    <a:pt x="2400" y="3927"/>
                  </a:lnTo>
                  <a:lnTo>
                    <a:pt x="1835" y="4769"/>
                  </a:lnTo>
                  <a:lnTo>
                    <a:pt x="1129" y="5751"/>
                  </a:lnTo>
                  <a:lnTo>
                    <a:pt x="706" y="6592"/>
                  </a:lnTo>
                  <a:lnTo>
                    <a:pt x="424" y="7714"/>
                  </a:lnTo>
                  <a:lnTo>
                    <a:pt x="141" y="8556"/>
                  </a:lnTo>
                  <a:lnTo>
                    <a:pt x="0" y="9678"/>
                  </a:lnTo>
                  <a:lnTo>
                    <a:pt x="0" y="11922"/>
                  </a:lnTo>
                  <a:lnTo>
                    <a:pt x="141" y="12904"/>
                  </a:lnTo>
                  <a:lnTo>
                    <a:pt x="424" y="14026"/>
                  </a:lnTo>
                  <a:lnTo>
                    <a:pt x="706" y="14868"/>
                  </a:lnTo>
                  <a:lnTo>
                    <a:pt x="1129" y="15990"/>
                  </a:lnTo>
                  <a:lnTo>
                    <a:pt x="1835" y="16831"/>
                  </a:lnTo>
                  <a:lnTo>
                    <a:pt x="2400" y="17673"/>
                  </a:lnTo>
                  <a:lnTo>
                    <a:pt x="3247" y="18374"/>
                  </a:lnTo>
                  <a:lnTo>
                    <a:pt x="3953" y="19216"/>
                  </a:lnTo>
                  <a:lnTo>
                    <a:pt x="4659" y="19777"/>
                  </a:lnTo>
                  <a:lnTo>
                    <a:pt x="5647" y="20197"/>
                  </a:lnTo>
                  <a:lnTo>
                    <a:pt x="7624" y="21179"/>
                  </a:lnTo>
                  <a:lnTo>
                    <a:pt x="8612" y="21460"/>
                  </a:lnTo>
                  <a:lnTo>
                    <a:pt x="9741" y="21600"/>
                  </a:lnTo>
                  <a:lnTo>
                    <a:pt x="11859" y="21600"/>
                  </a:lnTo>
                  <a:lnTo>
                    <a:pt x="12988" y="21460"/>
                  </a:lnTo>
                  <a:lnTo>
                    <a:pt x="13976" y="21179"/>
                  </a:lnTo>
                  <a:lnTo>
                    <a:pt x="15953" y="20197"/>
                  </a:lnTo>
                  <a:lnTo>
                    <a:pt x="16941" y="19777"/>
                  </a:lnTo>
                  <a:lnTo>
                    <a:pt x="17647" y="19216"/>
                  </a:lnTo>
                  <a:lnTo>
                    <a:pt x="18635" y="18374"/>
                  </a:lnTo>
                  <a:lnTo>
                    <a:pt x="19200" y="17673"/>
                  </a:lnTo>
                  <a:lnTo>
                    <a:pt x="19765" y="16831"/>
                  </a:lnTo>
                  <a:lnTo>
                    <a:pt x="20471" y="15990"/>
                  </a:lnTo>
                  <a:lnTo>
                    <a:pt x="20894" y="14868"/>
                  </a:lnTo>
                  <a:lnTo>
                    <a:pt x="21176" y="14026"/>
                  </a:lnTo>
                  <a:lnTo>
                    <a:pt x="21459" y="12904"/>
                  </a:lnTo>
                  <a:lnTo>
                    <a:pt x="21600" y="11922"/>
                  </a:lnTo>
                  <a:lnTo>
                    <a:pt x="21600" y="9678"/>
                  </a:lnTo>
                  <a:lnTo>
                    <a:pt x="21459" y="8556"/>
                  </a:lnTo>
                  <a:lnTo>
                    <a:pt x="21176" y="7714"/>
                  </a:lnTo>
                  <a:lnTo>
                    <a:pt x="20894" y="6592"/>
                  </a:lnTo>
                  <a:lnTo>
                    <a:pt x="20471" y="5751"/>
                  </a:lnTo>
                  <a:lnTo>
                    <a:pt x="19765" y="4769"/>
                  </a:lnTo>
                  <a:lnTo>
                    <a:pt x="18635" y="3086"/>
                  </a:lnTo>
                  <a:lnTo>
                    <a:pt x="17647" y="2525"/>
                  </a:lnTo>
                  <a:lnTo>
                    <a:pt x="16941" y="1964"/>
                  </a:lnTo>
                  <a:lnTo>
                    <a:pt x="15953" y="1262"/>
                  </a:lnTo>
                  <a:lnTo>
                    <a:pt x="15106" y="842"/>
                  </a:lnTo>
                  <a:lnTo>
                    <a:pt x="13976" y="561"/>
                  </a:lnTo>
                  <a:lnTo>
                    <a:pt x="12988" y="281"/>
                  </a:lnTo>
                  <a:lnTo>
                    <a:pt x="11859" y="140"/>
                  </a:lnTo>
                  <a:lnTo>
                    <a:pt x="10871" y="0"/>
                  </a:lnTo>
                  <a:close/>
                  <a:moveTo>
                    <a:pt x="10871" y="19636"/>
                  </a:moveTo>
                  <a:lnTo>
                    <a:pt x="9882" y="19636"/>
                  </a:lnTo>
                  <a:lnTo>
                    <a:pt x="9035" y="19496"/>
                  </a:lnTo>
                  <a:lnTo>
                    <a:pt x="7341" y="18935"/>
                  </a:lnTo>
                  <a:lnTo>
                    <a:pt x="5929" y="18094"/>
                  </a:lnTo>
                  <a:lnTo>
                    <a:pt x="4518" y="17112"/>
                  </a:lnTo>
                  <a:lnTo>
                    <a:pt x="3529" y="15709"/>
                  </a:lnTo>
                  <a:lnTo>
                    <a:pt x="2541" y="14166"/>
                  </a:lnTo>
                  <a:lnTo>
                    <a:pt x="2118" y="12483"/>
                  </a:lnTo>
                  <a:lnTo>
                    <a:pt x="1976" y="11782"/>
                  </a:lnTo>
                  <a:lnTo>
                    <a:pt x="1976" y="9958"/>
                  </a:lnTo>
                  <a:lnTo>
                    <a:pt x="2118" y="8977"/>
                  </a:lnTo>
                  <a:lnTo>
                    <a:pt x="2541" y="7294"/>
                  </a:lnTo>
                  <a:lnTo>
                    <a:pt x="3529" y="5891"/>
                  </a:lnTo>
                  <a:lnTo>
                    <a:pt x="4518" y="4629"/>
                  </a:lnTo>
                  <a:lnTo>
                    <a:pt x="5929" y="3366"/>
                  </a:lnTo>
                  <a:lnTo>
                    <a:pt x="7341" y="2665"/>
                  </a:lnTo>
                  <a:lnTo>
                    <a:pt x="9035" y="2244"/>
                  </a:lnTo>
                  <a:lnTo>
                    <a:pt x="9882" y="2104"/>
                  </a:lnTo>
                  <a:lnTo>
                    <a:pt x="10871" y="1964"/>
                  </a:lnTo>
                  <a:lnTo>
                    <a:pt x="12565" y="2244"/>
                  </a:lnTo>
                  <a:lnTo>
                    <a:pt x="14259" y="2665"/>
                  </a:lnTo>
                  <a:lnTo>
                    <a:pt x="15812" y="3366"/>
                  </a:lnTo>
                  <a:lnTo>
                    <a:pt x="17082" y="4629"/>
                  </a:lnTo>
                  <a:lnTo>
                    <a:pt x="18071" y="5891"/>
                  </a:lnTo>
                  <a:lnTo>
                    <a:pt x="19059" y="7294"/>
                  </a:lnTo>
                  <a:lnTo>
                    <a:pt x="19482" y="8977"/>
                  </a:lnTo>
                  <a:lnTo>
                    <a:pt x="19624" y="9958"/>
                  </a:lnTo>
                  <a:lnTo>
                    <a:pt x="19624" y="11782"/>
                  </a:lnTo>
                  <a:lnTo>
                    <a:pt x="19482" y="12483"/>
                  </a:lnTo>
                  <a:lnTo>
                    <a:pt x="19059" y="14166"/>
                  </a:lnTo>
                  <a:lnTo>
                    <a:pt x="18071" y="15709"/>
                  </a:lnTo>
                  <a:lnTo>
                    <a:pt x="17082" y="17112"/>
                  </a:lnTo>
                  <a:lnTo>
                    <a:pt x="15812" y="18094"/>
                  </a:lnTo>
                  <a:lnTo>
                    <a:pt x="14259" y="18935"/>
                  </a:lnTo>
                  <a:lnTo>
                    <a:pt x="12565" y="19496"/>
                  </a:lnTo>
                  <a:lnTo>
                    <a:pt x="11718" y="19636"/>
                  </a:lnTo>
                  <a:lnTo>
                    <a:pt x="10871" y="19636"/>
                  </a:lnTo>
                  <a:close/>
                </a:path>
              </a:pathLst>
            </a:custGeom>
            <a:solidFill>
              <a:srgbClr val="FFFFFF">
                <a:alpha val="33000"/>
              </a:srgbClr>
            </a:solidFill>
            <a:ln w="12700" cap="flat">
              <a:noFill/>
              <a:miter lim="400000"/>
            </a:ln>
            <a:effectLst/>
          </p:spPr>
          <p:txBody>
            <a:bodyPr wrap="square" lIns="45719" tIns="45719" rIns="45719" bIns="45719" numCol="1" anchor="t">
              <a:noAutofit/>
            </a:bodyPr>
            <a:lstStyle/>
            <a:p>
              <a:endParaRPr/>
            </a:p>
          </p:txBody>
        </p:sp>
        <p:sp>
          <p:nvSpPr>
            <p:cNvPr id="1394" name="Freeform 58"/>
            <p:cNvSpPr/>
            <p:nvPr/>
          </p:nvSpPr>
          <p:spPr>
            <a:xfrm>
              <a:off x="198297" y="0"/>
              <a:ext cx="167852" cy="168631"/>
            </a:xfrm>
            <a:custGeom>
              <a:avLst/>
              <a:gdLst/>
              <a:ahLst/>
              <a:cxnLst>
                <a:cxn ang="0">
                  <a:pos x="wd2" y="hd2"/>
                </a:cxn>
                <a:cxn ang="5400000">
                  <a:pos x="wd2" y="hd2"/>
                </a:cxn>
                <a:cxn ang="10800000">
                  <a:pos x="wd2" y="hd2"/>
                </a:cxn>
                <a:cxn ang="16200000">
                  <a:pos x="wd2" y="hd2"/>
                </a:cxn>
              </a:cxnLst>
              <a:rect l="0" t="0" r="r" b="b"/>
              <a:pathLst>
                <a:path w="21600" h="21600" extrusionOk="0">
                  <a:moveTo>
                    <a:pt x="21600" y="12600"/>
                  </a:moveTo>
                  <a:lnTo>
                    <a:pt x="21600" y="8700"/>
                  </a:lnTo>
                  <a:lnTo>
                    <a:pt x="19792" y="8300"/>
                  </a:lnTo>
                  <a:lnTo>
                    <a:pt x="19691" y="8200"/>
                  </a:lnTo>
                  <a:lnTo>
                    <a:pt x="20997" y="7000"/>
                  </a:lnTo>
                  <a:lnTo>
                    <a:pt x="19088" y="3700"/>
                  </a:lnTo>
                  <a:lnTo>
                    <a:pt x="17180" y="4200"/>
                  </a:lnTo>
                  <a:lnTo>
                    <a:pt x="17180" y="4100"/>
                  </a:lnTo>
                  <a:lnTo>
                    <a:pt x="17782" y="2400"/>
                  </a:lnTo>
                  <a:lnTo>
                    <a:pt x="14367" y="400"/>
                  </a:lnTo>
                  <a:lnTo>
                    <a:pt x="13060" y="1800"/>
                  </a:lnTo>
                  <a:lnTo>
                    <a:pt x="12960" y="1800"/>
                  </a:lnTo>
                  <a:lnTo>
                    <a:pt x="12558" y="0"/>
                  </a:lnTo>
                  <a:lnTo>
                    <a:pt x="8640" y="0"/>
                  </a:lnTo>
                  <a:lnTo>
                    <a:pt x="8339" y="1800"/>
                  </a:lnTo>
                  <a:lnTo>
                    <a:pt x="8138" y="1800"/>
                  </a:lnTo>
                  <a:lnTo>
                    <a:pt x="6932" y="500"/>
                  </a:lnTo>
                  <a:lnTo>
                    <a:pt x="3516" y="2500"/>
                  </a:lnTo>
                  <a:lnTo>
                    <a:pt x="4119" y="4100"/>
                  </a:lnTo>
                  <a:lnTo>
                    <a:pt x="3918" y="4300"/>
                  </a:lnTo>
                  <a:lnTo>
                    <a:pt x="2210" y="3800"/>
                  </a:lnTo>
                  <a:lnTo>
                    <a:pt x="301" y="7100"/>
                  </a:lnTo>
                  <a:lnTo>
                    <a:pt x="1507" y="8200"/>
                  </a:lnTo>
                  <a:lnTo>
                    <a:pt x="1407" y="8600"/>
                  </a:lnTo>
                  <a:lnTo>
                    <a:pt x="0" y="9000"/>
                  </a:lnTo>
                  <a:lnTo>
                    <a:pt x="0" y="12800"/>
                  </a:lnTo>
                  <a:lnTo>
                    <a:pt x="1306" y="13200"/>
                  </a:lnTo>
                  <a:lnTo>
                    <a:pt x="1507" y="13700"/>
                  </a:lnTo>
                  <a:lnTo>
                    <a:pt x="402" y="14600"/>
                  </a:lnTo>
                  <a:lnTo>
                    <a:pt x="2311" y="17900"/>
                  </a:lnTo>
                  <a:lnTo>
                    <a:pt x="3617" y="17500"/>
                  </a:lnTo>
                  <a:lnTo>
                    <a:pt x="4119" y="18000"/>
                  </a:lnTo>
                  <a:lnTo>
                    <a:pt x="3717" y="19200"/>
                  </a:lnTo>
                  <a:lnTo>
                    <a:pt x="7133" y="21200"/>
                  </a:lnTo>
                  <a:lnTo>
                    <a:pt x="8037" y="20200"/>
                  </a:lnTo>
                  <a:lnTo>
                    <a:pt x="8640" y="20300"/>
                  </a:lnTo>
                  <a:lnTo>
                    <a:pt x="8841" y="21600"/>
                  </a:lnTo>
                  <a:lnTo>
                    <a:pt x="12759" y="21600"/>
                  </a:lnTo>
                  <a:lnTo>
                    <a:pt x="13060" y="20200"/>
                  </a:lnTo>
                  <a:lnTo>
                    <a:pt x="13663" y="20100"/>
                  </a:lnTo>
                  <a:lnTo>
                    <a:pt x="14467" y="21100"/>
                  </a:lnTo>
                  <a:lnTo>
                    <a:pt x="17983" y="19100"/>
                  </a:lnTo>
                  <a:lnTo>
                    <a:pt x="17481" y="17700"/>
                  </a:lnTo>
                  <a:lnTo>
                    <a:pt x="17782" y="17300"/>
                  </a:lnTo>
                  <a:lnTo>
                    <a:pt x="19189" y="17700"/>
                  </a:lnTo>
                  <a:lnTo>
                    <a:pt x="21098" y="14400"/>
                  </a:lnTo>
                  <a:lnTo>
                    <a:pt x="19892" y="13300"/>
                  </a:lnTo>
                  <a:lnTo>
                    <a:pt x="19892" y="13000"/>
                  </a:lnTo>
                  <a:lnTo>
                    <a:pt x="21600" y="12600"/>
                  </a:lnTo>
                  <a:close/>
                  <a:moveTo>
                    <a:pt x="19390" y="14700"/>
                  </a:moveTo>
                  <a:lnTo>
                    <a:pt x="18486" y="16100"/>
                  </a:lnTo>
                  <a:lnTo>
                    <a:pt x="17280" y="15700"/>
                  </a:lnTo>
                  <a:lnTo>
                    <a:pt x="16979" y="16100"/>
                  </a:lnTo>
                  <a:lnTo>
                    <a:pt x="15773" y="17300"/>
                  </a:lnTo>
                  <a:lnTo>
                    <a:pt x="16275" y="18500"/>
                  </a:lnTo>
                  <a:lnTo>
                    <a:pt x="14869" y="19200"/>
                  </a:lnTo>
                  <a:lnTo>
                    <a:pt x="14065" y="18400"/>
                  </a:lnTo>
                  <a:lnTo>
                    <a:pt x="13663" y="18600"/>
                  </a:lnTo>
                  <a:lnTo>
                    <a:pt x="12357" y="19000"/>
                  </a:lnTo>
                  <a:lnTo>
                    <a:pt x="11855" y="19100"/>
                  </a:lnTo>
                  <a:lnTo>
                    <a:pt x="11654" y="20200"/>
                  </a:lnTo>
                  <a:lnTo>
                    <a:pt x="10047" y="20200"/>
                  </a:lnTo>
                  <a:lnTo>
                    <a:pt x="9846" y="19100"/>
                  </a:lnTo>
                  <a:lnTo>
                    <a:pt x="9343" y="19000"/>
                  </a:lnTo>
                  <a:lnTo>
                    <a:pt x="8037" y="18700"/>
                  </a:lnTo>
                  <a:lnTo>
                    <a:pt x="7535" y="18600"/>
                  </a:lnTo>
                  <a:lnTo>
                    <a:pt x="6832" y="19300"/>
                  </a:lnTo>
                  <a:lnTo>
                    <a:pt x="5425" y="18600"/>
                  </a:lnTo>
                  <a:lnTo>
                    <a:pt x="5727" y="17600"/>
                  </a:lnTo>
                  <a:lnTo>
                    <a:pt x="4420" y="16300"/>
                  </a:lnTo>
                  <a:lnTo>
                    <a:pt x="4119" y="15900"/>
                  </a:lnTo>
                  <a:lnTo>
                    <a:pt x="3014" y="16200"/>
                  </a:lnTo>
                  <a:lnTo>
                    <a:pt x="2210" y="14900"/>
                  </a:lnTo>
                  <a:lnTo>
                    <a:pt x="3114" y="14100"/>
                  </a:lnTo>
                  <a:lnTo>
                    <a:pt x="2913" y="13700"/>
                  </a:lnTo>
                  <a:lnTo>
                    <a:pt x="2713" y="12400"/>
                  </a:lnTo>
                  <a:lnTo>
                    <a:pt x="2612" y="12000"/>
                  </a:lnTo>
                  <a:lnTo>
                    <a:pt x="1407" y="11700"/>
                  </a:lnTo>
                  <a:lnTo>
                    <a:pt x="1407" y="10000"/>
                  </a:lnTo>
                  <a:lnTo>
                    <a:pt x="2612" y="9800"/>
                  </a:lnTo>
                  <a:lnTo>
                    <a:pt x="2713" y="9400"/>
                  </a:lnTo>
                  <a:lnTo>
                    <a:pt x="3014" y="8300"/>
                  </a:lnTo>
                  <a:lnTo>
                    <a:pt x="3215" y="7800"/>
                  </a:lnTo>
                  <a:lnTo>
                    <a:pt x="2110" y="6900"/>
                  </a:lnTo>
                  <a:lnTo>
                    <a:pt x="2913" y="5500"/>
                  </a:lnTo>
                  <a:lnTo>
                    <a:pt x="4320" y="5900"/>
                  </a:lnTo>
                  <a:lnTo>
                    <a:pt x="4621" y="5600"/>
                  </a:lnTo>
                  <a:lnTo>
                    <a:pt x="5425" y="4900"/>
                  </a:lnTo>
                  <a:lnTo>
                    <a:pt x="5727" y="4600"/>
                  </a:lnTo>
                  <a:lnTo>
                    <a:pt x="5325" y="3100"/>
                  </a:lnTo>
                  <a:lnTo>
                    <a:pt x="6731" y="2400"/>
                  </a:lnTo>
                  <a:lnTo>
                    <a:pt x="7635" y="3400"/>
                  </a:lnTo>
                  <a:lnTo>
                    <a:pt x="8138" y="3300"/>
                  </a:lnTo>
                  <a:lnTo>
                    <a:pt x="8941" y="3100"/>
                  </a:lnTo>
                  <a:lnTo>
                    <a:pt x="9544" y="3000"/>
                  </a:lnTo>
                  <a:lnTo>
                    <a:pt x="9846" y="1400"/>
                  </a:lnTo>
                  <a:lnTo>
                    <a:pt x="11453" y="1400"/>
                  </a:lnTo>
                  <a:lnTo>
                    <a:pt x="11754" y="3000"/>
                  </a:lnTo>
                  <a:lnTo>
                    <a:pt x="12257" y="3100"/>
                  </a:lnTo>
                  <a:lnTo>
                    <a:pt x="13060" y="3300"/>
                  </a:lnTo>
                  <a:lnTo>
                    <a:pt x="13563" y="3400"/>
                  </a:lnTo>
                  <a:lnTo>
                    <a:pt x="14567" y="2300"/>
                  </a:lnTo>
                  <a:lnTo>
                    <a:pt x="15974" y="3000"/>
                  </a:lnTo>
                  <a:lnTo>
                    <a:pt x="15472" y="4600"/>
                  </a:lnTo>
                  <a:lnTo>
                    <a:pt x="15873" y="4900"/>
                  </a:lnTo>
                  <a:lnTo>
                    <a:pt x="16577" y="5500"/>
                  </a:lnTo>
                  <a:lnTo>
                    <a:pt x="16778" y="5800"/>
                  </a:lnTo>
                  <a:lnTo>
                    <a:pt x="18385" y="5300"/>
                  </a:lnTo>
                  <a:lnTo>
                    <a:pt x="19289" y="6700"/>
                  </a:lnTo>
                  <a:lnTo>
                    <a:pt x="18084" y="7800"/>
                  </a:lnTo>
                  <a:lnTo>
                    <a:pt x="18184" y="8200"/>
                  </a:lnTo>
                  <a:lnTo>
                    <a:pt x="18486" y="9100"/>
                  </a:lnTo>
                  <a:lnTo>
                    <a:pt x="18586" y="9500"/>
                  </a:lnTo>
                  <a:lnTo>
                    <a:pt x="20193" y="9800"/>
                  </a:lnTo>
                  <a:lnTo>
                    <a:pt x="20193" y="11400"/>
                  </a:lnTo>
                  <a:lnTo>
                    <a:pt x="18687" y="11800"/>
                  </a:lnTo>
                  <a:lnTo>
                    <a:pt x="18385" y="13300"/>
                  </a:lnTo>
                  <a:lnTo>
                    <a:pt x="18285" y="13700"/>
                  </a:lnTo>
                  <a:lnTo>
                    <a:pt x="19390" y="14700"/>
                  </a:lnTo>
                  <a:close/>
                </a:path>
              </a:pathLst>
            </a:custGeom>
            <a:solidFill>
              <a:srgbClr val="FFFFFF">
                <a:alpha val="33000"/>
              </a:srgbClr>
            </a:solidFill>
            <a:ln w="12700" cap="flat">
              <a:noFill/>
              <a:miter lim="400000"/>
            </a:ln>
            <a:effectLst/>
          </p:spPr>
          <p:txBody>
            <a:bodyPr wrap="square" lIns="45719" tIns="45719" rIns="45719" bIns="45719" numCol="1" anchor="t">
              <a:noAutofit/>
            </a:bodyPr>
            <a:lstStyle/>
            <a:p>
              <a:endParaRPr/>
            </a:p>
          </p:txBody>
        </p:sp>
        <p:sp>
          <p:nvSpPr>
            <p:cNvPr id="1395" name="Freeform 59"/>
            <p:cNvSpPr/>
            <p:nvPr/>
          </p:nvSpPr>
          <p:spPr>
            <a:xfrm>
              <a:off x="245920" y="51526"/>
              <a:ext cx="70264" cy="69483"/>
            </a:xfrm>
            <a:custGeom>
              <a:avLst/>
              <a:gdLst/>
              <a:ahLst/>
              <a:cxnLst>
                <a:cxn ang="0">
                  <a:pos x="wd2" y="hd2"/>
                </a:cxn>
                <a:cxn ang="5400000">
                  <a:pos x="wd2" y="hd2"/>
                </a:cxn>
                <a:cxn ang="10800000">
                  <a:pos x="wd2" y="hd2"/>
                </a:cxn>
                <a:cxn ang="16200000">
                  <a:pos x="wd2" y="hd2"/>
                </a:cxn>
              </a:cxnLst>
              <a:rect l="0" t="0" r="r" b="b"/>
              <a:pathLst>
                <a:path w="21600" h="21600" extrusionOk="0">
                  <a:moveTo>
                    <a:pt x="10560" y="0"/>
                  </a:moveTo>
                  <a:lnTo>
                    <a:pt x="8640" y="243"/>
                  </a:lnTo>
                  <a:lnTo>
                    <a:pt x="6480" y="728"/>
                  </a:lnTo>
                  <a:lnTo>
                    <a:pt x="4800" y="1699"/>
                  </a:lnTo>
                  <a:lnTo>
                    <a:pt x="3120" y="3155"/>
                  </a:lnTo>
                  <a:lnTo>
                    <a:pt x="1920" y="4611"/>
                  </a:lnTo>
                  <a:lnTo>
                    <a:pt x="720" y="6553"/>
                  </a:lnTo>
                  <a:lnTo>
                    <a:pt x="240" y="8494"/>
                  </a:lnTo>
                  <a:lnTo>
                    <a:pt x="0" y="10679"/>
                  </a:lnTo>
                  <a:lnTo>
                    <a:pt x="240" y="13106"/>
                  </a:lnTo>
                  <a:lnTo>
                    <a:pt x="720" y="15047"/>
                  </a:lnTo>
                  <a:lnTo>
                    <a:pt x="1920" y="16989"/>
                  </a:lnTo>
                  <a:lnTo>
                    <a:pt x="3120" y="18445"/>
                  </a:lnTo>
                  <a:lnTo>
                    <a:pt x="4800" y="19901"/>
                  </a:lnTo>
                  <a:lnTo>
                    <a:pt x="6480" y="20872"/>
                  </a:lnTo>
                  <a:lnTo>
                    <a:pt x="8640" y="21357"/>
                  </a:lnTo>
                  <a:lnTo>
                    <a:pt x="10560" y="21600"/>
                  </a:lnTo>
                  <a:lnTo>
                    <a:pt x="12960" y="21357"/>
                  </a:lnTo>
                  <a:lnTo>
                    <a:pt x="14880" y="20872"/>
                  </a:lnTo>
                  <a:lnTo>
                    <a:pt x="16560" y="19901"/>
                  </a:lnTo>
                  <a:lnTo>
                    <a:pt x="18480" y="18445"/>
                  </a:lnTo>
                  <a:lnTo>
                    <a:pt x="19680" y="16989"/>
                  </a:lnTo>
                  <a:lnTo>
                    <a:pt x="20640" y="15047"/>
                  </a:lnTo>
                  <a:lnTo>
                    <a:pt x="21360" y="13106"/>
                  </a:lnTo>
                  <a:lnTo>
                    <a:pt x="21600" y="10679"/>
                  </a:lnTo>
                  <a:lnTo>
                    <a:pt x="21360" y="8494"/>
                  </a:lnTo>
                  <a:lnTo>
                    <a:pt x="20640" y="6553"/>
                  </a:lnTo>
                  <a:lnTo>
                    <a:pt x="19680" y="4611"/>
                  </a:lnTo>
                  <a:lnTo>
                    <a:pt x="18480" y="3155"/>
                  </a:lnTo>
                  <a:lnTo>
                    <a:pt x="16560" y="1699"/>
                  </a:lnTo>
                  <a:lnTo>
                    <a:pt x="14880" y="728"/>
                  </a:lnTo>
                  <a:lnTo>
                    <a:pt x="12960" y="243"/>
                  </a:lnTo>
                  <a:lnTo>
                    <a:pt x="10560" y="0"/>
                  </a:lnTo>
                  <a:close/>
                  <a:moveTo>
                    <a:pt x="10560" y="18202"/>
                  </a:moveTo>
                  <a:lnTo>
                    <a:pt x="9360" y="17960"/>
                  </a:lnTo>
                  <a:lnTo>
                    <a:pt x="7920" y="17717"/>
                  </a:lnTo>
                  <a:lnTo>
                    <a:pt x="6480" y="16989"/>
                  </a:lnTo>
                  <a:lnTo>
                    <a:pt x="5520" y="16018"/>
                  </a:lnTo>
                  <a:lnTo>
                    <a:pt x="4800" y="14804"/>
                  </a:lnTo>
                  <a:lnTo>
                    <a:pt x="3840" y="13591"/>
                  </a:lnTo>
                  <a:lnTo>
                    <a:pt x="3360" y="12378"/>
                  </a:lnTo>
                  <a:lnTo>
                    <a:pt x="3360" y="9465"/>
                  </a:lnTo>
                  <a:lnTo>
                    <a:pt x="3840" y="7766"/>
                  </a:lnTo>
                  <a:lnTo>
                    <a:pt x="4800" y="6796"/>
                  </a:lnTo>
                  <a:lnTo>
                    <a:pt x="5520" y="5339"/>
                  </a:lnTo>
                  <a:lnTo>
                    <a:pt x="6480" y="4611"/>
                  </a:lnTo>
                  <a:lnTo>
                    <a:pt x="7920" y="3883"/>
                  </a:lnTo>
                  <a:lnTo>
                    <a:pt x="9360" y="3640"/>
                  </a:lnTo>
                  <a:lnTo>
                    <a:pt x="10560" y="3398"/>
                  </a:lnTo>
                  <a:lnTo>
                    <a:pt x="12240" y="3640"/>
                  </a:lnTo>
                  <a:lnTo>
                    <a:pt x="13440" y="3883"/>
                  </a:lnTo>
                  <a:lnTo>
                    <a:pt x="14880" y="4611"/>
                  </a:lnTo>
                  <a:lnTo>
                    <a:pt x="15840" y="5339"/>
                  </a:lnTo>
                  <a:lnTo>
                    <a:pt x="16800" y="6796"/>
                  </a:lnTo>
                  <a:lnTo>
                    <a:pt x="17520" y="7766"/>
                  </a:lnTo>
                  <a:lnTo>
                    <a:pt x="18000" y="9465"/>
                  </a:lnTo>
                  <a:lnTo>
                    <a:pt x="18240" y="10679"/>
                  </a:lnTo>
                  <a:lnTo>
                    <a:pt x="18000" y="12378"/>
                  </a:lnTo>
                  <a:lnTo>
                    <a:pt x="17520" y="13591"/>
                  </a:lnTo>
                  <a:lnTo>
                    <a:pt x="16800" y="14804"/>
                  </a:lnTo>
                  <a:lnTo>
                    <a:pt x="15840" y="16018"/>
                  </a:lnTo>
                  <a:lnTo>
                    <a:pt x="14880" y="16989"/>
                  </a:lnTo>
                  <a:lnTo>
                    <a:pt x="13440" y="17717"/>
                  </a:lnTo>
                  <a:lnTo>
                    <a:pt x="12240" y="17960"/>
                  </a:lnTo>
                  <a:lnTo>
                    <a:pt x="10560" y="18202"/>
                  </a:lnTo>
                  <a:close/>
                </a:path>
              </a:pathLst>
            </a:custGeom>
            <a:solidFill>
              <a:srgbClr val="FFFFFF">
                <a:alpha val="33000"/>
              </a:srgbClr>
            </a:solidFill>
            <a:ln w="12700" cap="flat">
              <a:noFill/>
              <a:miter lim="400000"/>
            </a:ln>
            <a:effectLst/>
          </p:spPr>
          <p:txBody>
            <a:bodyPr wrap="square" lIns="45719" tIns="45719" rIns="45719" bIns="45719" numCol="1" anchor="t">
              <a:noAutofit/>
            </a:bodyPr>
            <a:lstStyle/>
            <a:p>
              <a:endParaRPr/>
            </a:p>
          </p:txBody>
        </p:sp>
        <p:sp>
          <p:nvSpPr>
            <p:cNvPr id="1396" name="Freeform 60"/>
            <p:cNvSpPr/>
            <p:nvPr/>
          </p:nvSpPr>
          <p:spPr>
            <a:xfrm>
              <a:off x="254507" y="176437"/>
              <a:ext cx="98369" cy="99150"/>
            </a:xfrm>
            <a:custGeom>
              <a:avLst/>
              <a:gdLst/>
              <a:ahLst/>
              <a:cxnLst>
                <a:cxn ang="0">
                  <a:pos x="wd2" y="hd2"/>
                </a:cxn>
                <a:cxn ang="5400000">
                  <a:pos x="wd2" y="hd2"/>
                </a:cxn>
                <a:cxn ang="10800000">
                  <a:pos x="wd2" y="hd2"/>
                </a:cxn>
                <a:cxn ang="16200000">
                  <a:pos x="wd2" y="hd2"/>
                </a:cxn>
              </a:cxnLst>
              <a:rect l="0" t="0" r="r" b="b"/>
              <a:pathLst>
                <a:path w="21600" h="21600" extrusionOk="0">
                  <a:moveTo>
                    <a:pt x="20743" y="7994"/>
                  </a:moveTo>
                  <a:lnTo>
                    <a:pt x="19029" y="7654"/>
                  </a:lnTo>
                  <a:lnTo>
                    <a:pt x="20057" y="5953"/>
                  </a:lnTo>
                  <a:lnTo>
                    <a:pt x="20057" y="4592"/>
                  </a:lnTo>
                  <a:lnTo>
                    <a:pt x="17486" y="2041"/>
                  </a:lnTo>
                  <a:lnTo>
                    <a:pt x="15943" y="1701"/>
                  </a:lnTo>
                  <a:lnTo>
                    <a:pt x="14400" y="2721"/>
                  </a:lnTo>
                  <a:lnTo>
                    <a:pt x="14057" y="850"/>
                  </a:lnTo>
                  <a:lnTo>
                    <a:pt x="12857" y="0"/>
                  </a:lnTo>
                  <a:lnTo>
                    <a:pt x="9086" y="0"/>
                  </a:lnTo>
                  <a:lnTo>
                    <a:pt x="7886" y="850"/>
                  </a:lnTo>
                  <a:lnTo>
                    <a:pt x="7543" y="2551"/>
                  </a:lnTo>
                  <a:lnTo>
                    <a:pt x="6171" y="1531"/>
                  </a:lnTo>
                  <a:lnTo>
                    <a:pt x="4629" y="1701"/>
                  </a:lnTo>
                  <a:lnTo>
                    <a:pt x="2057" y="4422"/>
                  </a:lnTo>
                  <a:lnTo>
                    <a:pt x="1886" y="5783"/>
                  </a:lnTo>
                  <a:lnTo>
                    <a:pt x="2571" y="7313"/>
                  </a:lnTo>
                  <a:lnTo>
                    <a:pt x="857" y="7654"/>
                  </a:lnTo>
                  <a:lnTo>
                    <a:pt x="0" y="8674"/>
                  </a:lnTo>
                  <a:lnTo>
                    <a:pt x="0" y="12416"/>
                  </a:lnTo>
                  <a:lnTo>
                    <a:pt x="857" y="13606"/>
                  </a:lnTo>
                  <a:lnTo>
                    <a:pt x="2571" y="13946"/>
                  </a:lnTo>
                  <a:lnTo>
                    <a:pt x="1543" y="15477"/>
                  </a:lnTo>
                  <a:lnTo>
                    <a:pt x="1714" y="17008"/>
                  </a:lnTo>
                  <a:lnTo>
                    <a:pt x="4286" y="19559"/>
                  </a:lnTo>
                  <a:lnTo>
                    <a:pt x="5657" y="19729"/>
                  </a:lnTo>
                  <a:lnTo>
                    <a:pt x="7200" y="18879"/>
                  </a:lnTo>
                  <a:lnTo>
                    <a:pt x="7543" y="20750"/>
                  </a:lnTo>
                  <a:lnTo>
                    <a:pt x="8914" y="21600"/>
                  </a:lnTo>
                  <a:lnTo>
                    <a:pt x="12343" y="21600"/>
                  </a:lnTo>
                  <a:lnTo>
                    <a:pt x="13714" y="20750"/>
                  </a:lnTo>
                  <a:lnTo>
                    <a:pt x="14057" y="19049"/>
                  </a:lnTo>
                  <a:lnTo>
                    <a:pt x="15600" y="19899"/>
                  </a:lnTo>
                  <a:lnTo>
                    <a:pt x="16971" y="19729"/>
                  </a:lnTo>
                  <a:lnTo>
                    <a:pt x="19543" y="17178"/>
                  </a:lnTo>
                  <a:lnTo>
                    <a:pt x="19886" y="15817"/>
                  </a:lnTo>
                  <a:lnTo>
                    <a:pt x="19029" y="14287"/>
                  </a:lnTo>
                  <a:lnTo>
                    <a:pt x="20743" y="13946"/>
                  </a:lnTo>
                  <a:lnTo>
                    <a:pt x="21600" y="12756"/>
                  </a:lnTo>
                  <a:lnTo>
                    <a:pt x="21600" y="9184"/>
                  </a:lnTo>
                  <a:lnTo>
                    <a:pt x="20743" y="7994"/>
                  </a:lnTo>
                  <a:close/>
                  <a:moveTo>
                    <a:pt x="16800" y="12416"/>
                  </a:moveTo>
                  <a:lnTo>
                    <a:pt x="16114" y="14287"/>
                  </a:lnTo>
                  <a:lnTo>
                    <a:pt x="17143" y="16328"/>
                  </a:lnTo>
                  <a:lnTo>
                    <a:pt x="16114" y="17348"/>
                  </a:lnTo>
                  <a:lnTo>
                    <a:pt x="13886" y="16157"/>
                  </a:lnTo>
                  <a:lnTo>
                    <a:pt x="12000" y="16838"/>
                  </a:lnTo>
                  <a:lnTo>
                    <a:pt x="11486" y="19219"/>
                  </a:lnTo>
                  <a:lnTo>
                    <a:pt x="9771" y="19219"/>
                  </a:lnTo>
                  <a:lnTo>
                    <a:pt x="9257" y="16668"/>
                  </a:lnTo>
                  <a:lnTo>
                    <a:pt x="7371" y="15987"/>
                  </a:lnTo>
                  <a:lnTo>
                    <a:pt x="5314" y="17178"/>
                  </a:lnTo>
                  <a:lnTo>
                    <a:pt x="4114" y="15987"/>
                  </a:lnTo>
                  <a:lnTo>
                    <a:pt x="5486" y="13946"/>
                  </a:lnTo>
                  <a:lnTo>
                    <a:pt x="4800" y="12076"/>
                  </a:lnTo>
                  <a:lnTo>
                    <a:pt x="2400" y="11565"/>
                  </a:lnTo>
                  <a:lnTo>
                    <a:pt x="2400" y="9865"/>
                  </a:lnTo>
                  <a:lnTo>
                    <a:pt x="4800" y="9184"/>
                  </a:lnTo>
                  <a:lnTo>
                    <a:pt x="5486" y="7483"/>
                  </a:lnTo>
                  <a:lnTo>
                    <a:pt x="4457" y="5272"/>
                  </a:lnTo>
                  <a:lnTo>
                    <a:pt x="5486" y="4082"/>
                  </a:lnTo>
                  <a:lnTo>
                    <a:pt x="7714" y="5443"/>
                  </a:lnTo>
                  <a:lnTo>
                    <a:pt x="9600" y="4762"/>
                  </a:lnTo>
                  <a:lnTo>
                    <a:pt x="10114" y="2381"/>
                  </a:lnTo>
                  <a:lnTo>
                    <a:pt x="11829" y="2381"/>
                  </a:lnTo>
                  <a:lnTo>
                    <a:pt x="12343" y="4932"/>
                  </a:lnTo>
                  <a:lnTo>
                    <a:pt x="14229" y="5613"/>
                  </a:lnTo>
                  <a:lnTo>
                    <a:pt x="16286" y="4422"/>
                  </a:lnTo>
                  <a:lnTo>
                    <a:pt x="17657" y="5613"/>
                  </a:lnTo>
                  <a:lnTo>
                    <a:pt x="16114" y="7654"/>
                  </a:lnTo>
                  <a:lnTo>
                    <a:pt x="16800" y="9524"/>
                  </a:lnTo>
                  <a:lnTo>
                    <a:pt x="19200" y="10035"/>
                  </a:lnTo>
                  <a:lnTo>
                    <a:pt x="19200" y="11906"/>
                  </a:lnTo>
                  <a:lnTo>
                    <a:pt x="16800" y="12416"/>
                  </a:lnTo>
                  <a:close/>
                </a:path>
              </a:pathLst>
            </a:custGeom>
            <a:solidFill>
              <a:srgbClr val="FFFFFF">
                <a:alpha val="33000"/>
              </a:srgbClr>
            </a:solidFill>
            <a:ln w="12700" cap="flat">
              <a:noFill/>
              <a:miter lim="400000"/>
            </a:ln>
            <a:effectLst/>
          </p:spPr>
          <p:txBody>
            <a:bodyPr wrap="square" lIns="45719" tIns="45719" rIns="45719" bIns="45719" numCol="1" anchor="t">
              <a:noAutofit/>
            </a:bodyPr>
            <a:lstStyle/>
            <a:p>
              <a:endParaRPr/>
            </a:p>
          </p:txBody>
        </p:sp>
        <p:sp>
          <p:nvSpPr>
            <p:cNvPr id="1397" name="Freeform 61"/>
            <p:cNvSpPr/>
            <p:nvPr/>
          </p:nvSpPr>
          <p:spPr>
            <a:xfrm>
              <a:off x="284955" y="207665"/>
              <a:ext cx="36694" cy="36694"/>
            </a:xfrm>
            <a:custGeom>
              <a:avLst/>
              <a:gdLst/>
              <a:ahLst/>
              <a:cxnLst>
                <a:cxn ang="0">
                  <a:pos x="wd2" y="hd2"/>
                </a:cxn>
                <a:cxn ang="5400000">
                  <a:pos x="wd2" y="hd2"/>
                </a:cxn>
                <a:cxn ang="10800000">
                  <a:pos x="wd2" y="hd2"/>
                </a:cxn>
                <a:cxn ang="16200000">
                  <a:pos x="wd2" y="hd2"/>
                </a:cxn>
              </a:cxnLst>
              <a:rect l="0" t="0" r="r" b="b"/>
              <a:pathLst>
                <a:path w="21600" h="21600" extrusionOk="0">
                  <a:moveTo>
                    <a:pt x="11030" y="0"/>
                  </a:moveTo>
                  <a:lnTo>
                    <a:pt x="8732" y="0"/>
                  </a:lnTo>
                  <a:lnTo>
                    <a:pt x="3217" y="2757"/>
                  </a:lnTo>
                  <a:lnTo>
                    <a:pt x="1838" y="4596"/>
                  </a:lnTo>
                  <a:lnTo>
                    <a:pt x="919" y="6434"/>
                  </a:lnTo>
                  <a:lnTo>
                    <a:pt x="460" y="8732"/>
                  </a:lnTo>
                  <a:lnTo>
                    <a:pt x="0" y="10570"/>
                  </a:lnTo>
                  <a:lnTo>
                    <a:pt x="919" y="15166"/>
                  </a:lnTo>
                  <a:lnTo>
                    <a:pt x="1838" y="16545"/>
                  </a:lnTo>
                  <a:lnTo>
                    <a:pt x="3217" y="18843"/>
                  </a:lnTo>
                  <a:lnTo>
                    <a:pt x="8732" y="21600"/>
                  </a:lnTo>
                  <a:lnTo>
                    <a:pt x="13328" y="21600"/>
                  </a:lnTo>
                  <a:lnTo>
                    <a:pt x="15166" y="20681"/>
                  </a:lnTo>
                  <a:lnTo>
                    <a:pt x="17464" y="19762"/>
                  </a:lnTo>
                  <a:lnTo>
                    <a:pt x="18843" y="18843"/>
                  </a:lnTo>
                  <a:lnTo>
                    <a:pt x="20221" y="16545"/>
                  </a:lnTo>
                  <a:lnTo>
                    <a:pt x="21140" y="15166"/>
                  </a:lnTo>
                  <a:lnTo>
                    <a:pt x="21600" y="12868"/>
                  </a:lnTo>
                  <a:lnTo>
                    <a:pt x="21600" y="8732"/>
                  </a:lnTo>
                  <a:lnTo>
                    <a:pt x="21140" y="6434"/>
                  </a:lnTo>
                  <a:lnTo>
                    <a:pt x="20221" y="4596"/>
                  </a:lnTo>
                  <a:lnTo>
                    <a:pt x="18843" y="2757"/>
                  </a:lnTo>
                  <a:lnTo>
                    <a:pt x="17464" y="1838"/>
                  </a:lnTo>
                  <a:lnTo>
                    <a:pt x="15166" y="919"/>
                  </a:lnTo>
                  <a:lnTo>
                    <a:pt x="13328" y="0"/>
                  </a:lnTo>
                  <a:lnTo>
                    <a:pt x="11030" y="0"/>
                  </a:lnTo>
                  <a:close/>
                  <a:moveTo>
                    <a:pt x="11030" y="15166"/>
                  </a:moveTo>
                  <a:lnTo>
                    <a:pt x="9191" y="14706"/>
                  </a:lnTo>
                  <a:lnTo>
                    <a:pt x="7813" y="13787"/>
                  </a:lnTo>
                  <a:lnTo>
                    <a:pt x="6894" y="12409"/>
                  </a:lnTo>
                  <a:lnTo>
                    <a:pt x="6894" y="9191"/>
                  </a:lnTo>
                  <a:lnTo>
                    <a:pt x="7813" y="7813"/>
                  </a:lnTo>
                  <a:lnTo>
                    <a:pt x="9191" y="6894"/>
                  </a:lnTo>
                  <a:lnTo>
                    <a:pt x="11030" y="6434"/>
                  </a:lnTo>
                  <a:lnTo>
                    <a:pt x="12868" y="6894"/>
                  </a:lnTo>
                  <a:lnTo>
                    <a:pt x="14247" y="7813"/>
                  </a:lnTo>
                  <a:lnTo>
                    <a:pt x="15166" y="9191"/>
                  </a:lnTo>
                  <a:lnTo>
                    <a:pt x="15166" y="12409"/>
                  </a:lnTo>
                  <a:lnTo>
                    <a:pt x="14247" y="13787"/>
                  </a:lnTo>
                  <a:lnTo>
                    <a:pt x="12868" y="14706"/>
                  </a:lnTo>
                  <a:lnTo>
                    <a:pt x="11030" y="15166"/>
                  </a:lnTo>
                  <a:close/>
                </a:path>
              </a:pathLst>
            </a:custGeom>
            <a:solidFill>
              <a:srgbClr val="FFFFFF">
                <a:alpha val="33000"/>
              </a:srgbClr>
            </a:solidFill>
            <a:ln w="12700" cap="flat">
              <a:noFill/>
              <a:miter lim="400000"/>
            </a:ln>
            <a:effectLst/>
          </p:spPr>
          <p:txBody>
            <a:bodyPr wrap="square" lIns="45719" tIns="45719" rIns="45719" bIns="45719" numCol="1" anchor="t">
              <a:noAutofit/>
            </a:bodyPr>
            <a:lstStyle/>
            <a:p>
              <a:endParaRPr/>
            </a:p>
          </p:txBody>
        </p:sp>
        <p:sp>
          <p:nvSpPr>
            <p:cNvPr id="1398" name="Freeform 62"/>
            <p:cNvSpPr/>
            <p:nvPr/>
          </p:nvSpPr>
          <p:spPr>
            <a:xfrm>
              <a:off x="42157" y="144429"/>
              <a:ext cx="81194" cy="80413"/>
            </a:xfrm>
            <a:custGeom>
              <a:avLst/>
              <a:gdLst/>
              <a:ahLst/>
              <a:cxnLst>
                <a:cxn ang="0">
                  <a:pos x="wd2" y="hd2"/>
                </a:cxn>
                <a:cxn ang="5400000">
                  <a:pos x="wd2" y="hd2"/>
                </a:cxn>
                <a:cxn ang="10800000">
                  <a:pos x="wd2" y="hd2"/>
                </a:cxn>
                <a:cxn ang="16200000">
                  <a:pos x="wd2" y="hd2"/>
                </a:cxn>
              </a:cxnLst>
              <a:rect l="0" t="0" r="r" b="b"/>
              <a:pathLst>
                <a:path w="21600" h="21600" extrusionOk="0">
                  <a:moveTo>
                    <a:pt x="21600" y="2936"/>
                  </a:moveTo>
                  <a:lnTo>
                    <a:pt x="21600" y="0"/>
                  </a:lnTo>
                  <a:lnTo>
                    <a:pt x="19315" y="0"/>
                  </a:lnTo>
                  <a:lnTo>
                    <a:pt x="15162" y="839"/>
                  </a:lnTo>
                  <a:lnTo>
                    <a:pt x="13292" y="1468"/>
                  </a:lnTo>
                  <a:lnTo>
                    <a:pt x="11215" y="2307"/>
                  </a:lnTo>
                  <a:lnTo>
                    <a:pt x="9346" y="3565"/>
                  </a:lnTo>
                  <a:lnTo>
                    <a:pt x="7892" y="4823"/>
                  </a:lnTo>
                  <a:lnTo>
                    <a:pt x="6231" y="6291"/>
                  </a:lnTo>
                  <a:lnTo>
                    <a:pt x="4985" y="7759"/>
                  </a:lnTo>
                  <a:lnTo>
                    <a:pt x="3531" y="9437"/>
                  </a:lnTo>
                  <a:lnTo>
                    <a:pt x="2700" y="11324"/>
                  </a:lnTo>
                  <a:lnTo>
                    <a:pt x="1454" y="13002"/>
                  </a:lnTo>
                  <a:lnTo>
                    <a:pt x="831" y="15099"/>
                  </a:lnTo>
                  <a:lnTo>
                    <a:pt x="0" y="19293"/>
                  </a:lnTo>
                  <a:lnTo>
                    <a:pt x="0" y="21600"/>
                  </a:lnTo>
                  <a:lnTo>
                    <a:pt x="2908" y="21600"/>
                  </a:lnTo>
                  <a:lnTo>
                    <a:pt x="2908" y="19713"/>
                  </a:lnTo>
                  <a:lnTo>
                    <a:pt x="3738" y="15938"/>
                  </a:lnTo>
                  <a:lnTo>
                    <a:pt x="4362" y="14260"/>
                  </a:lnTo>
                  <a:lnTo>
                    <a:pt x="5192" y="12583"/>
                  </a:lnTo>
                  <a:lnTo>
                    <a:pt x="6023" y="11115"/>
                  </a:lnTo>
                  <a:lnTo>
                    <a:pt x="7062" y="9647"/>
                  </a:lnTo>
                  <a:lnTo>
                    <a:pt x="9554" y="7130"/>
                  </a:lnTo>
                  <a:lnTo>
                    <a:pt x="11215" y="6082"/>
                  </a:lnTo>
                  <a:lnTo>
                    <a:pt x="12669" y="5033"/>
                  </a:lnTo>
                  <a:lnTo>
                    <a:pt x="14331" y="4194"/>
                  </a:lnTo>
                  <a:lnTo>
                    <a:pt x="15992" y="3565"/>
                  </a:lnTo>
                  <a:lnTo>
                    <a:pt x="17654" y="3146"/>
                  </a:lnTo>
                  <a:lnTo>
                    <a:pt x="19731" y="2936"/>
                  </a:lnTo>
                  <a:lnTo>
                    <a:pt x="21600" y="2936"/>
                  </a:lnTo>
                  <a:close/>
                </a:path>
              </a:pathLst>
            </a:custGeom>
            <a:solidFill>
              <a:srgbClr val="FFFFFF">
                <a:alpha val="33000"/>
              </a:srgbClr>
            </a:solidFill>
            <a:ln w="12700" cap="flat">
              <a:noFill/>
              <a:miter lim="400000"/>
            </a:ln>
            <a:effectLst/>
          </p:spPr>
          <p:txBody>
            <a:bodyPr wrap="square" lIns="45719" tIns="45719" rIns="45719" bIns="45719" numCol="1" anchor="t">
              <a:noAutofit/>
            </a:bodyPr>
            <a:lstStyle/>
            <a:p>
              <a:endParaRPr/>
            </a:p>
          </p:txBody>
        </p:sp>
      </p:grpSp>
      <p:sp>
        <p:nvSpPr>
          <p:cNvPr id="1400" name="Freeform 47"/>
          <p:cNvSpPr/>
          <p:nvPr/>
        </p:nvSpPr>
        <p:spPr>
          <a:xfrm>
            <a:off x="5073591" y="3751748"/>
            <a:ext cx="214566" cy="225250"/>
          </a:xfrm>
          <a:custGeom>
            <a:avLst/>
            <a:gdLst/>
            <a:ahLst/>
            <a:cxnLst>
              <a:cxn ang="0">
                <a:pos x="wd2" y="hd2"/>
              </a:cxn>
              <a:cxn ang="5400000">
                <a:pos x="wd2" y="hd2"/>
              </a:cxn>
              <a:cxn ang="10800000">
                <a:pos x="wd2" y="hd2"/>
              </a:cxn>
              <a:cxn ang="16200000">
                <a:pos x="wd2" y="hd2"/>
              </a:cxn>
            </a:cxnLst>
            <a:rect l="0" t="0" r="r" b="b"/>
            <a:pathLst>
              <a:path w="21600" h="21600" extrusionOk="0">
                <a:moveTo>
                  <a:pt x="18105" y="5806"/>
                </a:moveTo>
                <a:lnTo>
                  <a:pt x="21600" y="2433"/>
                </a:lnTo>
                <a:lnTo>
                  <a:pt x="20032" y="1921"/>
                </a:lnTo>
                <a:lnTo>
                  <a:pt x="20121" y="1878"/>
                </a:lnTo>
                <a:lnTo>
                  <a:pt x="20211" y="1793"/>
                </a:lnTo>
                <a:lnTo>
                  <a:pt x="20211" y="1579"/>
                </a:lnTo>
                <a:lnTo>
                  <a:pt x="20121" y="1409"/>
                </a:lnTo>
                <a:lnTo>
                  <a:pt x="19987" y="1366"/>
                </a:lnTo>
                <a:lnTo>
                  <a:pt x="19763" y="1366"/>
                </a:lnTo>
                <a:lnTo>
                  <a:pt x="19673" y="1409"/>
                </a:lnTo>
                <a:lnTo>
                  <a:pt x="19583" y="1537"/>
                </a:lnTo>
                <a:lnTo>
                  <a:pt x="19046" y="0"/>
                </a:lnTo>
                <a:lnTo>
                  <a:pt x="15505" y="3372"/>
                </a:lnTo>
                <a:lnTo>
                  <a:pt x="16043" y="4866"/>
                </a:lnTo>
                <a:lnTo>
                  <a:pt x="15819" y="5080"/>
                </a:lnTo>
                <a:lnTo>
                  <a:pt x="15819" y="5123"/>
                </a:lnTo>
                <a:lnTo>
                  <a:pt x="15012" y="5848"/>
                </a:lnTo>
                <a:lnTo>
                  <a:pt x="14385" y="5293"/>
                </a:lnTo>
                <a:lnTo>
                  <a:pt x="13668" y="4824"/>
                </a:lnTo>
                <a:lnTo>
                  <a:pt x="12951" y="4440"/>
                </a:lnTo>
                <a:lnTo>
                  <a:pt x="12144" y="4055"/>
                </a:lnTo>
                <a:lnTo>
                  <a:pt x="11383" y="3842"/>
                </a:lnTo>
                <a:lnTo>
                  <a:pt x="10576" y="3586"/>
                </a:lnTo>
                <a:lnTo>
                  <a:pt x="9680" y="3500"/>
                </a:lnTo>
                <a:lnTo>
                  <a:pt x="8828" y="3458"/>
                </a:lnTo>
                <a:lnTo>
                  <a:pt x="7932" y="3500"/>
                </a:lnTo>
                <a:lnTo>
                  <a:pt x="7080" y="3586"/>
                </a:lnTo>
                <a:lnTo>
                  <a:pt x="6274" y="3842"/>
                </a:lnTo>
                <a:lnTo>
                  <a:pt x="5422" y="4098"/>
                </a:lnTo>
                <a:lnTo>
                  <a:pt x="4661" y="4440"/>
                </a:lnTo>
                <a:lnTo>
                  <a:pt x="3944" y="4866"/>
                </a:lnTo>
                <a:lnTo>
                  <a:pt x="3227" y="5336"/>
                </a:lnTo>
                <a:lnTo>
                  <a:pt x="2599" y="5891"/>
                </a:lnTo>
                <a:lnTo>
                  <a:pt x="1972" y="6531"/>
                </a:lnTo>
                <a:lnTo>
                  <a:pt x="1479" y="7214"/>
                </a:lnTo>
                <a:lnTo>
                  <a:pt x="986" y="7983"/>
                </a:lnTo>
                <a:lnTo>
                  <a:pt x="627" y="8708"/>
                </a:lnTo>
                <a:lnTo>
                  <a:pt x="359" y="9434"/>
                </a:lnTo>
                <a:lnTo>
                  <a:pt x="179" y="10288"/>
                </a:lnTo>
                <a:lnTo>
                  <a:pt x="0" y="11056"/>
                </a:lnTo>
                <a:lnTo>
                  <a:pt x="0" y="12678"/>
                </a:lnTo>
                <a:lnTo>
                  <a:pt x="179" y="13447"/>
                </a:lnTo>
                <a:lnTo>
                  <a:pt x="359" y="14300"/>
                </a:lnTo>
                <a:lnTo>
                  <a:pt x="627" y="15026"/>
                </a:lnTo>
                <a:lnTo>
                  <a:pt x="986" y="15752"/>
                </a:lnTo>
                <a:lnTo>
                  <a:pt x="1479" y="16520"/>
                </a:lnTo>
                <a:lnTo>
                  <a:pt x="1972" y="17203"/>
                </a:lnTo>
                <a:lnTo>
                  <a:pt x="2599" y="17843"/>
                </a:lnTo>
                <a:lnTo>
                  <a:pt x="2958" y="18142"/>
                </a:lnTo>
                <a:lnTo>
                  <a:pt x="3406" y="18484"/>
                </a:lnTo>
                <a:lnTo>
                  <a:pt x="2420" y="21600"/>
                </a:lnTo>
                <a:lnTo>
                  <a:pt x="5154" y="21600"/>
                </a:lnTo>
                <a:lnTo>
                  <a:pt x="5736" y="19722"/>
                </a:lnTo>
                <a:lnTo>
                  <a:pt x="6453" y="20021"/>
                </a:lnTo>
                <a:lnTo>
                  <a:pt x="7215" y="20149"/>
                </a:lnTo>
                <a:lnTo>
                  <a:pt x="8066" y="20234"/>
                </a:lnTo>
                <a:lnTo>
                  <a:pt x="8828" y="20277"/>
                </a:lnTo>
                <a:lnTo>
                  <a:pt x="9635" y="20234"/>
                </a:lnTo>
                <a:lnTo>
                  <a:pt x="10441" y="20149"/>
                </a:lnTo>
                <a:lnTo>
                  <a:pt x="11159" y="20021"/>
                </a:lnTo>
                <a:lnTo>
                  <a:pt x="11920" y="19764"/>
                </a:lnTo>
                <a:lnTo>
                  <a:pt x="12458" y="21600"/>
                </a:lnTo>
                <a:lnTo>
                  <a:pt x="15147" y="21600"/>
                </a:lnTo>
                <a:lnTo>
                  <a:pt x="14251" y="18526"/>
                </a:lnTo>
                <a:lnTo>
                  <a:pt x="14699" y="18228"/>
                </a:lnTo>
                <a:lnTo>
                  <a:pt x="15057" y="17843"/>
                </a:lnTo>
                <a:lnTo>
                  <a:pt x="15685" y="17203"/>
                </a:lnTo>
                <a:lnTo>
                  <a:pt x="16178" y="16563"/>
                </a:lnTo>
                <a:lnTo>
                  <a:pt x="16626" y="15837"/>
                </a:lnTo>
                <a:lnTo>
                  <a:pt x="16984" y="15111"/>
                </a:lnTo>
                <a:lnTo>
                  <a:pt x="17298" y="14343"/>
                </a:lnTo>
                <a:lnTo>
                  <a:pt x="17477" y="13489"/>
                </a:lnTo>
                <a:lnTo>
                  <a:pt x="17612" y="12721"/>
                </a:lnTo>
                <a:lnTo>
                  <a:pt x="17701" y="11910"/>
                </a:lnTo>
                <a:lnTo>
                  <a:pt x="17612" y="11099"/>
                </a:lnTo>
                <a:lnTo>
                  <a:pt x="17522" y="10330"/>
                </a:lnTo>
                <a:lnTo>
                  <a:pt x="17343" y="9605"/>
                </a:lnTo>
                <a:lnTo>
                  <a:pt x="17119" y="8879"/>
                </a:lnTo>
                <a:lnTo>
                  <a:pt x="16805" y="8196"/>
                </a:lnTo>
                <a:lnTo>
                  <a:pt x="16402" y="7513"/>
                </a:lnTo>
                <a:lnTo>
                  <a:pt x="15998" y="6915"/>
                </a:lnTo>
                <a:lnTo>
                  <a:pt x="15461" y="6318"/>
                </a:lnTo>
                <a:lnTo>
                  <a:pt x="16536" y="5293"/>
                </a:lnTo>
                <a:lnTo>
                  <a:pt x="18105" y="5806"/>
                </a:lnTo>
                <a:close/>
                <a:moveTo>
                  <a:pt x="20435" y="2732"/>
                </a:moveTo>
                <a:lnTo>
                  <a:pt x="17925" y="5123"/>
                </a:lnTo>
                <a:lnTo>
                  <a:pt x="16984" y="4824"/>
                </a:lnTo>
                <a:lnTo>
                  <a:pt x="19539" y="2433"/>
                </a:lnTo>
                <a:lnTo>
                  <a:pt x="20435" y="2732"/>
                </a:lnTo>
                <a:close/>
                <a:moveTo>
                  <a:pt x="16581" y="4397"/>
                </a:moveTo>
                <a:lnTo>
                  <a:pt x="16222" y="3500"/>
                </a:lnTo>
                <a:lnTo>
                  <a:pt x="18732" y="1110"/>
                </a:lnTo>
                <a:lnTo>
                  <a:pt x="19090" y="1964"/>
                </a:lnTo>
                <a:lnTo>
                  <a:pt x="17836" y="3159"/>
                </a:lnTo>
                <a:lnTo>
                  <a:pt x="16581" y="4397"/>
                </a:lnTo>
                <a:close/>
                <a:moveTo>
                  <a:pt x="4661" y="21002"/>
                </a:moveTo>
                <a:lnTo>
                  <a:pt x="3316" y="21002"/>
                </a:lnTo>
                <a:lnTo>
                  <a:pt x="3944" y="18911"/>
                </a:lnTo>
                <a:lnTo>
                  <a:pt x="5109" y="19508"/>
                </a:lnTo>
                <a:lnTo>
                  <a:pt x="4661" y="21002"/>
                </a:lnTo>
                <a:close/>
                <a:moveTo>
                  <a:pt x="14295" y="21002"/>
                </a:moveTo>
                <a:lnTo>
                  <a:pt x="12951" y="21002"/>
                </a:lnTo>
                <a:lnTo>
                  <a:pt x="12503" y="19551"/>
                </a:lnTo>
                <a:lnTo>
                  <a:pt x="13085" y="19252"/>
                </a:lnTo>
                <a:lnTo>
                  <a:pt x="13668" y="18911"/>
                </a:lnTo>
                <a:lnTo>
                  <a:pt x="14295" y="21002"/>
                </a:lnTo>
                <a:close/>
                <a:moveTo>
                  <a:pt x="17029" y="11910"/>
                </a:moveTo>
                <a:lnTo>
                  <a:pt x="16984" y="12636"/>
                </a:lnTo>
                <a:lnTo>
                  <a:pt x="16895" y="13404"/>
                </a:lnTo>
                <a:lnTo>
                  <a:pt x="16715" y="14130"/>
                </a:lnTo>
                <a:lnTo>
                  <a:pt x="16402" y="14855"/>
                </a:lnTo>
                <a:lnTo>
                  <a:pt x="16088" y="15538"/>
                </a:lnTo>
                <a:lnTo>
                  <a:pt x="15640" y="16221"/>
                </a:lnTo>
                <a:lnTo>
                  <a:pt x="15147" y="16819"/>
                </a:lnTo>
                <a:lnTo>
                  <a:pt x="14071" y="17929"/>
                </a:lnTo>
                <a:lnTo>
                  <a:pt x="13354" y="18398"/>
                </a:lnTo>
                <a:lnTo>
                  <a:pt x="12682" y="18740"/>
                </a:lnTo>
                <a:lnTo>
                  <a:pt x="11965" y="19081"/>
                </a:lnTo>
                <a:lnTo>
                  <a:pt x="11248" y="19380"/>
                </a:lnTo>
                <a:lnTo>
                  <a:pt x="10486" y="19551"/>
                </a:lnTo>
                <a:lnTo>
                  <a:pt x="9635" y="19636"/>
                </a:lnTo>
                <a:lnTo>
                  <a:pt x="8828" y="19679"/>
                </a:lnTo>
                <a:lnTo>
                  <a:pt x="8022" y="19636"/>
                </a:lnTo>
                <a:lnTo>
                  <a:pt x="7215" y="19551"/>
                </a:lnTo>
                <a:lnTo>
                  <a:pt x="6453" y="19380"/>
                </a:lnTo>
                <a:lnTo>
                  <a:pt x="5691" y="19081"/>
                </a:lnTo>
                <a:lnTo>
                  <a:pt x="4929" y="18740"/>
                </a:lnTo>
                <a:lnTo>
                  <a:pt x="4257" y="18398"/>
                </a:lnTo>
                <a:lnTo>
                  <a:pt x="3630" y="17929"/>
                </a:lnTo>
                <a:lnTo>
                  <a:pt x="3002" y="17374"/>
                </a:lnTo>
                <a:lnTo>
                  <a:pt x="2465" y="16819"/>
                </a:lnTo>
                <a:lnTo>
                  <a:pt x="2017" y="16179"/>
                </a:lnTo>
                <a:lnTo>
                  <a:pt x="1568" y="15496"/>
                </a:lnTo>
                <a:lnTo>
                  <a:pt x="1210" y="14813"/>
                </a:lnTo>
                <a:lnTo>
                  <a:pt x="986" y="14087"/>
                </a:lnTo>
                <a:lnTo>
                  <a:pt x="627" y="12636"/>
                </a:lnTo>
                <a:lnTo>
                  <a:pt x="627" y="11099"/>
                </a:lnTo>
                <a:lnTo>
                  <a:pt x="986" y="9647"/>
                </a:lnTo>
                <a:lnTo>
                  <a:pt x="1210" y="8922"/>
                </a:lnTo>
                <a:lnTo>
                  <a:pt x="1568" y="8239"/>
                </a:lnTo>
                <a:lnTo>
                  <a:pt x="2017" y="7556"/>
                </a:lnTo>
                <a:lnTo>
                  <a:pt x="2465" y="6958"/>
                </a:lnTo>
                <a:lnTo>
                  <a:pt x="3002" y="6360"/>
                </a:lnTo>
                <a:lnTo>
                  <a:pt x="3630" y="5806"/>
                </a:lnTo>
                <a:lnTo>
                  <a:pt x="4257" y="5336"/>
                </a:lnTo>
                <a:lnTo>
                  <a:pt x="4929" y="4994"/>
                </a:lnTo>
                <a:lnTo>
                  <a:pt x="5691" y="4653"/>
                </a:lnTo>
                <a:lnTo>
                  <a:pt x="6453" y="4397"/>
                </a:lnTo>
                <a:lnTo>
                  <a:pt x="7215" y="4183"/>
                </a:lnTo>
                <a:lnTo>
                  <a:pt x="8022" y="4098"/>
                </a:lnTo>
                <a:lnTo>
                  <a:pt x="8828" y="4055"/>
                </a:lnTo>
                <a:lnTo>
                  <a:pt x="9635" y="4098"/>
                </a:lnTo>
                <a:lnTo>
                  <a:pt x="10441" y="4183"/>
                </a:lnTo>
                <a:lnTo>
                  <a:pt x="11203" y="4397"/>
                </a:lnTo>
                <a:lnTo>
                  <a:pt x="12637" y="4909"/>
                </a:lnTo>
                <a:lnTo>
                  <a:pt x="13310" y="5336"/>
                </a:lnTo>
                <a:lnTo>
                  <a:pt x="13937" y="5763"/>
                </a:lnTo>
                <a:lnTo>
                  <a:pt x="14564" y="6318"/>
                </a:lnTo>
                <a:lnTo>
                  <a:pt x="13489" y="7342"/>
                </a:lnTo>
                <a:lnTo>
                  <a:pt x="12996" y="6915"/>
                </a:lnTo>
                <a:lnTo>
                  <a:pt x="12503" y="6531"/>
                </a:lnTo>
                <a:lnTo>
                  <a:pt x="11920" y="6275"/>
                </a:lnTo>
                <a:lnTo>
                  <a:pt x="11338" y="5976"/>
                </a:lnTo>
                <a:lnTo>
                  <a:pt x="10755" y="5806"/>
                </a:lnTo>
                <a:lnTo>
                  <a:pt x="10128" y="5635"/>
                </a:lnTo>
                <a:lnTo>
                  <a:pt x="9500" y="5592"/>
                </a:lnTo>
                <a:lnTo>
                  <a:pt x="8828" y="5549"/>
                </a:lnTo>
                <a:lnTo>
                  <a:pt x="8201" y="5592"/>
                </a:lnTo>
                <a:lnTo>
                  <a:pt x="7529" y="5677"/>
                </a:lnTo>
                <a:lnTo>
                  <a:pt x="6901" y="5806"/>
                </a:lnTo>
                <a:lnTo>
                  <a:pt x="6274" y="5976"/>
                </a:lnTo>
                <a:lnTo>
                  <a:pt x="5691" y="6275"/>
                </a:lnTo>
                <a:lnTo>
                  <a:pt x="5154" y="6574"/>
                </a:lnTo>
                <a:lnTo>
                  <a:pt x="4616" y="6958"/>
                </a:lnTo>
                <a:lnTo>
                  <a:pt x="4123" y="7385"/>
                </a:lnTo>
                <a:lnTo>
                  <a:pt x="3630" y="7897"/>
                </a:lnTo>
                <a:lnTo>
                  <a:pt x="3271" y="8367"/>
                </a:lnTo>
                <a:lnTo>
                  <a:pt x="2913" y="8879"/>
                </a:lnTo>
                <a:lnTo>
                  <a:pt x="2689" y="9477"/>
                </a:lnTo>
                <a:lnTo>
                  <a:pt x="2420" y="10032"/>
                </a:lnTo>
                <a:lnTo>
                  <a:pt x="2285" y="10629"/>
                </a:lnTo>
                <a:lnTo>
                  <a:pt x="2196" y="11227"/>
                </a:lnTo>
                <a:lnTo>
                  <a:pt x="2196" y="12508"/>
                </a:lnTo>
                <a:lnTo>
                  <a:pt x="2285" y="13105"/>
                </a:lnTo>
                <a:lnTo>
                  <a:pt x="2420" y="13703"/>
                </a:lnTo>
                <a:lnTo>
                  <a:pt x="2689" y="14258"/>
                </a:lnTo>
                <a:lnTo>
                  <a:pt x="2913" y="14855"/>
                </a:lnTo>
                <a:lnTo>
                  <a:pt x="3271" y="15368"/>
                </a:lnTo>
                <a:lnTo>
                  <a:pt x="3630" y="15837"/>
                </a:lnTo>
                <a:lnTo>
                  <a:pt x="4123" y="16349"/>
                </a:lnTo>
                <a:lnTo>
                  <a:pt x="4616" y="16776"/>
                </a:lnTo>
                <a:lnTo>
                  <a:pt x="5154" y="17160"/>
                </a:lnTo>
                <a:lnTo>
                  <a:pt x="5691" y="17459"/>
                </a:lnTo>
                <a:lnTo>
                  <a:pt x="6274" y="17758"/>
                </a:lnTo>
                <a:lnTo>
                  <a:pt x="7529" y="18100"/>
                </a:lnTo>
                <a:lnTo>
                  <a:pt x="8201" y="18228"/>
                </a:lnTo>
                <a:lnTo>
                  <a:pt x="9500" y="18228"/>
                </a:lnTo>
                <a:lnTo>
                  <a:pt x="10128" y="18100"/>
                </a:lnTo>
                <a:lnTo>
                  <a:pt x="11383" y="17758"/>
                </a:lnTo>
                <a:lnTo>
                  <a:pt x="12548" y="17160"/>
                </a:lnTo>
                <a:lnTo>
                  <a:pt x="13041" y="16776"/>
                </a:lnTo>
                <a:lnTo>
                  <a:pt x="13578" y="16349"/>
                </a:lnTo>
                <a:lnTo>
                  <a:pt x="13982" y="15923"/>
                </a:lnTo>
                <a:lnTo>
                  <a:pt x="14385" y="15410"/>
                </a:lnTo>
                <a:lnTo>
                  <a:pt x="14744" y="14855"/>
                </a:lnTo>
                <a:lnTo>
                  <a:pt x="15012" y="14300"/>
                </a:lnTo>
                <a:lnTo>
                  <a:pt x="15192" y="13745"/>
                </a:lnTo>
                <a:lnTo>
                  <a:pt x="15371" y="13148"/>
                </a:lnTo>
                <a:lnTo>
                  <a:pt x="15461" y="12508"/>
                </a:lnTo>
                <a:lnTo>
                  <a:pt x="15505" y="11910"/>
                </a:lnTo>
                <a:lnTo>
                  <a:pt x="15461" y="11312"/>
                </a:lnTo>
                <a:lnTo>
                  <a:pt x="15416" y="10757"/>
                </a:lnTo>
                <a:lnTo>
                  <a:pt x="15281" y="10245"/>
                </a:lnTo>
                <a:lnTo>
                  <a:pt x="15102" y="9690"/>
                </a:lnTo>
                <a:lnTo>
                  <a:pt x="14878" y="9178"/>
                </a:lnTo>
                <a:lnTo>
                  <a:pt x="14564" y="8666"/>
                </a:lnTo>
                <a:lnTo>
                  <a:pt x="14295" y="8196"/>
                </a:lnTo>
                <a:lnTo>
                  <a:pt x="13892" y="7769"/>
                </a:lnTo>
                <a:lnTo>
                  <a:pt x="15012" y="6745"/>
                </a:lnTo>
                <a:lnTo>
                  <a:pt x="15461" y="7300"/>
                </a:lnTo>
                <a:lnTo>
                  <a:pt x="15909" y="7897"/>
                </a:lnTo>
                <a:lnTo>
                  <a:pt x="16222" y="8495"/>
                </a:lnTo>
                <a:lnTo>
                  <a:pt x="16536" y="9135"/>
                </a:lnTo>
                <a:lnTo>
                  <a:pt x="16760" y="9775"/>
                </a:lnTo>
                <a:lnTo>
                  <a:pt x="16895" y="10458"/>
                </a:lnTo>
                <a:lnTo>
                  <a:pt x="16984" y="11142"/>
                </a:lnTo>
                <a:lnTo>
                  <a:pt x="17029" y="11910"/>
                </a:lnTo>
                <a:close/>
                <a:moveTo>
                  <a:pt x="10441" y="11910"/>
                </a:moveTo>
                <a:lnTo>
                  <a:pt x="10352" y="12166"/>
                </a:lnTo>
                <a:lnTo>
                  <a:pt x="10307" y="12465"/>
                </a:lnTo>
                <a:lnTo>
                  <a:pt x="10128" y="12721"/>
                </a:lnTo>
                <a:lnTo>
                  <a:pt x="9949" y="12934"/>
                </a:lnTo>
                <a:lnTo>
                  <a:pt x="9680" y="13148"/>
                </a:lnTo>
                <a:lnTo>
                  <a:pt x="9456" y="13276"/>
                </a:lnTo>
                <a:lnTo>
                  <a:pt x="9142" y="13361"/>
                </a:lnTo>
                <a:lnTo>
                  <a:pt x="8515" y="13361"/>
                </a:lnTo>
                <a:lnTo>
                  <a:pt x="8246" y="13276"/>
                </a:lnTo>
                <a:lnTo>
                  <a:pt x="7932" y="13148"/>
                </a:lnTo>
                <a:lnTo>
                  <a:pt x="7708" y="12934"/>
                </a:lnTo>
                <a:lnTo>
                  <a:pt x="7529" y="12721"/>
                </a:lnTo>
                <a:lnTo>
                  <a:pt x="7349" y="12465"/>
                </a:lnTo>
                <a:lnTo>
                  <a:pt x="7260" y="12166"/>
                </a:lnTo>
                <a:lnTo>
                  <a:pt x="7215" y="11910"/>
                </a:lnTo>
                <a:lnTo>
                  <a:pt x="7260" y="11568"/>
                </a:lnTo>
                <a:lnTo>
                  <a:pt x="7349" y="11312"/>
                </a:lnTo>
                <a:lnTo>
                  <a:pt x="7708" y="10800"/>
                </a:lnTo>
                <a:lnTo>
                  <a:pt x="7932" y="10587"/>
                </a:lnTo>
                <a:lnTo>
                  <a:pt x="8246" y="10458"/>
                </a:lnTo>
                <a:lnTo>
                  <a:pt x="8515" y="10373"/>
                </a:lnTo>
                <a:lnTo>
                  <a:pt x="9097" y="10373"/>
                </a:lnTo>
                <a:lnTo>
                  <a:pt x="9411" y="10458"/>
                </a:lnTo>
                <a:lnTo>
                  <a:pt x="9635" y="10587"/>
                </a:lnTo>
                <a:lnTo>
                  <a:pt x="9904" y="10757"/>
                </a:lnTo>
                <a:lnTo>
                  <a:pt x="9456" y="11184"/>
                </a:lnTo>
                <a:lnTo>
                  <a:pt x="9366" y="11312"/>
                </a:lnTo>
                <a:lnTo>
                  <a:pt x="9366" y="11526"/>
                </a:lnTo>
                <a:lnTo>
                  <a:pt x="9456" y="11611"/>
                </a:lnTo>
                <a:lnTo>
                  <a:pt x="9635" y="11696"/>
                </a:lnTo>
                <a:lnTo>
                  <a:pt x="9904" y="11611"/>
                </a:lnTo>
                <a:lnTo>
                  <a:pt x="10262" y="11227"/>
                </a:lnTo>
                <a:lnTo>
                  <a:pt x="10441" y="11910"/>
                </a:lnTo>
                <a:close/>
                <a:moveTo>
                  <a:pt x="10307" y="10330"/>
                </a:moveTo>
                <a:lnTo>
                  <a:pt x="10038" y="10074"/>
                </a:lnTo>
                <a:lnTo>
                  <a:pt x="9635" y="9904"/>
                </a:lnTo>
                <a:lnTo>
                  <a:pt x="9276" y="9818"/>
                </a:lnTo>
                <a:lnTo>
                  <a:pt x="8828" y="9775"/>
                </a:lnTo>
                <a:lnTo>
                  <a:pt x="8380" y="9818"/>
                </a:lnTo>
                <a:lnTo>
                  <a:pt x="8022" y="9904"/>
                </a:lnTo>
                <a:lnTo>
                  <a:pt x="7618" y="10074"/>
                </a:lnTo>
                <a:lnTo>
                  <a:pt x="7260" y="10373"/>
                </a:lnTo>
                <a:lnTo>
                  <a:pt x="6991" y="10672"/>
                </a:lnTo>
                <a:lnTo>
                  <a:pt x="6812" y="11056"/>
                </a:lnTo>
                <a:lnTo>
                  <a:pt x="6632" y="11483"/>
                </a:lnTo>
                <a:lnTo>
                  <a:pt x="6588" y="11910"/>
                </a:lnTo>
                <a:lnTo>
                  <a:pt x="6632" y="12251"/>
                </a:lnTo>
                <a:lnTo>
                  <a:pt x="6812" y="12678"/>
                </a:lnTo>
                <a:lnTo>
                  <a:pt x="6991" y="13062"/>
                </a:lnTo>
                <a:lnTo>
                  <a:pt x="7260" y="13361"/>
                </a:lnTo>
                <a:lnTo>
                  <a:pt x="7618" y="13660"/>
                </a:lnTo>
                <a:lnTo>
                  <a:pt x="8022" y="13831"/>
                </a:lnTo>
                <a:lnTo>
                  <a:pt x="8380" y="13959"/>
                </a:lnTo>
                <a:lnTo>
                  <a:pt x="9276" y="13959"/>
                </a:lnTo>
                <a:lnTo>
                  <a:pt x="9680" y="13831"/>
                </a:lnTo>
                <a:lnTo>
                  <a:pt x="10083" y="13660"/>
                </a:lnTo>
                <a:lnTo>
                  <a:pt x="10441" y="13361"/>
                </a:lnTo>
                <a:lnTo>
                  <a:pt x="10666" y="13062"/>
                </a:lnTo>
                <a:lnTo>
                  <a:pt x="10890" y="12678"/>
                </a:lnTo>
                <a:lnTo>
                  <a:pt x="11069" y="11910"/>
                </a:lnTo>
                <a:lnTo>
                  <a:pt x="11069" y="11568"/>
                </a:lnTo>
                <a:lnTo>
                  <a:pt x="10934" y="11312"/>
                </a:lnTo>
                <a:lnTo>
                  <a:pt x="10755" y="10800"/>
                </a:lnTo>
                <a:lnTo>
                  <a:pt x="12010" y="9519"/>
                </a:lnTo>
                <a:lnTo>
                  <a:pt x="12413" y="10074"/>
                </a:lnTo>
                <a:lnTo>
                  <a:pt x="12637" y="10629"/>
                </a:lnTo>
                <a:lnTo>
                  <a:pt x="12772" y="11227"/>
                </a:lnTo>
                <a:lnTo>
                  <a:pt x="12861" y="11910"/>
                </a:lnTo>
                <a:lnTo>
                  <a:pt x="12861" y="12251"/>
                </a:lnTo>
                <a:lnTo>
                  <a:pt x="12772" y="12636"/>
                </a:lnTo>
                <a:lnTo>
                  <a:pt x="12682" y="12977"/>
                </a:lnTo>
                <a:lnTo>
                  <a:pt x="12548" y="13319"/>
                </a:lnTo>
                <a:lnTo>
                  <a:pt x="12413" y="13703"/>
                </a:lnTo>
                <a:lnTo>
                  <a:pt x="12144" y="14002"/>
                </a:lnTo>
                <a:lnTo>
                  <a:pt x="11965" y="14300"/>
                </a:lnTo>
                <a:lnTo>
                  <a:pt x="11383" y="14855"/>
                </a:lnTo>
                <a:lnTo>
                  <a:pt x="11069" y="15069"/>
                </a:lnTo>
                <a:lnTo>
                  <a:pt x="10352" y="15410"/>
                </a:lnTo>
                <a:lnTo>
                  <a:pt x="9993" y="15538"/>
                </a:lnTo>
                <a:lnTo>
                  <a:pt x="9635" y="15624"/>
                </a:lnTo>
                <a:lnTo>
                  <a:pt x="8828" y="15709"/>
                </a:lnTo>
                <a:lnTo>
                  <a:pt x="8425" y="15666"/>
                </a:lnTo>
                <a:lnTo>
                  <a:pt x="8066" y="15624"/>
                </a:lnTo>
                <a:lnTo>
                  <a:pt x="7663" y="15538"/>
                </a:lnTo>
                <a:lnTo>
                  <a:pt x="7260" y="15410"/>
                </a:lnTo>
                <a:lnTo>
                  <a:pt x="6946" y="15240"/>
                </a:lnTo>
                <a:lnTo>
                  <a:pt x="6588" y="15069"/>
                </a:lnTo>
                <a:lnTo>
                  <a:pt x="6274" y="14855"/>
                </a:lnTo>
                <a:lnTo>
                  <a:pt x="5960" y="14557"/>
                </a:lnTo>
                <a:lnTo>
                  <a:pt x="5736" y="14300"/>
                </a:lnTo>
                <a:lnTo>
                  <a:pt x="5467" y="13959"/>
                </a:lnTo>
                <a:lnTo>
                  <a:pt x="5288" y="13660"/>
                </a:lnTo>
                <a:lnTo>
                  <a:pt x="5109" y="13319"/>
                </a:lnTo>
                <a:lnTo>
                  <a:pt x="4929" y="12934"/>
                </a:lnTo>
                <a:lnTo>
                  <a:pt x="4885" y="12593"/>
                </a:lnTo>
                <a:lnTo>
                  <a:pt x="4795" y="12251"/>
                </a:lnTo>
                <a:lnTo>
                  <a:pt x="4795" y="11526"/>
                </a:lnTo>
                <a:lnTo>
                  <a:pt x="4885" y="11142"/>
                </a:lnTo>
                <a:lnTo>
                  <a:pt x="4929" y="10800"/>
                </a:lnTo>
                <a:lnTo>
                  <a:pt x="5109" y="10416"/>
                </a:lnTo>
                <a:lnTo>
                  <a:pt x="5288" y="10074"/>
                </a:lnTo>
                <a:lnTo>
                  <a:pt x="5467" y="9775"/>
                </a:lnTo>
                <a:lnTo>
                  <a:pt x="5736" y="9434"/>
                </a:lnTo>
                <a:lnTo>
                  <a:pt x="5960" y="9178"/>
                </a:lnTo>
                <a:lnTo>
                  <a:pt x="6319" y="8879"/>
                </a:lnTo>
                <a:lnTo>
                  <a:pt x="6588" y="8666"/>
                </a:lnTo>
                <a:lnTo>
                  <a:pt x="6946" y="8495"/>
                </a:lnTo>
                <a:lnTo>
                  <a:pt x="7260" y="8324"/>
                </a:lnTo>
                <a:lnTo>
                  <a:pt x="7663" y="8196"/>
                </a:lnTo>
                <a:lnTo>
                  <a:pt x="8066" y="8111"/>
                </a:lnTo>
                <a:lnTo>
                  <a:pt x="8425" y="8068"/>
                </a:lnTo>
                <a:lnTo>
                  <a:pt x="8828" y="8025"/>
                </a:lnTo>
                <a:lnTo>
                  <a:pt x="9232" y="8068"/>
                </a:lnTo>
                <a:lnTo>
                  <a:pt x="9590" y="8111"/>
                </a:lnTo>
                <a:lnTo>
                  <a:pt x="9993" y="8196"/>
                </a:lnTo>
                <a:lnTo>
                  <a:pt x="10307" y="8281"/>
                </a:lnTo>
                <a:lnTo>
                  <a:pt x="10666" y="8495"/>
                </a:lnTo>
                <a:lnTo>
                  <a:pt x="10979" y="8666"/>
                </a:lnTo>
                <a:lnTo>
                  <a:pt x="11338" y="8836"/>
                </a:lnTo>
                <a:lnTo>
                  <a:pt x="11651" y="9135"/>
                </a:lnTo>
                <a:lnTo>
                  <a:pt x="10307" y="10330"/>
                </a:lnTo>
                <a:close/>
                <a:moveTo>
                  <a:pt x="12055" y="8666"/>
                </a:moveTo>
                <a:lnTo>
                  <a:pt x="11741" y="8367"/>
                </a:lnTo>
                <a:lnTo>
                  <a:pt x="11383" y="8153"/>
                </a:lnTo>
                <a:lnTo>
                  <a:pt x="10576" y="7726"/>
                </a:lnTo>
                <a:lnTo>
                  <a:pt x="10173" y="7598"/>
                </a:lnTo>
                <a:lnTo>
                  <a:pt x="9724" y="7513"/>
                </a:lnTo>
                <a:lnTo>
                  <a:pt x="9321" y="7470"/>
                </a:lnTo>
                <a:lnTo>
                  <a:pt x="8828" y="7428"/>
                </a:lnTo>
                <a:lnTo>
                  <a:pt x="8380" y="7470"/>
                </a:lnTo>
                <a:lnTo>
                  <a:pt x="7887" y="7513"/>
                </a:lnTo>
                <a:lnTo>
                  <a:pt x="7484" y="7598"/>
                </a:lnTo>
                <a:lnTo>
                  <a:pt x="7036" y="7769"/>
                </a:lnTo>
                <a:lnTo>
                  <a:pt x="6632" y="7983"/>
                </a:lnTo>
                <a:lnTo>
                  <a:pt x="6274" y="8153"/>
                </a:lnTo>
                <a:lnTo>
                  <a:pt x="5871" y="8452"/>
                </a:lnTo>
                <a:lnTo>
                  <a:pt x="5512" y="8751"/>
                </a:lnTo>
                <a:lnTo>
                  <a:pt x="5243" y="9092"/>
                </a:lnTo>
                <a:lnTo>
                  <a:pt x="4929" y="9434"/>
                </a:lnTo>
                <a:lnTo>
                  <a:pt x="4705" y="9818"/>
                </a:lnTo>
                <a:lnTo>
                  <a:pt x="4526" y="10202"/>
                </a:lnTo>
                <a:lnTo>
                  <a:pt x="4392" y="10587"/>
                </a:lnTo>
                <a:lnTo>
                  <a:pt x="4257" y="11013"/>
                </a:lnTo>
                <a:lnTo>
                  <a:pt x="4168" y="11440"/>
                </a:lnTo>
                <a:lnTo>
                  <a:pt x="4168" y="12294"/>
                </a:lnTo>
                <a:lnTo>
                  <a:pt x="4257" y="12721"/>
                </a:lnTo>
                <a:lnTo>
                  <a:pt x="4392" y="13148"/>
                </a:lnTo>
                <a:lnTo>
                  <a:pt x="4526" y="13532"/>
                </a:lnTo>
                <a:lnTo>
                  <a:pt x="4705" y="13916"/>
                </a:lnTo>
                <a:lnTo>
                  <a:pt x="4929" y="14343"/>
                </a:lnTo>
                <a:lnTo>
                  <a:pt x="5243" y="14642"/>
                </a:lnTo>
                <a:lnTo>
                  <a:pt x="5512" y="15026"/>
                </a:lnTo>
                <a:lnTo>
                  <a:pt x="5871" y="15282"/>
                </a:lnTo>
                <a:lnTo>
                  <a:pt x="6274" y="15581"/>
                </a:lnTo>
                <a:lnTo>
                  <a:pt x="6632" y="15794"/>
                </a:lnTo>
                <a:lnTo>
                  <a:pt x="7036" y="16008"/>
                </a:lnTo>
                <a:lnTo>
                  <a:pt x="7484" y="16136"/>
                </a:lnTo>
                <a:lnTo>
                  <a:pt x="7887" y="16221"/>
                </a:lnTo>
                <a:lnTo>
                  <a:pt x="8380" y="16264"/>
                </a:lnTo>
                <a:lnTo>
                  <a:pt x="8828" y="16307"/>
                </a:lnTo>
                <a:lnTo>
                  <a:pt x="9321" y="16264"/>
                </a:lnTo>
                <a:lnTo>
                  <a:pt x="9724" y="16221"/>
                </a:lnTo>
                <a:lnTo>
                  <a:pt x="10173" y="16136"/>
                </a:lnTo>
                <a:lnTo>
                  <a:pt x="10621" y="16008"/>
                </a:lnTo>
                <a:lnTo>
                  <a:pt x="11069" y="15794"/>
                </a:lnTo>
                <a:lnTo>
                  <a:pt x="11427" y="15581"/>
                </a:lnTo>
                <a:lnTo>
                  <a:pt x="11786" y="15282"/>
                </a:lnTo>
                <a:lnTo>
                  <a:pt x="12100" y="15026"/>
                </a:lnTo>
                <a:lnTo>
                  <a:pt x="12458" y="14685"/>
                </a:lnTo>
                <a:lnTo>
                  <a:pt x="12682" y="14343"/>
                </a:lnTo>
                <a:lnTo>
                  <a:pt x="12951" y="13959"/>
                </a:lnTo>
                <a:lnTo>
                  <a:pt x="13130" y="13532"/>
                </a:lnTo>
                <a:lnTo>
                  <a:pt x="13265" y="13191"/>
                </a:lnTo>
                <a:lnTo>
                  <a:pt x="13399" y="12764"/>
                </a:lnTo>
                <a:lnTo>
                  <a:pt x="13489" y="12294"/>
                </a:lnTo>
                <a:lnTo>
                  <a:pt x="13489" y="11483"/>
                </a:lnTo>
                <a:lnTo>
                  <a:pt x="13399" y="11099"/>
                </a:lnTo>
                <a:lnTo>
                  <a:pt x="13310" y="10800"/>
                </a:lnTo>
                <a:lnTo>
                  <a:pt x="13220" y="10416"/>
                </a:lnTo>
                <a:lnTo>
                  <a:pt x="12951" y="9733"/>
                </a:lnTo>
                <a:lnTo>
                  <a:pt x="12503" y="9135"/>
                </a:lnTo>
                <a:lnTo>
                  <a:pt x="13489" y="8196"/>
                </a:lnTo>
                <a:lnTo>
                  <a:pt x="13802" y="8623"/>
                </a:lnTo>
                <a:lnTo>
                  <a:pt x="14071" y="9050"/>
                </a:lnTo>
                <a:lnTo>
                  <a:pt x="14295" y="9434"/>
                </a:lnTo>
                <a:lnTo>
                  <a:pt x="14475" y="9904"/>
                </a:lnTo>
                <a:lnTo>
                  <a:pt x="14699" y="10373"/>
                </a:lnTo>
                <a:lnTo>
                  <a:pt x="14788" y="10885"/>
                </a:lnTo>
                <a:lnTo>
                  <a:pt x="14878" y="11910"/>
                </a:lnTo>
                <a:lnTo>
                  <a:pt x="14833" y="12465"/>
                </a:lnTo>
                <a:lnTo>
                  <a:pt x="14744" y="12977"/>
                </a:lnTo>
                <a:lnTo>
                  <a:pt x="14609" y="13532"/>
                </a:lnTo>
                <a:lnTo>
                  <a:pt x="14161" y="14557"/>
                </a:lnTo>
                <a:lnTo>
                  <a:pt x="13847" y="15069"/>
                </a:lnTo>
                <a:lnTo>
                  <a:pt x="13534" y="15538"/>
                </a:lnTo>
                <a:lnTo>
                  <a:pt x="13085" y="15965"/>
                </a:lnTo>
                <a:lnTo>
                  <a:pt x="12637" y="16307"/>
                </a:lnTo>
                <a:lnTo>
                  <a:pt x="12144" y="16648"/>
                </a:lnTo>
                <a:lnTo>
                  <a:pt x="11696" y="16947"/>
                </a:lnTo>
                <a:lnTo>
                  <a:pt x="11159" y="17203"/>
                </a:lnTo>
                <a:lnTo>
                  <a:pt x="10621" y="17374"/>
                </a:lnTo>
                <a:lnTo>
                  <a:pt x="10038" y="17502"/>
                </a:lnTo>
                <a:lnTo>
                  <a:pt x="9456" y="17587"/>
                </a:lnTo>
                <a:lnTo>
                  <a:pt x="8246" y="17587"/>
                </a:lnTo>
                <a:lnTo>
                  <a:pt x="7663" y="17502"/>
                </a:lnTo>
                <a:lnTo>
                  <a:pt x="7080" y="17374"/>
                </a:lnTo>
                <a:lnTo>
                  <a:pt x="6543" y="17203"/>
                </a:lnTo>
                <a:lnTo>
                  <a:pt x="6005" y="16947"/>
                </a:lnTo>
                <a:lnTo>
                  <a:pt x="5467" y="16648"/>
                </a:lnTo>
                <a:lnTo>
                  <a:pt x="4571" y="15965"/>
                </a:lnTo>
                <a:lnTo>
                  <a:pt x="4168" y="15496"/>
                </a:lnTo>
                <a:lnTo>
                  <a:pt x="3809" y="15026"/>
                </a:lnTo>
                <a:lnTo>
                  <a:pt x="3495" y="14557"/>
                </a:lnTo>
                <a:lnTo>
                  <a:pt x="3271" y="14002"/>
                </a:lnTo>
                <a:lnTo>
                  <a:pt x="3047" y="13489"/>
                </a:lnTo>
                <a:lnTo>
                  <a:pt x="2913" y="12934"/>
                </a:lnTo>
                <a:lnTo>
                  <a:pt x="2823" y="12379"/>
                </a:lnTo>
                <a:lnTo>
                  <a:pt x="2823" y="11355"/>
                </a:lnTo>
                <a:lnTo>
                  <a:pt x="2913" y="10800"/>
                </a:lnTo>
                <a:lnTo>
                  <a:pt x="3047" y="10245"/>
                </a:lnTo>
                <a:lnTo>
                  <a:pt x="3495" y="9221"/>
                </a:lnTo>
                <a:lnTo>
                  <a:pt x="3809" y="8708"/>
                </a:lnTo>
                <a:lnTo>
                  <a:pt x="4168" y="8239"/>
                </a:lnTo>
                <a:lnTo>
                  <a:pt x="4571" y="7769"/>
                </a:lnTo>
                <a:lnTo>
                  <a:pt x="5467" y="7086"/>
                </a:lnTo>
                <a:lnTo>
                  <a:pt x="6005" y="6830"/>
                </a:lnTo>
                <a:lnTo>
                  <a:pt x="6498" y="6531"/>
                </a:lnTo>
                <a:lnTo>
                  <a:pt x="7080" y="6360"/>
                </a:lnTo>
                <a:lnTo>
                  <a:pt x="7663" y="6232"/>
                </a:lnTo>
                <a:lnTo>
                  <a:pt x="8828" y="6147"/>
                </a:lnTo>
                <a:lnTo>
                  <a:pt x="9993" y="6232"/>
                </a:lnTo>
                <a:lnTo>
                  <a:pt x="10576" y="6360"/>
                </a:lnTo>
                <a:lnTo>
                  <a:pt x="11114" y="6531"/>
                </a:lnTo>
                <a:lnTo>
                  <a:pt x="11651" y="6787"/>
                </a:lnTo>
                <a:lnTo>
                  <a:pt x="12100" y="7043"/>
                </a:lnTo>
                <a:lnTo>
                  <a:pt x="12593" y="7385"/>
                </a:lnTo>
                <a:lnTo>
                  <a:pt x="13041" y="7726"/>
                </a:lnTo>
                <a:lnTo>
                  <a:pt x="12055" y="8666"/>
                </a:lnTo>
                <a:close/>
              </a:path>
            </a:pathLst>
          </a:custGeom>
          <a:solidFill>
            <a:srgbClr val="FFFFFF">
              <a:alpha val="33000"/>
            </a:srgbClr>
          </a:solidFill>
          <a:ln w="12700">
            <a:miter lim="400000"/>
          </a:ln>
        </p:spPr>
        <p:txBody>
          <a:bodyPr lIns="45719" rIns="45719" anchor="ctr"/>
          <a:lstStyle/>
          <a:p>
            <a:pPr algn="ctr">
              <a:defRPr>
                <a:solidFill>
                  <a:srgbClr val="FFFFFF"/>
                </a:solidFill>
              </a:defRPr>
            </a:pPr>
            <a:endParaRPr/>
          </a:p>
        </p:txBody>
      </p:sp>
      <p:sp>
        <p:nvSpPr>
          <p:cNvPr id="1401" name="矩形 56"/>
          <p:cNvSpPr txBox="1"/>
          <p:nvPr/>
        </p:nvSpPr>
        <p:spPr>
          <a:xfrm>
            <a:off x="330480" y="212915"/>
            <a:ext cx="2900792" cy="46166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342900" indent="-342900">
              <a:buSzPct val="100000"/>
              <a:buChar char="➢"/>
              <a:defRPr sz="2400">
                <a:solidFill>
                  <a:srgbClr val="95CCCA"/>
                </a:solidFill>
                <a:latin typeface="经典综艺体简"/>
                <a:ea typeface="经典综艺体简"/>
                <a:cs typeface="经典综艺体简"/>
                <a:sym typeface="经典综艺体简"/>
              </a:defRPr>
            </a:lvl1pPr>
          </a:lstStyle>
          <a:p>
            <a:r>
              <a:rPr>
                <a:latin typeface="Heiti SC Light" charset="-122"/>
                <a:ea typeface="Heiti SC Light" charset="-122"/>
                <a:cs typeface="Heiti SC Light" charset="-122"/>
              </a:rPr>
              <a:t>个人代理佣金分成</a:t>
            </a:r>
          </a:p>
        </p:txBody>
      </p:sp>
      <p:sp>
        <p:nvSpPr>
          <p:cNvPr id="1402" name="直接连接符 58"/>
          <p:cNvSpPr/>
          <p:nvPr/>
        </p:nvSpPr>
        <p:spPr>
          <a:xfrm>
            <a:off x="-1" y="935078"/>
            <a:ext cx="11273871" cy="1"/>
          </a:xfrm>
          <a:prstGeom prst="line">
            <a:avLst/>
          </a:prstGeom>
          <a:ln w="12700">
            <a:solidFill>
              <a:srgbClr val="FFFFFF">
                <a:alpha val="10500"/>
              </a:srgbClr>
            </a:solidFill>
            <a:miter/>
          </a:ln>
        </p:spPr>
        <p:txBody>
          <a:bodyPr lIns="45719" rIns="45719"/>
          <a:lstStyle/>
          <a:p>
            <a:endParaRPr/>
          </a:p>
        </p:txBody>
      </p:sp>
      <p:grpSp>
        <p:nvGrpSpPr>
          <p:cNvPr id="1409" name="组合 59"/>
          <p:cNvGrpSpPr/>
          <p:nvPr/>
        </p:nvGrpSpPr>
        <p:grpSpPr>
          <a:xfrm>
            <a:off x="0" y="780259"/>
            <a:ext cx="5723999" cy="78380"/>
            <a:chOff x="0" y="0"/>
            <a:chExt cx="5723998" cy="78378"/>
          </a:xfrm>
        </p:grpSpPr>
        <p:sp>
          <p:nvSpPr>
            <p:cNvPr id="1403" name="任意多边形 60"/>
            <p:cNvSpPr/>
            <p:nvPr/>
          </p:nvSpPr>
          <p:spPr>
            <a:xfrm rot="10800000" flipH="1">
              <a:off x="0" y="0"/>
              <a:ext cx="1967533" cy="78378"/>
            </a:xfrm>
            <a:custGeom>
              <a:avLst/>
              <a:gdLst/>
              <a:ahLst/>
              <a:cxnLst>
                <a:cxn ang="0">
                  <a:pos x="wd2" y="hd2"/>
                </a:cxn>
                <a:cxn ang="5400000">
                  <a:pos x="wd2" y="hd2"/>
                </a:cxn>
                <a:cxn ang="10800000">
                  <a:pos x="wd2" y="hd2"/>
                </a:cxn>
                <a:cxn ang="16200000">
                  <a:pos x="wd2" y="hd2"/>
                </a:cxn>
              </a:cxnLst>
              <a:rect l="0" t="0" r="r" b="b"/>
              <a:pathLst>
                <a:path w="21600" h="21600" extrusionOk="0">
                  <a:moveTo>
                    <a:pt x="19988" y="21600"/>
                  </a:moveTo>
                  <a:lnTo>
                    <a:pt x="0" y="21600"/>
                  </a:lnTo>
                  <a:lnTo>
                    <a:pt x="0" y="0"/>
                  </a:lnTo>
                  <a:lnTo>
                    <a:pt x="21600" y="0"/>
                  </a:lnTo>
                  <a:close/>
                </a:path>
              </a:pathLst>
            </a:custGeom>
            <a:solidFill>
              <a:srgbClr val="61D6F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04" name="平行四边形 61"/>
            <p:cNvSpPr/>
            <p:nvPr/>
          </p:nvSpPr>
          <p:spPr>
            <a:xfrm rot="10800000" flipH="1">
              <a:off x="1941686" y="0"/>
              <a:ext cx="1488142"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857" y="0"/>
                  </a:lnTo>
                  <a:lnTo>
                    <a:pt x="21600" y="0"/>
                  </a:lnTo>
                  <a:lnTo>
                    <a:pt x="19743" y="21600"/>
                  </a:lnTo>
                  <a:close/>
                </a:path>
              </a:pathLst>
            </a:custGeom>
            <a:solidFill>
              <a:srgbClr val="61D6F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05" name="平行四边形 62"/>
            <p:cNvSpPr/>
            <p:nvPr/>
          </p:nvSpPr>
          <p:spPr>
            <a:xfrm rot="10800000" flipH="1">
              <a:off x="3403980" y="0"/>
              <a:ext cx="1033432"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674" y="0"/>
                  </a:lnTo>
                  <a:lnTo>
                    <a:pt x="21600" y="0"/>
                  </a:lnTo>
                  <a:lnTo>
                    <a:pt x="18926"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06" name="平行四边形 63"/>
            <p:cNvSpPr/>
            <p:nvPr/>
          </p:nvSpPr>
          <p:spPr>
            <a:xfrm rot="10800000" flipH="1">
              <a:off x="4411564"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07" name="平行四边形 64"/>
            <p:cNvSpPr/>
            <p:nvPr/>
          </p:nvSpPr>
          <p:spPr>
            <a:xfrm rot="10800000" flipH="1">
              <a:off x="4840427"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08" name="平行四边形 65"/>
            <p:cNvSpPr/>
            <p:nvPr/>
          </p:nvSpPr>
          <p:spPr>
            <a:xfrm rot="10800000" flipH="1">
              <a:off x="5269289"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1374"/>
                                        </p:tgtEl>
                                        <p:attrNameLst>
                                          <p:attrName>style.visibility</p:attrName>
                                        </p:attrNameLst>
                                      </p:cBhvr>
                                      <p:to>
                                        <p:strVal val="visible"/>
                                      </p:to>
                                    </p:set>
                                    <p:animEffect transition="in" filter="wipe(left)">
                                      <p:cBhvr>
                                        <p:cTn id="7" dur="500"/>
                                        <p:tgtEl>
                                          <p:spTgt spid="1374"/>
                                        </p:tgtEl>
                                      </p:cBhvr>
                                    </p:animEffect>
                                  </p:childTnLst>
                                </p:cTn>
                              </p:par>
                            </p:childTnLst>
                          </p:cTn>
                        </p:par>
                        <p:par>
                          <p:cTn id="8" fill="hold">
                            <p:stCondLst>
                              <p:cond delay="500"/>
                            </p:stCondLst>
                            <p:childTnLst>
                              <p:par>
                                <p:cTn id="9" presetID="22" presetClass="entr" presetSubtype="4" fill="hold" grpId="2" nodeType="afterEffect">
                                  <p:stCondLst>
                                    <p:cond delay="0"/>
                                  </p:stCondLst>
                                  <p:iterate>
                                    <p:tmAbs val="0"/>
                                  </p:iterate>
                                  <p:childTnLst>
                                    <p:set>
                                      <p:cBhvr>
                                        <p:cTn id="10" fill="hold"/>
                                        <p:tgtEl>
                                          <p:spTgt spid="1362"/>
                                        </p:tgtEl>
                                        <p:attrNameLst>
                                          <p:attrName>style.visibility</p:attrName>
                                        </p:attrNameLst>
                                      </p:cBhvr>
                                      <p:to>
                                        <p:strVal val="visible"/>
                                      </p:to>
                                    </p:set>
                                    <p:animEffect transition="in" filter="wipe(down)">
                                      <p:cBhvr>
                                        <p:cTn id="11" dur="500"/>
                                        <p:tgtEl>
                                          <p:spTgt spid="1362"/>
                                        </p:tgtEl>
                                      </p:cBhvr>
                                    </p:animEffect>
                                  </p:childTnLst>
                                </p:cTn>
                              </p:par>
                            </p:childTnLst>
                          </p:cTn>
                        </p:par>
                        <p:par>
                          <p:cTn id="12" fill="hold">
                            <p:stCondLst>
                              <p:cond delay="1000"/>
                            </p:stCondLst>
                            <p:childTnLst>
                              <p:par>
                                <p:cTn id="13" presetID="23" presetClass="entr" presetSubtype="16" fill="hold" grpId="3" nodeType="afterEffect">
                                  <p:stCondLst>
                                    <p:cond delay="0"/>
                                  </p:stCondLst>
                                  <p:iterate>
                                    <p:tmAbs val="0"/>
                                  </p:iterate>
                                  <p:childTnLst>
                                    <p:set>
                                      <p:cBhvr>
                                        <p:cTn id="14" fill="hold"/>
                                        <p:tgtEl>
                                          <p:spTgt spid="1363"/>
                                        </p:tgtEl>
                                        <p:attrNameLst>
                                          <p:attrName>style.visibility</p:attrName>
                                        </p:attrNameLst>
                                      </p:cBhvr>
                                      <p:to>
                                        <p:strVal val="visible"/>
                                      </p:to>
                                    </p:set>
                                    <p:anim calcmode="lin" valueType="num">
                                      <p:cBhvr>
                                        <p:cTn id="15" dur="500" fill="hold"/>
                                        <p:tgtEl>
                                          <p:spTgt spid="1363"/>
                                        </p:tgtEl>
                                        <p:attrNameLst>
                                          <p:attrName>ppt_w</p:attrName>
                                        </p:attrNameLst>
                                      </p:cBhvr>
                                      <p:tavLst>
                                        <p:tav tm="0">
                                          <p:val>
                                            <p:fltVal val="0"/>
                                          </p:val>
                                        </p:tav>
                                        <p:tav tm="100000">
                                          <p:val>
                                            <p:strVal val="#ppt_w"/>
                                          </p:val>
                                        </p:tav>
                                      </p:tavLst>
                                    </p:anim>
                                    <p:anim calcmode="lin" valueType="num">
                                      <p:cBhvr>
                                        <p:cTn id="16" dur="500" fill="hold"/>
                                        <p:tgtEl>
                                          <p:spTgt spid="1363"/>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4" nodeType="afterEffect">
                                  <p:stCondLst>
                                    <p:cond delay="0"/>
                                  </p:stCondLst>
                                  <p:iterate>
                                    <p:tmAbs val="0"/>
                                  </p:iterate>
                                  <p:childTnLst>
                                    <p:set>
                                      <p:cBhvr>
                                        <p:cTn id="19" fill="hold"/>
                                        <p:tgtEl>
                                          <p:spTgt spid="1364"/>
                                        </p:tgtEl>
                                        <p:attrNameLst>
                                          <p:attrName>style.visibility</p:attrName>
                                        </p:attrNameLst>
                                      </p:cBhvr>
                                      <p:to>
                                        <p:strVal val="visible"/>
                                      </p:to>
                                    </p:set>
                                    <p:anim calcmode="lin" valueType="num">
                                      <p:cBhvr>
                                        <p:cTn id="20" dur="500" fill="hold"/>
                                        <p:tgtEl>
                                          <p:spTgt spid="1364"/>
                                        </p:tgtEl>
                                        <p:attrNameLst>
                                          <p:attrName>ppt_w</p:attrName>
                                        </p:attrNameLst>
                                      </p:cBhvr>
                                      <p:tavLst>
                                        <p:tav tm="0">
                                          <p:val>
                                            <p:fltVal val="0"/>
                                          </p:val>
                                        </p:tav>
                                        <p:tav tm="100000">
                                          <p:val>
                                            <p:strVal val="#ppt_w"/>
                                          </p:val>
                                        </p:tav>
                                      </p:tavLst>
                                    </p:anim>
                                    <p:anim calcmode="lin" valueType="num">
                                      <p:cBhvr>
                                        <p:cTn id="21" dur="500" fill="hold"/>
                                        <p:tgtEl>
                                          <p:spTgt spid="1364"/>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5" nodeType="afterEffect">
                                  <p:stCondLst>
                                    <p:cond delay="0"/>
                                  </p:stCondLst>
                                  <p:iterate>
                                    <p:tmAbs val="0"/>
                                  </p:iterate>
                                  <p:childTnLst>
                                    <p:set>
                                      <p:cBhvr>
                                        <p:cTn id="24" fill="hold"/>
                                        <p:tgtEl>
                                          <p:spTgt spid="1365"/>
                                        </p:tgtEl>
                                        <p:attrNameLst>
                                          <p:attrName>style.visibility</p:attrName>
                                        </p:attrNameLst>
                                      </p:cBhvr>
                                      <p:to>
                                        <p:strVal val="visible"/>
                                      </p:to>
                                    </p:set>
                                    <p:anim calcmode="lin" valueType="num">
                                      <p:cBhvr>
                                        <p:cTn id="25" dur="500" fill="hold"/>
                                        <p:tgtEl>
                                          <p:spTgt spid="1365"/>
                                        </p:tgtEl>
                                        <p:attrNameLst>
                                          <p:attrName>ppt_w</p:attrName>
                                        </p:attrNameLst>
                                      </p:cBhvr>
                                      <p:tavLst>
                                        <p:tav tm="0">
                                          <p:val>
                                            <p:fltVal val="0"/>
                                          </p:val>
                                        </p:tav>
                                        <p:tav tm="100000">
                                          <p:val>
                                            <p:strVal val="#ppt_w"/>
                                          </p:val>
                                        </p:tav>
                                      </p:tavLst>
                                    </p:anim>
                                    <p:anim calcmode="lin" valueType="num">
                                      <p:cBhvr>
                                        <p:cTn id="26" dur="500" fill="hold"/>
                                        <p:tgtEl>
                                          <p:spTgt spid="1365"/>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3" presetClass="entr" presetSubtype="16" fill="hold" grpId="6" nodeType="afterEffect">
                                  <p:stCondLst>
                                    <p:cond delay="0"/>
                                  </p:stCondLst>
                                  <p:iterate>
                                    <p:tmAbs val="0"/>
                                  </p:iterate>
                                  <p:childTnLst>
                                    <p:set>
                                      <p:cBhvr>
                                        <p:cTn id="29" fill="hold"/>
                                        <p:tgtEl>
                                          <p:spTgt spid="1366"/>
                                        </p:tgtEl>
                                        <p:attrNameLst>
                                          <p:attrName>style.visibility</p:attrName>
                                        </p:attrNameLst>
                                      </p:cBhvr>
                                      <p:to>
                                        <p:strVal val="visible"/>
                                      </p:to>
                                    </p:set>
                                    <p:anim calcmode="lin" valueType="num">
                                      <p:cBhvr>
                                        <p:cTn id="30" dur="500" fill="hold"/>
                                        <p:tgtEl>
                                          <p:spTgt spid="1366"/>
                                        </p:tgtEl>
                                        <p:attrNameLst>
                                          <p:attrName>ppt_w</p:attrName>
                                        </p:attrNameLst>
                                      </p:cBhvr>
                                      <p:tavLst>
                                        <p:tav tm="0">
                                          <p:val>
                                            <p:fltVal val="0"/>
                                          </p:val>
                                        </p:tav>
                                        <p:tav tm="100000">
                                          <p:val>
                                            <p:strVal val="#ppt_w"/>
                                          </p:val>
                                        </p:tav>
                                      </p:tavLst>
                                    </p:anim>
                                    <p:anim calcmode="lin" valueType="num">
                                      <p:cBhvr>
                                        <p:cTn id="31" dur="500" fill="hold"/>
                                        <p:tgtEl>
                                          <p:spTgt spid="1366"/>
                                        </p:tgtEl>
                                        <p:attrNameLst>
                                          <p:attrName>ppt_h</p:attrName>
                                        </p:attrNameLst>
                                      </p:cBhvr>
                                      <p:tavLst>
                                        <p:tav tm="0">
                                          <p:val>
                                            <p:fltVal val="0"/>
                                          </p:val>
                                        </p:tav>
                                        <p:tav tm="100000">
                                          <p:val>
                                            <p:strVal val="#ppt_h"/>
                                          </p:val>
                                        </p:tav>
                                      </p:tavLst>
                                    </p:anim>
                                  </p:childTnLst>
                                </p:cTn>
                              </p:par>
                            </p:childTnLst>
                          </p:cTn>
                        </p:par>
                        <p:par>
                          <p:cTn id="32" fill="hold">
                            <p:stCondLst>
                              <p:cond delay="3000"/>
                            </p:stCondLst>
                            <p:childTnLst>
                              <p:par>
                                <p:cTn id="33" presetID="23" presetClass="entr" presetSubtype="16" fill="hold" grpId="7" nodeType="afterEffect">
                                  <p:stCondLst>
                                    <p:cond delay="0"/>
                                  </p:stCondLst>
                                  <p:iterate>
                                    <p:tmAbs val="0"/>
                                  </p:iterate>
                                  <p:childTnLst>
                                    <p:set>
                                      <p:cBhvr>
                                        <p:cTn id="34" fill="hold"/>
                                        <p:tgtEl>
                                          <p:spTgt spid="1367"/>
                                        </p:tgtEl>
                                        <p:attrNameLst>
                                          <p:attrName>style.visibility</p:attrName>
                                        </p:attrNameLst>
                                      </p:cBhvr>
                                      <p:to>
                                        <p:strVal val="visible"/>
                                      </p:to>
                                    </p:set>
                                    <p:anim calcmode="lin" valueType="num">
                                      <p:cBhvr>
                                        <p:cTn id="35" dur="500" fill="hold"/>
                                        <p:tgtEl>
                                          <p:spTgt spid="1367"/>
                                        </p:tgtEl>
                                        <p:attrNameLst>
                                          <p:attrName>ppt_w</p:attrName>
                                        </p:attrNameLst>
                                      </p:cBhvr>
                                      <p:tavLst>
                                        <p:tav tm="0">
                                          <p:val>
                                            <p:fltVal val="0"/>
                                          </p:val>
                                        </p:tav>
                                        <p:tav tm="100000">
                                          <p:val>
                                            <p:strVal val="#ppt_w"/>
                                          </p:val>
                                        </p:tav>
                                      </p:tavLst>
                                    </p:anim>
                                    <p:anim calcmode="lin" valueType="num">
                                      <p:cBhvr>
                                        <p:cTn id="36" dur="500" fill="hold"/>
                                        <p:tgtEl>
                                          <p:spTgt spid="1367"/>
                                        </p:tgtEl>
                                        <p:attrNameLst>
                                          <p:attrName>ppt_h</p:attrName>
                                        </p:attrNameLst>
                                      </p:cBhvr>
                                      <p:tavLst>
                                        <p:tav tm="0">
                                          <p:val>
                                            <p:fltVal val="0"/>
                                          </p:val>
                                        </p:tav>
                                        <p:tav tm="100000">
                                          <p:val>
                                            <p:strVal val="#ppt_h"/>
                                          </p:val>
                                        </p:tav>
                                      </p:tavLst>
                                    </p:anim>
                                  </p:childTnLst>
                                </p:cTn>
                              </p:par>
                            </p:childTnLst>
                          </p:cTn>
                        </p:par>
                        <p:par>
                          <p:cTn id="37" fill="hold">
                            <p:stCondLst>
                              <p:cond delay="3500"/>
                            </p:stCondLst>
                            <p:childTnLst>
                              <p:par>
                                <p:cTn id="38" presetID="23" presetClass="entr" presetSubtype="16" fill="hold" grpId="8" nodeType="afterEffect">
                                  <p:stCondLst>
                                    <p:cond delay="0"/>
                                  </p:stCondLst>
                                  <p:iterate>
                                    <p:tmAbs val="0"/>
                                  </p:iterate>
                                  <p:childTnLst>
                                    <p:set>
                                      <p:cBhvr>
                                        <p:cTn id="39" fill="hold"/>
                                        <p:tgtEl>
                                          <p:spTgt spid="1368"/>
                                        </p:tgtEl>
                                        <p:attrNameLst>
                                          <p:attrName>style.visibility</p:attrName>
                                        </p:attrNameLst>
                                      </p:cBhvr>
                                      <p:to>
                                        <p:strVal val="visible"/>
                                      </p:to>
                                    </p:set>
                                    <p:anim calcmode="lin" valueType="num">
                                      <p:cBhvr>
                                        <p:cTn id="40" dur="500" fill="hold"/>
                                        <p:tgtEl>
                                          <p:spTgt spid="1368"/>
                                        </p:tgtEl>
                                        <p:attrNameLst>
                                          <p:attrName>ppt_w</p:attrName>
                                        </p:attrNameLst>
                                      </p:cBhvr>
                                      <p:tavLst>
                                        <p:tav tm="0">
                                          <p:val>
                                            <p:fltVal val="0"/>
                                          </p:val>
                                        </p:tav>
                                        <p:tav tm="100000">
                                          <p:val>
                                            <p:strVal val="#ppt_w"/>
                                          </p:val>
                                        </p:tav>
                                      </p:tavLst>
                                    </p:anim>
                                    <p:anim calcmode="lin" valueType="num">
                                      <p:cBhvr>
                                        <p:cTn id="41" dur="500" fill="hold"/>
                                        <p:tgtEl>
                                          <p:spTgt spid="1368"/>
                                        </p:tgtEl>
                                        <p:attrNameLst>
                                          <p:attrName>ppt_h</p:attrName>
                                        </p:attrNameLst>
                                      </p:cBhvr>
                                      <p:tavLst>
                                        <p:tav tm="0">
                                          <p:val>
                                            <p:fltVal val="0"/>
                                          </p:val>
                                        </p:tav>
                                        <p:tav tm="100000">
                                          <p:val>
                                            <p:strVal val="#ppt_h"/>
                                          </p:val>
                                        </p:tav>
                                      </p:tavLst>
                                    </p:anim>
                                  </p:childTnLst>
                                </p:cTn>
                              </p:par>
                            </p:childTnLst>
                          </p:cTn>
                        </p:par>
                        <p:par>
                          <p:cTn id="42" fill="hold">
                            <p:stCondLst>
                              <p:cond delay="4000"/>
                            </p:stCondLst>
                            <p:childTnLst>
                              <p:par>
                                <p:cTn id="43" presetID="23" presetClass="entr" presetSubtype="16" fill="hold" grpId="9" nodeType="afterEffect">
                                  <p:stCondLst>
                                    <p:cond delay="0"/>
                                  </p:stCondLst>
                                  <p:iterate>
                                    <p:tmAbs val="0"/>
                                  </p:iterate>
                                  <p:childTnLst>
                                    <p:set>
                                      <p:cBhvr>
                                        <p:cTn id="44" fill="hold"/>
                                        <p:tgtEl>
                                          <p:spTgt spid="1369"/>
                                        </p:tgtEl>
                                        <p:attrNameLst>
                                          <p:attrName>style.visibility</p:attrName>
                                        </p:attrNameLst>
                                      </p:cBhvr>
                                      <p:to>
                                        <p:strVal val="visible"/>
                                      </p:to>
                                    </p:set>
                                    <p:anim calcmode="lin" valueType="num">
                                      <p:cBhvr>
                                        <p:cTn id="45" dur="500" fill="hold"/>
                                        <p:tgtEl>
                                          <p:spTgt spid="1369"/>
                                        </p:tgtEl>
                                        <p:attrNameLst>
                                          <p:attrName>ppt_w</p:attrName>
                                        </p:attrNameLst>
                                      </p:cBhvr>
                                      <p:tavLst>
                                        <p:tav tm="0">
                                          <p:val>
                                            <p:fltVal val="0"/>
                                          </p:val>
                                        </p:tav>
                                        <p:tav tm="100000">
                                          <p:val>
                                            <p:strVal val="#ppt_w"/>
                                          </p:val>
                                        </p:tav>
                                      </p:tavLst>
                                    </p:anim>
                                    <p:anim calcmode="lin" valueType="num">
                                      <p:cBhvr>
                                        <p:cTn id="46" dur="500" fill="hold"/>
                                        <p:tgtEl>
                                          <p:spTgt spid="1369"/>
                                        </p:tgtEl>
                                        <p:attrNameLst>
                                          <p:attrName>ppt_h</p:attrName>
                                        </p:attrNameLst>
                                      </p:cBhvr>
                                      <p:tavLst>
                                        <p:tav tm="0">
                                          <p:val>
                                            <p:fltVal val="0"/>
                                          </p:val>
                                        </p:tav>
                                        <p:tav tm="100000">
                                          <p:val>
                                            <p:strVal val="#ppt_h"/>
                                          </p:val>
                                        </p:tav>
                                      </p:tavLst>
                                    </p:anim>
                                  </p:childTnLst>
                                </p:cTn>
                              </p:par>
                            </p:childTnLst>
                          </p:cTn>
                        </p:par>
                        <p:par>
                          <p:cTn id="47" fill="hold">
                            <p:stCondLst>
                              <p:cond delay="4500"/>
                            </p:stCondLst>
                            <p:childTnLst>
                              <p:par>
                                <p:cTn id="48" presetID="23" presetClass="entr" presetSubtype="16" fill="hold" grpId="10" nodeType="afterEffect">
                                  <p:stCondLst>
                                    <p:cond delay="0"/>
                                  </p:stCondLst>
                                  <p:iterate>
                                    <p:tmAbs val="0"/>
                                  </p:iterate>
                                  <p:childTnLst>
                                    <p:set>
                                      <p:cBhvr>
                                        <p:cTn id="49" fill="hold"/>
                                        <p:tgtEl>
                                          <p:spTgt spid="1370"/>
                                        </p:tgtEl>
                                        <p:attrNameLst>
                                          <p:attrName>style.visibility</p:attrName>
                                        </p:attrNameLst>
                                      </p:cBhvr>
                                      <p:to>
                                        <p:strVal val="visible"/>
                                      </p:to>
                                    </p:set>
                                    <p:anim calcmode="lin" valueType="num">
                                      <p:cBhvr>
                                        <p:cTn id="50" dur="500" fill="hold"/>
                                        <p:tgtEl>
                                          <p:spTgt spid="1370"/>
                                        </p:tgtEl>
                                        <p:attrNameLst>
                                          <p:attrName>ppt_w</p:attrName>
                                        </p:attrNameLst>
                                      </p:cBhvr>
                                      <p:tavLst>
                                        <p:tav tm="0">
                                          <p:val>
                                            <p:fltVal val="0"/>
                                          </p:val>
                                        </p:tav>
                                        <p:tav tm="100000">
                                          <p:val>
                                            <p:strVal val="#ppt_w"/>
                                          </p:val>
                                        </p:tav>
                                      </p:tavLst>
                                    </p:anim>
                                    <p:anim calcmode="lin" valueType="num">
                                      <p:cBhvr>
                                        <p:cTn id="51" dur="500" fill="hold"/>
                                        <p:tgtEl>
                                          <p:spTgt spid="1370"/>
                                        </p:tgtEl>
                                        <p:attrNameLst>
                                          <p:attrName>ppt_h</p:attrName>
                                        </p:attrNameLst>
                                      </p:cBhvr>
                                      <p:tavLst>
                                        <p:tav tm="0">
                                          <p:val>
                                            <p:fltVal val="0"/>
                                          </p:val>
                                        </p:tav>
                                        <p:tav tm="100000">
                                          <p:val>
                                            <p:strVal val="#ppt_h"/>
                                          </p:val>
                                        </p:tav>
                                      </p:tavLst>
                                    </p:anim>
                                  </p:childTnLst>
                                </p:cTn>
                              </p:par>
                            </p:childTnLst>
                          </p:cTn>
                        </p:par>
                        <p:par>
                          <p:cTn id="52" fill="hold">
                            <p:stCondLst>
                              <p:cond delay="5000"/>
                            </p:stCondLst>
                            <p:childTnLst>
                              <p:par>
                                <p:cTn id="53" presetID="23" presetClass="entr" presetSubtype="16" fill="hold" grpId="11" nodeType="afterEffect">
                                  <p:stCondLst>
                                    <p:cond delay="0"/>
                                  </p:stCondLst>
                                  <p:iterate>
                                    <p:tmAbs val="0"/>
                                  </p:iterate>
                                  <p:childTnLst>
                                    <p:set>
                                      <p:cBhvr>
                                        <p:cTn id="54" fill="hold"/>
                                        <p:tgtEl>
                                          <p:spTgt spid="1371"/>
                                        </p:tgtEl>
                                        <p:attrNameLst>
                                          <p:attrName>style.visibility</p:attrName>
                                        </p:attrNameLst>
                                      </p:cBhvr>
                                      <p:to>
                                        <p:strVal val="visible"/>
                                      </p:to>
                                    </p:set>
                                    <p:anim calcmode="lin" valueType="num">
                                      <p:cBhvr>
                                        <p:cTn id="55" dur="500" fill="hold"/>
                                        <p:tgtEl>
                                          <p:spTgt spid="1371"/>
                                        </p:tgtEl>
                                        <p:attrNameLst>
                                          <p:attrName>ppt_w</p:attrName>
                                        </p:attrNameLst>
                                      </p:cBhvr>
                                      <p:tavLst>
                                        <p:tav tm="0">
                                          <p:val>
                                            <p:fltVal val="0"/>
                                          </p:val>
                                        </p:tav>
                                        <p:tav tm="100000">
                                          <p:val>
                                            <p:strVal val="#ppt_w"/>
                                          </p:val>
                                        </p:tav>
                                      </p:tavLst>
                                    </p:anim>
                                    <p:anim calcmode="lin" valueType="num">
                                      <p:cBhvr>
                                        <p:cTn id="56" dur="500" fill="hold"/>
                                        <p:tgtEl>
                                          <p:spTgt spid="1371"/>
                                        </p:tgtEl>
                                        <p:attrNameLst>
                                          <p:attrName>ppt_h</p:attrName>
                                        </p:attrNameLst>
                                      </p:cBhvr>
                                      <p:tavLst>
                                        <p:tav tm="0">
                                          <p:val>
                                            <p:fltVal val="0"/>
                                          </p:val>
                                        </p:tav>
                                        <p:tav tm="100000">
                                          <p:val>
                                            <p:strVal val="#ppt_h"/>
                                          </p:val>
                                        </p:tav>
                                      </p:tavLst>
                                    </p:anim>
                                  </p:childTnLst>
                                </p:cTn>
                              </p:par>
                            </p:childTnLst>
                          </p:cTn>
                        </p:par>
                        <p:par>
                          <p:cTn id="57" fill="hold">
                            <p:stCondLst>
                              <p:cond delay="5500"/>
                            </p:stCondLst>
                            <p:childTnLst>
                              <p:par>
                                <p:cTn id="58" presetID="23" presetClass="entr" presetSubtype="16" fill="hold" grpId="12" nodeType="afterEffect">
                                  <p:stCondLst>
                                    <p:cond delay="0"/>
                                  </p:stCondLst>
                                  <p:iterate>
                                    <p:tmAbs val="0"/>
                                  </p:iterate>
                                  <p:childTnLst>
                                    <p:set>
                                      <p:cBhvr>
                                        <p:cTn id="59" fill="hold"/>
                                        <p:tgtEl>
                                          <p:spTgt spid="1372"/>
                                        </p:tgtEl>
                                        <p:attrNameLst>
                                          <p:attrName>style.visibility</p:attrName>
                                        </p:attrNameLst>
                                      </p:cBhvr>
                                      <p:to>
                                        <p:strVal val="visible"/>
                                      </p:to>
                                    </p:set>
                                    <p:anim calcmode="lin" valueType="num">
                                      <p:cBhvr>
                                        <p:cTn id="60" dur="500" fill="hold"/>
                                        <p:tgtEl>
                                          <p:spTgt spid="1372"/>
                                        </p:tgtEl>
                                        <p:attrNameLst>
                                          <p:attrName>ppt_w</p:attrName>
                                        </p:attrNameLst>
                                      </p:cBhvr>
                                      <p:tavLst>
                                        <p:tav tm="0">
                                          <p:val>
                                            <p:fltVal val="0"/>
                                          </p:val>
                                        </p:tav>
                                        <p:tav tm="100000">
                                          <p:val>
                                            <p:strVal val="#ppt_w"/>
                                          </p:val>
                                        </p:tav>
                                      </p:tavLst>
                                    </p:anim>
                                    <p:anim calcmode="lin" valueType="num">
                                      <p:cBhvr>
                                        <p:cTn id="61" dur="500" fill="hold"/>
                                        <p:tgtEl>
                                          <p:spTgt spid="1372"/>
                                        </p:tgtEl>
                                        <p:attrNameLst>
                                          <p:attrName>ppt_h</p:attrName>
                                        </p:attrNameLst>
                                      </p:cBhvr>
                                      <p:tavLst>
                                        <p:tav tm="0">
                                          <p:val>
                                            <p:fltVal val="0"/>
                                          </p:val>
                                        </p:tav>
                                        <p:tav tm="100000">
                                          <p:val>
                                            <p:strVal val="#ppt_h"/>
                                          </p:val>
                                        </p:tav>
                                      </p:tavLst>
                                    </p:anim>
                                  </p:childTnLst>
                                </p:cTn>
                              </p:par>
                            </p:childTnLst>
                          </p:cTn>
                        </p:par>
                        <p:par>
                          <p:cTn id="62" fill="hold">
                            <p:stCondLst>
                              <p:cond delay="6000"/>
                            </p:stCondLst>
                            <p:childTnLst>
                              <p:par>
                                <p:cTn id="63" presetID="23" presetClass="entr" presetSubtype="16" fill="hold" grpId="13" nodeType="afterEffect">
                                  <p:stCondLst>
                                    <p:cond delay="0"/>
                                  </p:stCondLst>
                                  <p:iterate>
                                    <p:tmAbs val="0"/>
                                  </p:iterate>
                                  <p:childTnLst>
                                    <p:set>
                                      <p:cBhvr>
                                        <p:cTn id="64" fill="hold"/>
                                        <p:tgtEl>
                                          <p:spTgt spid="1373"/>
                                        </p:tgtEl>
                                        <p:attrNameLst>
                                          <p:attrName>style.visibility</p:attrName>
                                        </p:attrNameLst>
                                      </p:cBhvr>
                                      <p:to>
                                        <p:strVal val="visible"/>
                                      </p:to>
                                    </p:set>
                                    <p:anim calcmode="lin" valueType="num">
                                      <p:cBhvr>
                                        <p:cTn id="65" dur="500" fill="hold"/>
                                        <p:tgtEl>
                                          <p:spTgt spid="1373"/>
                                        </p:tgtEl>
                                        <p:attrNameLst>
                                          <p:attrName>ppt_w</p:attrName>
                                        </p:attrNameLst>
                                      </p:cBhvr>
                                      <p:tavLst>
                                        <p:tav tm="0">
                                          <p:val>
                                            <p:fltVal val="0"/>
                                          </p:val>
                                        </p:tav>
                                        <p:tav tm="100000">
                                          <p:val>
                                            <p:strVal val="#ppt_w"/>
                                          </p:val>
                                        </p:tav>
                                      </p:tavLst>
                                    </p:anim>
                                    <p:anim calcmode="lin" valueType="num">
                                      <p:cBhvr>
                                        <p:cTn id="66" dur="500" fill="hold"/>
                                        <p:tgtEl>
                                          <p:spTgt spid="1373"/>
                                        </p:tgtEl>
                                        <p:attrNameLst>
                                          <p:attrName>ppt_h</p:attrName>
                                        </p:attrNameLst>
                                      </p:cBhvr>
                                      <p:tavLst>
                                        <p:tav tm="0">
                                          <p:val>
                                            <p:fltVal val="0"/>
                                          </p:val>
                                        </p:tav>
                                        <p:tav tm="100000">
                                          <p:val>
                                            <p:strVal val="#ppt_h"/>
                                          </p:val>
                                        </p:tav>
                                      </p:tavLst>
                                    </p:anim>
                                  </p:childTnLst>
                                </p:cTn>
                              </p:par>
                            </p:childTnLst>
                          </p:cTn>
                        </p:par>
                        <p:par>
                          <p:cTn id="67" fill="hold">
                            <p:stCondLst>
                              <p:cond delay="6500"/>
                            </p:stCondLst>
                            <p:childTnLst>
                              <p:par>
                                <p:cTn id="68" presetID="23" presetClass="entr" presetSubtype="16" fill="hold" grpId="14" nodeType="afterEffect">
                                  <p:stCondLst>
                                    <p:cond delay="0"/>
                                  </p:stCondLst>
                                  <p:iterate>
                                    <p:tmAbs val="0"/>
                                  </p:iterate>
                                  <p:childTnLst>
                                    <p:set>
                                      <p:cBhvr>
                                        <p:cTn id="69" fill="hold"/>
                                        <p:tgtEl>
                                          <p:spTgt spid="1388"/>
                                        </p:tgtEl>
                                        <p:attrNameLst>
                                          <p:attrName>style.visibility</p:attrName>
                                        </p:attrNameLst>
                                      </p:cBhvr>
                                      <p:to>
                                        <p:strVal val="visible"/>
                                      </p:to>
                                    </p:set>
                                    <p:anim calcmode="lin" valueType="num">
                                      <p:cBhvr>
                                        <p:cTn id="70" dur="500" fill="hold"/>
                                        <p:tgtEl>
                                          <p:spTgt spid="1388"/>
                                        </p:tgtEl>
                                        <p:attrNameLst>
                                          <p:attrName>ppt_w</p:attrName>
                                        </p:attrNameLst>
                                      </p:cBhvr>
                                      <p:tavLst>
                                        <p:tav tm="0">
                                          <p:val>
                                            <p:fltVal val="0"/>
                                          </p:val>
                                        </p:tav>
                                        <p:tav tm="100000">
                                          <p:val>
                                            <p:strVal val="#ppt_w"/>
                                          </p:val>
                                        </p:tav>
                                      </p:tavLst>
                                    </p:anim>
                                    <p:anim calcmode="lin" valueType="num">
                                      <p:cBhvr>
                                        <p:cTn id="71" dur="500" fill="hold"/>
                                        <p:tgtEl>
                                          <p:spTgt spid="1388"/>
                                        </p:tgtEl>
                                        <p:attrNameLst>
                                          <p:attrName>ppt_h</p:attrName>
                                        </p:attrNameLst>
                                      </p:cBhvr>
                                      <p:tavLst>
                                        <p:tav tm="0">
                                          <p:val>
                                            <p:fltVal val="0"/>
                                          </p:val>
                                        </p:tav>
                                        <p:tav tm="100000">
                                          <p:val>
                                            <p:strVal val="#ppt_h"/>
                                          </p:val>
                                        </p:tav>
                                      </p:tavLst>
                                    </p:anim>
                                  </p:childTnLst>
                                </p:cTn>
                              </p:par>
                            </p:childTnLst>
                          </p:cTn>
                        </p:par>
                        <p:par>
                          <p:cTn id="72" fill="hold">
                            <p:stCondLst>
                              <p:cond delay="7000"/>
                            </p:stCondLst>
                            <p:childTnLst>
                              <p:par>
                                <p:cTn id="73" presetID="23" presetClass="entr" presetSubtype="16" fill="hold" grpId="15" nodeType="afterEffect">
                                  <p:stCondLst>
                                    <p:cond delay="0"/>
                                  </p:stCondLst>
                                  <p:iterate>
                                    <p:tmAbs val="0"/>
                                  </p:iterate>
                                  <p:childTnLst>
                                    <p:set>
                                      <p:cBhvr>
                                        <p:cTn id="74" fill="hold"/>
                                        <p:tgtEl>
                                          <p:spTgt spid="1391"/>
                                        </p:tgtEl>
                                        <p:attrNameLst>
                                          <p:attrName>style.visibility</p:attrName>
                                        </p:attrNameLst>
                                      </p:cBhvr>
                                      <p:to>
                                        <p:strVal val="visible"/>
                                      </p:to>
                                    </p:set>
                                    <p:anim calcmode="lin" valueType="num">
                                      <p:cBhvr>
                                        <p:cTn id="75" dur="500" fill="hold"/>
                                        <p:tgtEl>
                                          <p:spTgt spid="1391"/>
                                        </p:tgtEl>
                                        <p:attrNameLst>
                                          <p:attrName>ppt_w</p:attrName>
                                        </p:attrNameLst>
                                      </p:cBhvr>
                                      <p:tavLst>
                                        <p:tav tm="0">
                                          <p:val>
                                            <p:fltVal val="0"/>
                                          </p:val>
                                        </p:tav>
                                        <p:tav tm="100000">
                                          <p:val>
                                            <p:strVal val="#ppt_w"/>
                                          </p:val>
                                        </p:tav>
                                      </p:tavLst>
                                    </p:anim>
                                    <p:anim calcmode="lin" valueType="num">
                                      <p:cBhvr>
                                        <p:cTn id="76" dur="500" fill="hold"/>
                                        <p:tgtEl>
                                          <p:spTgt spid="1391"/>
                                        </p:tgtEl>
                                        <p:attrNameLst>
                                          <p:attrName>ppt_h</p:attrName>
                                        </p:attrNameLst>
                                      </p:cBhvr>
                                      <p:tavLst>
                                        <p:tav tm="0">
                                          <p:val>
                                            <p:fltVal val="0"/>
                                          </p:val>
                                        </p:tav>
                                        <p:tav tm="100000">
                                          <p:val>
                                            <p:strVal val="#ppt_h"/>
                                          </p:val>
                                        </p:tav>
                                      </p:tavLst>
                                    </p:anim>
                                  </p:childTnLst>
                                </p:cTn>
                              </p:par>
                            </p:childTnLst>
                          </p:cTn>
                        </p:par>
                        <p:par>
                          <p:cTn id="77" fill="hold">
                            <p:stCondLst>
                              <p:cond delay="7500"/>
                            </p:stCondLst>
                            <p:childTnLst>
                              <p:par>
                                <p:cTn id="78" presetID="23" presetClass="entr" presetSubtype="16" fill="hold" grpId="16" nodeType="afterEffect">
                                  <p:stCondLst>
                                    <p:cond delay="0"/>
                                  </p:stCondLst>
                                  <p:iterate>
                                    <p:tmAbs val="0"/>
                                  </p:iterate>
                                  <p:childTnLst>
                                    <p:set>
                                      <p:cBhvr>
                                        <p:cTn id="79" fill="hold"/>
                                        <p:tgtEl>
                                          <p:spTgt spid="1399"/>
                                        </p:tgtEl>
                                        <p:attrNameLst>
                                          <p:attrName>style.visibility</p:attrName>
                                        </p:attrNameLst>
                                      </p:cBhvr>
                                      <p:to>
                                        <p:strVal val="visible"/>
                                      </p:to>
                                    </p:set>
                                    <p:anim calcmode="lin" valueType="num">
                                      <p:cBhvr>
                                        <p:cTn id="80" dur="500" fill="hold"/>
                                        <p:tgtEl>
                                          <p:spTgt spid="1399"/>
                                        </p:tgtEl>
                                        <p:attrNameLst>
                                          <p:attrName>ppt_w</p:attrName>
                                        </p:attrNameLst>
                                      </p:cBhvr>
                                      <p:tavLst>
                                        <p:tav tm="0">
                                          <p:val>
                                            <p:fltVal val="0"/>
                                          </p:val>
                                        </p:tav>
                                        <p:tav tm="100000">
                                          <p:val>
                                            <p:strVal val="#ppt_w"/>
                                          </p:val>
                                        </p:tav>
                                      </p:tavLst>
                                    </p:anim>
                                    <p:anim calcmode="lin" valueType="num">
                                      <p:cBhvr>
                                        <p:cTn id="81" dur="500" fill="hold"/>
                                        <p:tgtEl>
                                          <p:spTgt spid="1399"/>
                                        </p:tgtEl>
                                        <p:attrNameLst>
                                          <p:attrName>ppt_h</p:attrName>
                                        </p:attrNameLst>
                                      </p:cBhvr>
                                      <p:tavLst>
                                        <p:tav tm="0">
                                          <p:val>
                                            <p:fltVal val="0"/>
                                          </p:val>
                                        </p:tav>
                                        <p:tav tm="100000">
                                          <p:val>
                                            <p:strVal val="#ppt_h"/>
                                          </p:val>
                                        </p:tav>
                                      </p:tavLst>
                                    </p:anim>
                                  </p:childTnLst>
                                </p:cTn>
                              </p:par>
                            </p:childTnLst>
                          </p:cTn>
                        </p:par>
                        <p:par>
                          <p:cTn id="82" fill="hold">
                            <p:stCondLst>
                              <p:cond delay="8000"/>
                            </p:stCondLst>
                            <p:childTnLst>
                              <p:par>
                                <p:cTn id="83" presetID="23" presetClass="entr" presetSubtype="16" fill="hold" grpId="17" nodeType="afterEffect">
                                  <p:stCondLst>
                                    <p:cond delay="0"/>
                                  </p:stCondLst>
                                  <p:iterate>
                                    <p:tmAbs val="0"/>
                                  </p:iterate>
                                  <p:childTnLst>
                                    <p:set>
                                      <p:cBhvr>
                                        <p:cTn id="84" fill="hold"/>
                                        <p:tgtEl>
                                          <p:spTgt spid="1400"/>
                                        </p:tgtEl>
                                        <p:attrNameLst>
                                          <p:attrName>style.visibility</p:attrName>
                                        </p:attrNameLst>
                                      </p:cBhvr>
                                      <p:to>
                                        <p:strVal val="visible"/>
                                      </p:to>
                                    </p:set>
                                    <p:anim calcmode="lin" valueType="num">
                                      <p:cBhvr>
                                        <p:cTn id="85" dur="500" fill="hold"/>
                                        <p:tgtEl>
                                          <p:spTgt spid="1400"/>
                                        </p:tgtEl>
                                        <p:attrNameLst>
                                          <p:attrName>ppt_w</p:attrName>
                                        </p:attrNameLst>
                                      </p:cBhvr>
                                      <p:tavLst>
                                        <p:tav tm="0">
                                          <p:val>
                                            <p:fltVal val="0"/>
                                          </p:val>
                                        </p:tav>
                                        <p:tav tm="100000">
                                          <p:val>
                                            <p:strVal val="#ppt_w"/>
                                          </p:val>
                                        </p:tav>
                                      </p:tavLst>
                                    </p:anim>
                                    <p:anim calcmode="lin" valueType="num">
                                      <p:cBhvr>
                                        <p:cTn id="86" dur="500" fill="hold"/>
                                        <p:tgtEl>
                                          <p:spTgt spid="1400"/>
                                        </p:tgtEl>
                                        <p:attrNameLst>
                                          <p:attrName>ppt_h</p:attrName>
                                        </p:attrNameLst>
                                      </p:cBhvr>
                                      <p:tavLst>
                                        <p:tav tm="0">
                                          <p:val>
                                            <p:fltVal val="0"/>
                                          </p:val>
                                        </p:tav>
                                        <p:tav tm="100000">
                                          <p:val>
                                            <p:strVal val="#ppt_h"/>
                                          </p:val>
                                        </p:tav>
                                      </p:tavLst>
                                    </p:anim>
                                  </p:childTnLst>
                                </p:cTn>
                              </p:par>
                            </p:childTnLst>
                          </p:cTn>
                        </p:par>
                        <p:par>
                          <p:cTn id="87" fill="hold">
                            <p:stCondLst>
                              <p:cond delay="8500"/>
                            </p:stCondLst>
                            <p:childTnLst>
                              <p:par>
                                <p:cTn id="88" presetID="2" presetClass="entr" presetSubtype="3" fill="hold" grpId="18" nodeType="afterEffect">
                                  <p:stCondLst>
                                    <p:cond delay="0"/>
                                  </p:stCondLst>
                                  <p:iterate>
                                    <p:tmAbs val="0"/>
                                  </p:iterate>
                                  <p:childTnLst>
                                    <p:set>
                                      <p:cBhvr>
                                        <p:cTn id="89" fill="hold"/>
                                        <p:tgtEl>
                                          <p:spTgt spid="1377"/>
                                        </p:tgtEl>
                                        <p:attrNameLst>
                                          <p:attrName>style.visibility</p:attrName>
                                        </p:attrNameLst>
                                      </p:cBhvr>
                                      <p:to>
                                        <p:strVal val="visible"/>
                                      </p:to>
                                    </p:set>
                                    <p:anim calcmode="lin" valueType="num">
                                      <p:cBhvr>
                                        <p:cTn id="90" dur="1000" fill="hold"/>
                                        <p:tgtEl>
                                          <p:spTgt spid="1377"/>
                                        </p:tgtEl>
                                        <p:attrNameLst>
                                          <p:attrName>ppt_x</p:attrName>
                                        </p:attrNameLst>
                                      </p:cBhvr>
                                      <p:tavLst>
                                        <p:tav tm="0">
                                          <p:val>
                                            <p:strVal val="1+#ppt_w/2"/>
                                          </p:val>
                                        </p:tav>
                                        <p:tav tm="100000">
                                          <p:val>
                                            <p:strVal val="#ppt_x"/>
                                          </p:val>
                                        </p:tav>
                                      </p:tavLst>
                                    </p:anim>
                                    <p:anim calcmode="lin" valueType="num">
                                      <p:cBhvr>
                                        <p:cTn id="91" dur="1000" fill="hold"/>
                                        <p:tgtEl>
                                          <p:spTgt spid="1377"/>
                                        </p:tgtEl>
                                        <p:attrNameLst>
                                          <p:attrName>ppt_y</p:attrName>
                                        </p:attrNameLst>
                                      </p:cBhvr>
                                      <p:tavLst>
                                        <p:tav tm="0">
                                          <p:val>
                                            <p:strVal val="0-#ppt_h/2"/>
                                          </p:val>
                                        </p:tav>
                                        <p:tav tm="100000">
                                          <p:val>
                                            <p:strVal val="#ppt_y"/>
                                          </p:val>
                                        </p:tav>
                                      </p:tavLst>
                                    </p:anim>
                                  </p:childTnLst>
                                </p:cTn>
                              </p:par>
                            </p:childTnLst>
                          </p:cTn>
                        </p:par>
                        <p:par>
                          <p:cTn id="92" fill="hold">
                            <p:stCondLst>
                              <p:cond delay="9500"/>
                            </p:stCondLst>
                            <p:childTnLst>
                              <p:par>
                                <p:cTn id="93" presetID="2" presetClass="entr" presetSubtype="2" fill="hold" grpId="19" nodeType="afterEffect">
                                  <p:stCondLst>
                                    <p:cond delay="0"/>
                                  </p:stCondLst>
                                  <p:iterate>
                                    <p:tmAbs val="0"/>
                                  </p:iterate>
                                  <p:childTnLst>
                                    <p:set>
                                      <p:cBhvr>
                                        <p:cTn id="94" fill="hold"/>
                                        <p:tgtEl>
                                          <p:spTgt spid="1383"/>
                                        </p:tgtEl>
                                        <p:attrNameLst>
                                          <p:attrName>style.visibility</p:attrName>
                                        </p:attrNameLst>
                                      </p:cBhvr>
                                      <p:to>
                                        <p:strVal val="visible"/>
                                      </p:to>
                                    </p:set>
                                    <p:anim calcmode="lin" valueType="num">
                                      <p:cBhvr>
                                        <p:cTn id="95" dur="1000" fill="hold"/>
                                        <p:tgtEl>
                                          <p:spTgt spid="1383"/>
                                        </p:tgtEl>
                                        <p:attrNameLst>
                                          <p:attrName>ppt_x</p:attrName>
                                        </p:attrNameLst>
                                      </p:cBhvr>
                                      <p:tavLst>
                                        <p:tav tm="0">
                                          <p:val>
                                            <p:strVal val="1+#ppt_w/2"/>
                                          </p:val>
                                        </p:tav>
                                        <p:tav tm="100000">
                                          <p:val>
                                            <p:strVal val="#ppt_x"/>
                                          </p:val>
                                        </p:tav>
                                      </p:tavLst>
                                    </p:anim>
                                    <p:anim calcmode="lin" valueType="num">
                                      <p:cBhvr>
                                        <p:cTn id="96" dur="1000" fill="hold"/>
                                        <p:tgtEl>
                                          <p:spTgt spid="1383"/>
                                        </p:tgtEl>
                                        <p:attrNameLst>
                                          <p:attrName>ppt_y</p:attrName>
                                        </p:attrNameLst>
                                      </p:cBhvr>
                                      <p:tavLst>
                                        <p:tav tm="0">
                                          <p:val>
                                            <p:strVal val="#ppt_y"/>
                                          </p:val>
                                        </p:tav>
                                        <p:tav tm="100000">
                                          <p:val>
                                            <p:strVal val="#ppt_y"/>
                                          </p:val>
                                        </p:tav>
                                      </p:tavLst>
                                    </p:anim>
                                  </p:childTnLst>
                                </p:cTn>
                              </p:par>
                            </p:childTnLst>
                          </p:cTn>
                        </p:par>
                        <p:par>
                          <p:cTn id="97" fill="hold">
                            <p:stCondLst>
                              <p:cond delay="10500"/>
                            </p:stCondLst>
                            <p:childTnLst>
                              <p:par>
                                <p:cTn id="98" presetID="2" presetClass="entr" presetSubtype="6" fill="hold" grpId="20" nodeType="afterEffect">
                                  <p:stCondLst>
                                    <p:cond delay="0"/>
                                  </p:stCondLst>
                                  <p:iterate>
                                    <p:tmAbs val="0"/>
                                  </p:iterate>
                                  <p:childTnLst>
                                    <p:set>
                                      <p:cBhvr>
                                        <p:cTn id="99" fill="hold"/>
                                        <p:tgtEl>
                                          <p:spTgt spid="1380"/>
                                        </p:tgtEl>
                                        <p:attrNameLst>
                                          <p:attrName>style.visibility</p:attrName>
                                        </p:attrNameLst>
                                      </p:cBhvr>
                                      <p:to>
                                        <p:strVal val="visible"/>
                                      </p:to>
                                    </p:set>
                                    <p:anim calcmode="lin" valueType="num">
                                      <p:cBhvr>
                                        <p:cTn id="100" dur="1000" fill="hold"/>
                                        <p:tgtEl>
                                          <p:spTgt spid="1380"/>
                                        </p:tgtEl>
                                        <p:attrNameLst>
                                          <p:attrName>ppt_x</p:attrName>
                                        </p:attrNameLst>
                                      </p:cBhvr>
                                      <p:tavLst>
                                        <p:tav tm="0">
                                          <p:val>
                                            <p:strVal val="1+#ppt_w/2"/>
                                          </p:val>
                                        </p:tav>
                                        <p:tav tm="100000">
                                          <p:val>
                                            <p:strVal val="#ppt_x"/>
                                          </p:val>
                                        </p:tav>
                                      </p:tavLst>
                                    </p:anim>
                                    <p:anim calcmode="lin" valueType="num">
                                      <p:cBhvr>
                                        <p:cTn id="101" dur="1000" fill="hold"/>
                                        <p:tgtEl>
                                          <p:spTgt spid="13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 grpId="2" animBg="1" advAuto="0"/>
      <p:bldP spid="1363" grpId="3" animBg="1" advAuto="0"/>
      <p:bldP spid="1364" grpId="4" animBg="1" advAuto="0"/>
      <p:bldP spid="1365" grpId="5" animBg="1" advAuto="0"/>
      <p:bldP spid="1366" grpId="6" animBg="1" advAuto="0"/>
      <p:bldP spid="1367" grpId="7" animBg="1" advAuto="0"/>
      <p:bldP spid="1368" grpId="8" animBg="1" advAuto="0"/>
      <p:bldP spid="1369" grpId="9" animBg="1" advAuto="0"/>
      <p:bldP spid="1370" grpId="10" animBg="1" advAuto="0"/>
      <p:bldP spid="1371" grpId="11" animBg="1" advAuto="0"/>
      <p:bldP spid="1372" grpId="12" animBg="1" advAuto="0"/>
      <p:bldP spid="1373" grpId="13" animBg="1" advAuto="0"/>
      <p:bldP spid="1374" grpId="1" animBg="1" advAuto="0"/>
      <p:bldP spid="1377" grpId="18" animBg="1" advAuto="0"/>
      <p:bldP spid="1380" grpId="20" animBg="1" advAuto="0"/>
      <p:bldP spid="1383" grpId="19" animBg="1" advAuto="0"/>
      <p:bldP spid="1388" grpId="14" animBg="1" advAuto="0"/>
      <p:bldP spid="1391" grpId="15" animBg="1" advAuto="0"/>
      <p:bldP spid="1399" grpId="16" animBg="1" advAuto="0"/>
      <p:bldP spid="1400" grpId="17"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 name="文本框 16"/>
          <p:cNvSpPr txBox="1"/>
          <p:nvPr/>
        </p:nvSpPr>
        <p:spPr>
          <a:xfrm>
            <a:off x="3459175" y="1912142"/>
            <a:ext cx="5273650"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8000">
                <a:solidFill>
                  <a:srgbClr val="95CCCA"/>
                </a:solidFill>
                <a:latin typeface="迷你简菱心"/>
                <a:ea typeface="迷你简菱心"/>
                <a:cs typeface="迷你简菱心"/>
                <a:sym typeface="迷你简菱心"/>
              </a:defRPr>
            </a:lvl1pPr>
          </a:lstStyle>
          <a:p>
            <a:r>
              <a:t>谢谢观看</a:t>
            </a:r>
          </a:p>
        </p:txBody>
      </p:sp>
      <p:sp>
        <p:nvSpPr>
          <p:cNvPr id="1412" name="矩形 17"/>
          <p:cNvSpPr txBox="1"/>
          <p:nvPr/>
        </p:nvSpPr>
        <p:spPr>
          <a:xfrm>
            <a:off x="5176419" y="3773637"/>
            <a:ext cx="3749676" cy="123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200000"/>
              </a:lnSpc>
              <a:defRPr sz="1300">
                <a:solidFill>
                  <a:srgbClr val="FFFFFF"/>
                </a:solidFill>
                <a:latin typeface="微软雅黑"/>
                <a:ea typeface="微软雅黑"/>
                <a:cs typeface="微软雅黑"/>
                <a:sym typeface="微软雅黑"/>
              </a:defRPr>
            </a:pPr>
            <a:r>
              <a:t>电话：19908880206</a:t>
            </a:r>
          </a:p>
          <a:p>
            <a:pPr>
              <a:lnSpc>
                <a:spcPct val="200000"/>
              </a:lnSpc>
              <a:defRPr sz="1300">
                <a:solidFill>
                  <a:srgbClr val="FFFFFF"/>
                </a:solidFill>
                <a:latin typeface="微软雅黑"/>
                <a:ea typeface="微软雅黑"/>
                <a:cs typeface="微软雅黑"/>
                <a:sym typeface="微软雅黑"/>
              </a:defRPr>
            </a:pPr>
            <a:r>
              <a:t>联系人： 王佳坤</a:t>
            </a:r>
          </a:p>
          <a:p>
            <a:pPr>
              <a:lnSpc>
                <a:spcPct val="200000"/>
              </a:lnSpc>
              <a:defRPr sz="1300">
                <a:solidFill>
                  <a:srgbClr val="FFFFFF"/>
                </a:solidFill>
                <a:latin typeface="微软雅黑"/>
                <a:ea typeface="微软雅黑"/>
                <a:cs typeface="微软雅黑"/>
                <a:sym typeface="微软雅黑"/>
              </a:defRPr>
            </a:pPr>
            <a:r>
              <a:t>邮箱：wangjiakun@duandai.com</a:t>
            </a:r>
          </a:p>
        </p:txBody>
      </p:sp>
      <p:grpSp>
        <p:nvGrpSpPr>
          <p:cNvPr id="1419" name="组合 1"/>
          <p:cNvGrpSpPr/>
          <p:nvPr/>
        </p:nvGrpSpPr>
        <p:grpSpPr>
          <a:xfrm>
            <a:off x="4831932" y="3808562"/>
            <a:ext cx="287339" cy="1130302"/>
            <a:chOff x="0" y="0"/>
            <a:chExt cx="287338" cy="1130301"/>
          </a:xfrm>
        </p:grpSpPr>
        <p:sp>
          <p:nvSpPr>
            <p:cNvPr id="1413" name="椭圆 18"/>
            <p:cNvSpPr/>
            <p:nvPr/>
          </p:nvSpPr>
          <p:spPr>
            <a:xfrm>
              <a:off x="-1" y="-1"/>
              <a:ext cx="287339" cy="287339"/>
            </a:xfrm>
            <a:prstGeom prst="ellipse">
              <a:avLst/>
            </a:prstGeom>
            <a:gradFill flip="none" rotWithShape="1">
              <a:gsLst>
                <a:gs pos="0">
                  <a:srgbClr val="8EE0DC">
                    <a:alpha val="78000"/>
                  </a:srgbClr>
                </a:gs>
                <a:gs pos="87000">
                  <a:srgbClr val="2A9995">
                    <a:alpha val="40000"/>
                  </a:srgbClr>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14" name="椭圆 19"/>
            <p:cNvSpPr/>
            <p:nvPr/>
          </p:nvSpPr>
          <p:spPr>
            <a:xfrm>
              <a:off x="-1" y="417512"/>
              <a:ext cx="287339" cy="287339"/>
            </a:xfrm>
            <a:prstGeom prst="ellipse">
              <a:avLst/>
            </a:prstGeom>
            <a:gradFill flip="none" rotWithShape="1">
              <a:gsLst>
                <a:gs pos="0">
                  <a:srgbClr val="8EE0DC">
                    <a:alpha val="78000"/>
                  </a:srgbClr>
                </a:gs>
                <a:gs pos="87000">
                  <a:srgbClr val="2A9995">
                    <a:alpha val="40000"/>
                  </a:srgbClr>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15" name="椭圆 20"/>
            <p:cNvSpPr/>
            <p:nvPr/>
          </p:nvSpPr>
          <p:spPr>
            <a:xfrm>
              <a:off x="-1" y="842962"/>
              <a:ext cx="287339" cy="287340"/>
            </a:xfrm>
            <a:prstGeom prst="ellipse">
              <a:avLst/>
            </a:prstGeom>
            <a:gradFill flip="none" rotWithShape="1">
              <a:gsLst>
                <a:gs pos="0">
                  <a:srgbClr val="8EE0DC">
                    <a:alpha val="78000"/>
                  </a:srgbClr>
                </a:gs>
                <a:gs pos="87000">
                  <a:srgbClr val="2A9995">
                    <a:alpha val="40000"/>
                  </a:srgbClr>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16" name="KSO_Shape"/>
            <p:cNvSpPr/>
            <p:nvPr/>
          </p:nvSpPr>
          <p:spPr>
            <a:xfrm>
              <a:off x="57150" y="58737"/>
              <a:ext cx="171450" cy="171452"/>
            </a:xfrm>
            <a:custGeom>
              <a:avLst/>
              <a:gdLst/>
              <a:ahLst/>
              <a:cxnLst>
                <a:cxn ang="0">
                  <a:pos x="wd2" y="hd2"/>
                </a:cxn>
                <a:cxn ang="5400000">
                  <a:pos x="wd2" y="hd2"/>
                </a:cxn>
                <a:cxn ang="10800000">
                  <a:pos x="wd2" y="hd2"/>
                </a:cxn>
                <a:cxn ang="16200000">
                  <a:pos x="wd2" y="hd2"/>
                </a:cxn>
              </a:cxnLst>
              <a:rect l="0" t="0" r="r" b="b"/>
              <a:pathLst>
                <a:path w="21600" h="21600" extrusionOk="0">
                  <a:moveTo>
                    <a:pt x="8762" y="14219"/>
                  </a:moveTo>
                  <a:cubicBezTo>
                    <a:pt x="9232" y="14489"/>
                    <a:pt x="9673" y="14265"/>
                    <a:pt x="9818" y="15119"/>
                  </a:cubicBezTo>
                  <a:cubicBezTo>
                    <a:pt x="9964" y="15973"/>
                    <a:pt x="9082" y="17194"/>
                    <a:pt x="8571" y="17626"/>
                  </a:cubicBezTo>
                  <a:cubicBezTo>
                    <a:pt x="8059" y="18058"/>
                    <a:pt x="7233" y="17895"/>
                    <a:pt x="6751" y="17712"/>
                  </a:cubicBezTo>
                  <a:cubicBezTo>
                    <a:pt x="7254" y="17438"/>
                    <a:pt x="7743" y="16998"/>
                    <a:pt x="8128" y="16477"/>
                  </a:cubicBezTo>
                  <a:cubicBezTo>
                    <a:pt x="8739" y="15650"/>
                    <a:pt x="8976" y="14775"/>
                    <a:pt x="8762" y="14219"/>
                  </a:cubicBezTo>
                  <a:close/>
                  <a:moveTo>
                    <a:pt x="15894" y="4539"/>
                  </a:moveTo>
                  <a:cubicBezTo>
                    <a:pt x="16069" y="4749"/>
                    <a:pt x="16211" y="5020"/>
                    <a:pt x="16329" y="5350"/>
                  </a:cubicBezTo>
                  <a:cubicBezTo>
                    <a:pt x="16941" y="7062"/>
                    <a:pt x="14023" y="8342"/>
                    <a:pt x="13331" y="8312"/>
                  </a:cubicBezTo>
                  <a:cubicBezTo>
                    <a:pt x="12738" y="8287"/>
                    <a:pt x="12304" y="7963"/>
                    <a:pt x="11846" y="7606"/>
                  </a:cubicBezTo>
                  <a:cubicBezTo>
                    <a:pt x="12452" y="7462"/>
                    <a:pt x="13089" y="7195"/>
                    <a:pt x="13684" y="6857"/>
                  </a:cubicBezTo>
                  <a:cubicBezTo>
                    <a:pt x="14969" y="6128"/>
                    <a:pt x="15826" y="5210"/>
                    <a:pt x="15894" y="4539"/>
                  </a:cubicBezTo>
                  <a:close/>
                  <a:moveTo>
                    <a:pt x="10800" y="0"/>
                  </a:moveTo>
                  <a:cubicBezTo>
                    <a:pt x="16765" y="0"/>
                    <a:pt x="21600" y="4835"/>
                    <a:pt x="21600" y="10800"/>
                  </a:cubicBezTo>
                  <a:cubicBezTo>
                    <a:pt x="21600" y="16765"/>
                    <a:pt x="16765" y="21600"/>
                    <a:pt x="10800" y="21600"/>
                  </a:cubicBezTo>
                  <a:cubicBezTo>
                    <a:pt x="9078" y="21600"/>
                    <a:pt x="7450" y="21197"/>
                    <a:pt x="6013" y="20464"/>
                  </a:cubicBezTo>
                  <a:lnTo>
                    <a:pt x="6020" y="20518"/>
                  </a:lnTo>
                  <a:cubicBezTo>
                    <a:pt x="6018" y="20516"/>
                    <a:pt x="5954" y="20475"/>
                    <a:pt x="5855" y="20392"/>
                  </a:cubicBezTo>
                  <a:cubicBezTo>
                    <a:pt x="5827" y="20383"/>
                    <a:pt x="5802" y="20370"/>
                    <a:pt x="5776" y="20356"/>
                  </a:cubicBezTo>
                  <a:lnTo>
                    <a:pt x="5762" y="20305"/>
                  </a:lnTo>
                  <a:cubicBezTo>
                    <a:pt x="5381" y="19971"/>
                    <a:pt x="4729" y="19218"/>
                    <a:pt x="4704" y="18045"/>
                  </a:cubicBezTo>
                  <a:cubicBezTo>
                    <a:pt x="4682" y="17061"/>
                    <a:pt x="5064" y="16530"/>
                    <a:pt x="5397" y="16283"/>
                  </a:cubicBezTo>
                  <a:cubicBezTo>
                    <a:pt x="5275" y="15997"/>
                    <a:pt x="5202" y="15713"/>
                    <a:pt x="5141" y="15482"/>
                  </a:cubicBezTo>
                  <a:cubicBezTo>
                    <a:pt x="4878" y="14478"/>
                    <a:pt x="5167" y="5994"/>
                    <a:pt x="13000" y="3820"/>
                  </a:cubicBezTo>
                  <a:cubicBezTo>
                    <a:pt x="13276" y="3764"/>
                    <a:pt x="13544" y="3723"/>
                    <a:pt x="13802" y="3704"/>
                  </a:cubicBezTo>
                  <a:cubicBezTo>
                    <a:pt x="14059" y="3686"/>
                    <a:pt x="14306" y="3689"/>
                    <a:pt x="14539" y="3722"/>
                  </a:cubicBezTo>
                  <a:cubicBezTo>
                    <a:pt x="14971" y="3784"/>
                    <a:pt x="15357" y="3949"/>
                    <a:pt x="15669" y="4278"/>
                  </a:cubicBezTo>
                  <a:cubicBezTo>
                    <a:pt x="15910" y="4850"/>
                    <a:pt x="15002" y="5887"/>
                    <a:pt x="13541" y="6701"/>
                  </a:cubicBezTo>
                  <a:cubicBezTo>
                    <a:pt x="12920" y="7047"/>
                    <a:pt x="12257" y="7319"/>
                    <a:pt x="11647" y="7474"/>
                  </a:cubicBezTo>
                  <a:cubicBezTo>
                    <a:pt x="11445" y="7343"/>
                    <a:pt x="11240" y="7289"/>
                    <a:pt x="11031" y="7398"/>
                  </a:cubicBezTo>
                  <a:cubicBezTo>
                    <a:pt x="10296" y="7782"/>
                    <a:pt x="8226" y="11768"/>
                    <a:pt x="8017" y="13009"/>
                  </a:cubicBezTo>
                  <a:cubicBezTo>
                    <a:pt x="7945" y="13443"/>
                    <a:pt x="8131" y="13749"/>
                    <a:pt x="8413" y="13975"/>
                  </a:cubicBezTo>
                  <a:lnTo>
                    <a:pt x="8400" y="13989"/>
                  </a:lnTo>
                  <a:cubicBezTo>
                    <a:pt x="8866" y="14397"/>
                    <a:pt x="8669" y="15419"/>
                    <a:pt x="7938" y="16386"/>
                  </a:cubicBezTo>
                  <a:cubicBezTo>
                    <a:pt x="7531" y="16925"/>
                    <a:pt x="7009" y="17374"/>
                    <a:pt x="6497" y="17623"/>
                  </a:cubicBezTo>
                  <a:cubicBezTo>
                    <a:pt x="5985" y="17379"/>
                    <a:pt x="5676" y="16945"/>
                    <a:pt x="5482" y="16493"/>
                  </a:cubicBezTo>
                  <a:cubicBezTo>
                    <a:pt x="5208" y="16874"/>
                    <a:pt x="4892" y="17481"/>
                    <a:pt x="4979" y="18186"/>
                  </a:cubicBezTo>
                  <a:cubicBezTo>
                    <a:pt x="5128" y="19386"/>
                    <a:pt x="5300" y="19306"/>
                    <a:pt x="5466" y="19642"/>
                  </a:cubicBezTo>
                  <a:cubicBezTo>
                    <a:pt x="5919" y="20282"/>
                    <a:pt x="5921" y="20091"/>
                    <a:pt x="5968" y="20190"/>
                  </a:cubicBezTo>
                  <a:cubicBezTo>
                    <a:pt x="7410" y="20954"/>
                    <a:pt x="9056" y="21376"/>
                    <a:pt x="10800" y="21376"/>
                  </a:cubicBezTo>
                  <a:cubicBezTo>
                    <a:pt x="16641" y="21376"/>
                    <a:pt x="21376" y="16641"/>
                    <a:pt x="21376" y="10800"/>
                  </a:cubicBezTo>
                  <a:cubicBezTo>
                    <a:pt x="21376" y="4959"/>
                    <a:pt x="16641" y="224"/>
                    <a:pt x="10800" y="224"/>
                  </a:cubicBezTo>
                  <a:cubicBezTo>
                    <a:pt x="4959" y="224"/>
                    <a:pt x="224" y="4959"/>
                    <a:pt x="224" y="10800"/>
                  </a:cubicBezTo>
                  <a:cubicBezTo>
                    <a:pt x="224" y="13837"/>
                    <a:pt x="1505" y="16576"/>
                    <a:pt x="3562" y="18497"/>
                  </a:cubicBezTo>
                  <a:lnTo>
                    <a:pt x="3375" y="18629"/>
                  </a:lnTo>
                  <a:cubicBezTo>
                    <a:pt x="1294" y="16668"/>
                    <a:pt x="0" y="13885"/>
                    <a:pt x="0" y="10800"/>
                  </a:cubicBezTo>
                  <a:cubicBezTo>
                    <a:pt x="0" y="4835"/>
                    <a:pt x="4835" y="0"/>
                    <a:pt x="10800" y="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17" name="KSO_Shape"/>
            <p:cNvSpPr/>
            <p:nvPr/>
          </p:nvSpPr>
          <p:spPr>
            <a:xfrm>
              <a:off x="66674" y="488949"/>
              <a:ext cx="153988" cy="158752"/>
            </a:xfrm>
            <a:custGeom>
              <a:avLst/>
              <a:gdLst/>
              <a:ahLst/>
              <a:cxnLst>
                <a:cxn ang="0">
                  <a:pos x="wd2" y="hd2"/>
                </a:cxn>
                <a:cxn ang="5400000">
                  <a:pos x="wd2" y="hd2"/>
                </a:cxn>
                <a:cxn ang="10800000">
                  <a:pos x="wd2" y="hd2"/>
                </a:cxn>
                <a:cxn ang="16200000">
                  <a:pos x="wd2" y="hd2"/>
                </a:cxn>
              </a:cxnLst>
              <a:rect l="0" t="0" r="r" b="b"/>
              <a:pathLst>
                <a:path w="20873" h="20949" extrusionOk="0">
                  <a:moveTo>
                    <a:pt x="2529" y="14813"/>
                  </a:moveTo>
                  <a:cubicBezTo>
                    <a:pt x="1332" y="17167"/>
                    <a:pt x="1072" y="19090"/>
                    <a:pt x="2020" y="19977"/>
                  </a:cubicBezTo>
                  <a:cubicBezTo>
                    <a:pt x="3076" y="20965"/>
                    <a:pt x="5402" y="20450"/>
                    <a:pt x="8150" y="18831"/>
                  </a:cubicBezTo>
                  <a:cubicBezTo>
                    <a:pt x="5729" y="18229"/>
                    <a:pt x="3710" y="16764"/>
                    <a:pt x="2529" y="14813"/>
                  </a:cubicBezTo>
                  <a:close/>
                  <a:moveTo>
                    <a:pt x="10854" y="6259"/>
                  </a:moveTo>
                  <a:cubicBezTo>
                    <a:pt x="9151" y="6259"/>
                    <a:pt x="8104" y="7379"/>
                    <a:pt x="7716" y="8965"/>
                  </a:cubicBezTo>
                  <a:lnTo>
                    <a:pt x="13992" y="8965"/>
                  </a:lnTo>
                  <a:cubicBezTo>
                    <a:pt x="13604" y="7379"/>
                    <a:pt x="12557" y="6259"/>
                    <a:pt x="10854" y="6259"/>
                  </a:cubicBezTo>
                  <a:close/>
                  <a:moveTo>
                    <a:pt x="17801" y="2"/>
                  </a:moveTo>
                  <a:cubicBezTo>
                    <a:pt x="18786" y="-27"/>
                    <a:pt x="19601" y="210"/>
                    <a:pt x="20172" y="745"/>
                  </a:cubicBezTo>
                  <a:cubicBezTo>
                    <a:pt x="20546" y="1095"/>
                    <a:pt x="20792" y="1549"/>
                    <a:pt x="20873" y="2100"/>
                  </a:cubicBezTo>
                  <a:cubicBezTo>
                    <a:pt x="20753" y="1875"/>
                    <a:pt x="20590" y="1669"/>
                    <a:pt x="20391" y="1475"/>
                  </a:cubicBezTo>
                  <a:cubicBezTo>
                    <a:pt x="18851" y="-27"/>
                    <a:pt x="16447" y="521"/>
                    <a:pt x="13750" y="2363"/>
                  </a:cubicBezTo>
                  <a:cubicBezTo>
                    <a:pt x="17590" y="3454"/>
                    <a:pt x="20355" y="6707"/>
                    <a:pt x="20355" y="10544"/>
                  </a:cubicBezTo>
                  <a:lnTo>
                    <a:pt x="20238" y="11597"/>
                  </a:lnTo>
                  <a:lnTo>
                    <a:pt x="14095" y="11597"/>
                  </a:lnTo>
                  <a:lnTo>
                    <a:pt x="13409" y="11597"/>
                  </a:lnTo>
                  <a:lnTo>
                    <a:pt x="7613" y="11597"/>
                  </a:lnTo>
                  <a:cubicBezTo>
                    <a:pt x="7906" y="13456"/>
                    <a:pt x="9034" y="14830"/>
                    <a:pt x="10854" y="14830"/>
                  </a:cubicBezTo>
                  <a:cubicBezTo>
                    <a:pt x="12096" y="14830"/>
                    <a:pt x="13015" y="14191"/>
                    <a:pt x="13531" y="13176"/>
                  </a:cubicBezTo>
                  <a:lnTo>
                    <a:pt x="19855" y="13176"/>
                  </a:lnTo>
                  <a:cubicBezTo>
                    <a:pt x="18662" y="16672"/>
                    <a:pt x="15051" y="19191"/>
                    <a:pt x="10788" y="19191"/>
                  </a:cubicBezTo>
                  <a:cubicBezTo>
                    <a:pt x="10096" y="19191"/>
                    <a:pt x="9422" y="19125"/>
                    <a:pt x="8776" y="18976"/>
                  </a:cubicBezTo>
                  <a:cubicBezTo>
                    <a:pt x="5374" y="20992"/>
                    <a:pt x="2315" y="21573"/>
                    <a:pt x="851" y="20204"/>
                  </a:cubicBezTo>
                  <a:cubicBezTo>
                    <a:pt x="-727" y="18727"/>
                    <a:pt x="-39" y="15369"/>
                    <a:pt x="2318" y="11679"/>
                  </a:cubicBezTo>
                  <a:cubicBezTo>
                    <a:pt x="2357" y="11612"/>
                    <a:pt x="2397" y="11546"/>
                    <a:pt x="2440" y="11483"/>
                  </a:cubicBezTo>
                  <a:cubicBezTo>
                    <a:pt x="2613" y="11162"/>
                    <a:pt x="2820" y="10855"/>
                    <a:pt x="3045" y="10550"/>
                  </a:cubicBezTo>
                  <a:cubicBezTo>
                    <a:pt x="3196" y="10324"/>
                    <a:pt x="3352" y="10104"/>
                    <a:pt x="3537" y="9907"/>
                  </a:cubicBezTo>
                  <a:cubicBezTo>
                    <a:pt x="3867" y="9421"/>
                    <a:pt x="4244" y="8950"/>
                    <a:pt x="4650" y="8485"/>
                  </a:cubicBezTo>
                  <a:cubicBezTo>
                    <a:pt x="4876" y="8214"/>
                    <a:pt x="5118" y="7949"/>
                    <a:pt x="5378" y="7687"/>
                  </a:cubicBezTo>
                  <a:cubicBezTo>
                    <a:pt x="5682" y="7310"/>
                    <a:pt x="6020" y="6954"/>
                    <a:pt x="6371" y="6601"/>
                  </a:cubicBezTo>
                  <a:cubicBezTo>
                    <a:pt x="7324" y="5640"/>
                    <a:pt x="8305" y="4767"/>
                    <a:pt x="9289" y="3998"/>
                  </a:cubicBezTo>
                  <a:cubicBezTo>
                    <a:pt x="5793" y="5597"/>
                    <a:pt x="3425" y="7813"/>
                    <a:pt x="1228" y="10488"/>
                  </a:cubicBezTo>
                  <a:cubicBezTo>
                    <a:pt x="1255" y="5739"/>
                    <a:pt x="5525" y="1898"/>
                    <a:pt x="10788" y="1898"/>
                  </a:cubicBezTo>
                  <a:lnTo>
                    <a:pt x="12158" y="2023"/>
                  </a:lnTo>
                  <a:cubicBezTo>
                    <a:pt x="14263" y="759"/>
                    <a:pt x="16244" y="48"/>
                    <a:pt x="17801" y="2"/>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18" name="KSO_Shape"/>
            <p:cNvSpPr/>
            <p:nvPr/>
          </p:nvSpPr>
          <p:spPr>
            <a:xfrm>
              <a:off x="66674" y="909638"/>
              <a:ext cx="153988" cy="153988"/>
            </a:xfrm>
            <a:custGeom>
              <a:avLst/>
              <a:gdLst/>
              <a:ahLst/>
              <a:cxnLst>
                <a:cxn ang="0">
                  <a:pos x="wd2" y="hd2"/>
                </a:cxn>
                <a:cxn ang="5400000">
                  <a:pos x="wd2" y="hd2"/>
                </a:cxn>
                <a:cxn ang="10800000">
                  <a:pos x="wd2" y="hd2"/>
                </a:cxn>
                <a:cxn ang="16200000">
                  <a:pos x="wd2" y="hd2"/>
                </a:cxn>
              </a:cxnLst>
              <a:rect l="0" t="0" r="r" b="b"/>
              <a:pathLst>
                <a:path w="21600" h="21600" extrusionOk="0">
                  <a:moveTo>
                    <a:pt x="14296" y="5322"/>
                  </a:moveTo>
                  <a:cubicBezTo>
                    <a:pt x="15965" y="5322"/>
                    <a:pt x="15965" y="5322"/>
                    <a:pt x="15965" y="5322"/>
                  </a:cubicBezTo>
                  <a:cubicBezTo>
                    <a:pt x="14817" y="11791"/>
                    <a:pt x="14817" y="11791"/>
                    <a:pt x="14817" y="11791"/>
                  </a:cubicBezTo>
                  <a:cubicBezTo>
                    <a:pt x="14713" y="12522"/>
                    <a:pt x="14713" y="13043"/>
                    <a:pt x="14817" y="13357"/>
                  </a:cubicBezTo>
                  <a:cubicBezTo>
                    <a:pt x="14922" y="13774"/>
                    <a:pt x="15235" y="13878"/>
                    <a:pt x="15652" y="13878"/>
                  </a:cubicBezTo>
                  <a:cubicBezTo>
                    <a:pt x="16070" y="13878"/>
                    <a:pt x="16487" y="13774"/>
                    <a:pt x="16800" y="13565"/>
                  </a:cubicBezTo>
                  <a:cubicBezTo>
                    <a:pt x="17217" y="13461"/>
                    <a:pt x="17635" y="13148"/>
                    <a:pt x="17948" y="12730"/>
                  </a:cubicBezTo>
                  <a:cubicBezTo>
                    <a:pt x="18261" y="12313"/>
                    <a:pt x="18470" y="11896"/>
                    <a:pt x="18678" y="11270"/>
                  </a:cubicBezTo>
                  <a:cubicBezTo>
                    <a:pt x="18887" y="10643"/>
                    <a:pt x="18991" y="9913"/>
                    <a:pt x="18991" y="9078"/>
                  </a:cubicBezTo>
                  <a:cubicBezTo>
                    <a:pt x="18991" y="7930"/>
                    <a:pt x="18783" y="6887"/>
                    <a:pt x="18365" y="6052"/>
                  </a:cubicBezTo>
                  <a:cubicBezTo>
                    <a:pt x="17948" y="5217"/>
                    <a:pt x="17426" y="4591"/>
                    <a:pt x="16800" y="3965"/>
                  </a:cubicBezTo>
                  <a:cubicBezTo>
                    <a:pt x="16070" y="3443"/>
                    <a:pt x="15235" y="3026"/>
                    <a:pt x="14296" y="2817"/>
                  </a:cubicBezTo>
                  <a:cubicBezTo>
                    <a:pt x="13357" y="2504"/>
                    <a:pt x="12417" y="2400"/>
                    <a:pt x="11374" y="2400"/>
                  </a:cubicBezTo>
                  <a:cubicBezTo>
                    <a:pt x="10122" y="2400"/>
                    <a:pt x="8974" y="2609"/>
                    <a:pt x="7930" y="3130"/>
                  </a:cubicBezTo>
                  <a:cubicBezTo>
                    <a:pt x="6783" y="3548"/>
                    <a:pt x="5948" y="4174"/>
                    <a:pt x="5113" y="4904"/>
                  </a:cubicBezTo>
                  <a:cubicBezTo>
                    <a:pt x="4383" y="5739"/>
                    <a:pt x="3757" y="6574"/>
                    <a:pt x="3235" y="7722"/>
                  </a:cubicBezTo>
                  <a:cubicBezTo>
                    <a:pt x="2817" y="8765"/>
                    <a:pt x="2609" y="9913"/>
                    <a:pt x="2609" y="11165"/>
                  </a:cubicBezTo>
                  <a:cubicBezTo>
                    <a:pt x="2609" y="12417"/>
                    <a:pt x="2817" y="13461"/>
                    <a:pt x="3130" y="14504"/>
                  </a:cubicBezTo>
                  <a:cubicBezTo>
                    <a:pt x="3548" y="15443"/>
                    <a:pt x="4070" y="16278"/>
                    <a:pt x="4800" y="17009"/>
                  </a:cubicBezTo>
                  <a:cubicBezTo>
                    <a:pt x="5530" y="17635"/>
                    <a:pt x="6365" y="18157"/>
                    <a:pt x="7409" y="18574"/>
                  </a:cubicBezTo>
                  <a:cubicBezTo>
                    <a:pt x="8452" y="18887"/>
                    <a:pt x="9704" y="19096"/>
                    <a:pt x="11061" y="19096"/>
                  </a:cubicBezTo>
                  <a:cubicBezTo>
                    <a:pt x="11478" y="19096"/>
                    <a:pt x="12000" y="19096"/>
                    <a:pt x="12626" y="18991"/>
                  </a:cubicBezTo>
                  <a:cubicBezTo>
                    <a:pt x="13252" y="18887"/>
                    <a:pt x="13774" y="18678"/>
                    <a:pt x="14191" y="18470"/>
                  </a:cubicBezTo>
                  <a:cubicBezTo>
                    <a:pt x="14922" y="20765"/>
                    <a:pt x="14922" y="20765"/>
                    <a:pt x="14922" y="20765"/>
                  </a:cubicBezTo>
                  <a:cubicBezTo>
                    <a:pt x="14296" y="21078"/>
                    <a:pt x="13670" y="21287"/>
                    <a:pt x="12939" y="21391"/>
                  </a:cubicBezTo>
                  <a:cubicBezTo>
                    <a:pt x="12313" y="21496"/>
                    <a:pt x="11478" y="21600"/>
                    <a:pt x="10643" y="21600"/>
                  </a:cubicBezTo>
                  <a:cubicBezTo>
                    <a:pt x="9078" y="21600"/>
                    <a:pt x="7722" y="21391"/>
                    <a:pt x="6365" y="20870"/>
                  </a:cubicBezTo>
                  <a:cubicBezTo>
                    <a:pt x="5113" y="20452"/>
                    <a:pt x="3965" y="19826"/>
                    <a:pt x="3026" y="18991"/>
                  </a:cubicBezTo>
                  <a:cubicBezTo>
                    <a:pt x="2087" y="18052"/>
                    <a:pt x="1357" y="17009"/>
                    <a:pt x="730" y="15757"/>
                  </a:cubicBezTo>
                  <a:cubicBezTo>
                    <a:pt x="209" y="14400"/>
                    <a:pt x="0" y="12939"/>
                    <a:pt x="0" y="11270"/>
                  </a:cubicBezTo>
                  <a:cubicBezTo>
                    <a:pt x="0" y="9496"/>
                    <a:pt x="313" y="7930"/>
                    <a:pt x="939" y="6574"/>
                  </a:cubicBezTo>
                  <a:cubicBezTo>
                    <a:pt x="1461" y="5217"/>
                    <a:pt x="2296" y="3965"/>
                    <a:pt x="3339" y="3026"/>
                  </a:cubicBezTo>
                  <a:cubicBezTo>
                    <a:pt x="4383" y="2087"/>
                    <a:pt x="5635" y="1252"/>
                    <a:pt x="6991" y="730"/>
                  </a:cubicBezTo>
                  <a:cubicBezTo>
                    <a:pt x="8348" y="209"/>
                    <a:pt x="9809" y="0"/>
                    <a:pt x="11374" y="0"/>
                  </a:cubicBezTo>
                  <a:cubicBezTo>
                    <a:pt x="12835" y="0"/>
                    <a:pt x="14191" y="209"/>
                    <a:pt x="15443" y="626"/>
                  </a:cubicBezTo>
                  <a:cubicBezTo>
                    <a:pt x="16696" y="1043"/>
                    <a:pt x="17739" y="1565"/>
                    <a:pt x="18678" y="2400"/>
                  </a:cubicBezTo>
                  <a:cubicBezTo>
                    <a:pt x="19617" y="3130"/>
                    <a:pt x="20348" y="4174"/>
                    <a:pt x="20870" y="5217"/>
                  </a:cubicBezTo>
                  <a:cubicBezTo>
                    <a:pt x="21391" y="6365"/>
                    <a:pt x="21600" y="7722"/>
                    <a:pt x="21600" y="9078"/>
                  </a:cubicBezTo>
                  <a:cubicBezTo>
                    <a:pt x="21600" y="10122"/>
                    <a:pt x="21391" y="11061"/>
                    <a:pt x="21078" y="12000"/>
                  </a:cubicBezTo>
                  <a:cubicBezTo>
                    <a:pt x="20765" y="12835"/>
                    <a:pt x="20243" y="13565"/>
                    <a:pt x="19617" y="14296"/>
                  </a:cubicBezTo>
                  <a:cubicBezTo>
                    <a:pt x="18991" y="14922"/>
                    <a:pt x="18261" y="15443"/>
                    <a:pt x="17426" y="15757"/>
                  </a:cubicBezTo>
                  <a:cubicBezTo>
                    <a:pt x="16591" y="16174"/>
                    <a:pt x="15757" y="16383"/>
                    <a:pt x="14713" y="16383"/>
                  </a:cubicBezTo>
                  <a:cubicBezTo>
                    <a:pt x="14400" y="16383"/>
                    <a:pt x="13983" y="16278"/>
                    <a:pt x="13670" y="16278"/>
                  </a:cubicBezTo>
                  <a:cubicBezTo>
                    <a:pt x="13357" y="16174"/>
                    <a:pt x="13043" y="15965"/>
                    <a:pt x="12835" y="15757"/>
                  </a:cubicBezTo>
                  <a:cubicBezTo>
                    <a:pt x="12626" y="15548"/>
                    <a:pt x="12417" y="15339"/>
                    <a:pt x="12313" y="15026"/>
                  </a:cubicBezTo>
                  <a:cubicBezTo>
                    <a:pt x="12209" y="14609"/>
                    <a:pt x="12104" y="14296"/>
                    <a:pt x="12209" y="13774"/>
                  </a:cubicBezTo>
                  <a:cubicBezTo>
                    <a:pt x="12104" y="13774"/>
                    <a:pt x="12104" y="13774"/>
                    <a:pt x="12104" y="13774"/>
                  </a:cubicBezTo>
                  <a:cubicBezTo>
                    <a:pt x="11896" y="14087"/>
                    <a:pt x="11583" y="14400"/>
                    <a:pt x="11374" y="14713"/>
                  </a:cubicBezTo>
                  <a:cubicBezTo>
                    <a:pt x="11061" y="15026"/>
                    <a:pt x="10748" y="15339"/>
                    <a:pt x="10435" y="15548"/>
                  </a:cubicBezTo>
                  <a:cubicBezTo>
                    <a:pt x="10122" y="15861"/>
                    <a:pt x="9704" y="15965"/>
                    <a:pt x="9287" y="16174"/>
                  </a:cubicBezTo>
                  <a:cubicBezTo>
                    <a:pt x="8974" y="16278"/>
                    <a:pt x="8452" y="16383"/>
                    <a:pt x="8035" y="16383"/>
                  </a:cubicBezTo>
                  <a:cubicBezTo>
                    <a:pt x="7617" y="16383"/>
                    <a:pt x="7304" y="16278"/>
                    <a:pt x="6887" y="16070"/>
                  </a:cubicBezTo>
                  <a:cubicBezTo>
                    <a:pt x="6574" y="15965"/>
                    <a:pt x="6261" y="15757"/>
                    <a:pt x="6052" y="15443"/>
                  </a:cubicBezTo>
                  <a:cubicBezTo>
                    <a:pt x="5739" y="15130"/>
                    <a:pt x="5530" y="14713"/>
                    <a:pt x="5426" y="14296"/>
                  </a:cubicBezTo>
                  <a:cubicBezTo>
                    <a:pt x="5322" y="13878"/>
                    <a:pt x="5217" y="13461"/>
                    <a:pt x="5217" y="12939"/>
                  </a:cubicBezTo>
                  <a:cubicBezTo>
                    <a:pt x="5217" y="11896"/>
                    <a:pt x="5322" y="10957"/>
                    <a:pt x="5635" y="10017"/>
                  </a:cubicBezTo>
                  <a:cubicBezTo>
                    <a:pt x="5948" y="9078"/>
                    <a:pt x="6470" y="8348"/>
                    <a:pt x="6991" y="7617"/>
                  </a:cubicBezTo>
                  <a:cubicBezTo>
                    <a:pt x="7513" y="6887"/>
                    <a:pt x="8139" y="6261"/>
                    <a:pt x="8870" y="5843"/>
                  </a:cubicBezTo>
                  <a:cubicBezTo>
                    <a:pt x="9600" y="5426"/>
                    <a:pt x="10330" y="5217"/>
                    <a:pt x="11165" y="5217"/>
                  </a:cubicBezTo>
                  <a:cubicBezTo>
                    <a:pt x="11687" y="5217"/>
                    <a:pt x="12209" y="5322"/>
                    <a:pt x="12522" y="5426"/>
                  </a:cubicBezTo>
                  <a:cubicBezTo>
                    <a:pt x="12939" y="5635"/>
                    <a:pt x="13252" y="5843"/>
                    <a:pt x="13565" y="6157"/>
                  </a:cubicBezTo>
                  <a:lnTo>
                    <a:pt x="14296" y="5322"/>
                  </a:lnTo>
                  <a:close/>
                  <a:moveTo>
                    <a:pt x="12835" y="8243"/>
                  </a:moveTo>
                  <a:cubicBezTo>
                    <a:pt x="12626" y="8035"/>
                    <a:pt x="12417" y="7930"/>
                    <a:pt x="12209" y="7826"/>
                  </a:cubicBezTo>
                  <a:cubicBezTo>
                    <a:pt x="12000" y="7722"/>
                    <a:pt x="11687" y="7722"/>
                    <a:pt x="11374" y="7722"/>
                  </a:cubicBezTo>
                  <a:cubicBezTo>
                    <a:pt x="10852" y="7722"/>
                    <a:pt x="10435" y="7826"/>
                    <a:pt x="10017" y="8139"/>
                  </a:cubicBezTo>
                  <a:cubicBezTo>
                    <a:pt x="9600" y="8348"/>
                    <a:pt x="9287" y="8661"/>
                    <a:pt x="8974" y="9183"/>
                  </a:cubicBezTo>
                  <a:cubicBezTo>
                    <a:pt x="8765" y="9600"/>
                    <a:pt x="8452" y="10017"/>
                    <a:pt x="8348" y="10539"/>
                  </a:cubicBezTo>
                  <a:cubicBezTo>
                    <a:pt x="8139" y="11061"/>
                    <a:pt x="8139" y="11583"/>
                    <a:pt x="8139" y="12104"/>
                  </a:cubicBezTo>
                  <a:cubicBezTo>
                    <a:pt x="8139" y="12626"/>
                    <a:pt x="8243" y="13043"/>
                    <a:pt x="8452" y="13357"/>
                  </a:cubicBezTo>
                  <a:cubicBezTo>
                    <a:pt x="8661" y="13774"/>
                    <a:pt x="8974" y="13878"/>
                    <a:pt x="9496" y="13878"/>
                  </a:cubicBezTo>
                  <a:cubicBezTo>
                    <a:pt x="9704" y="13878"/>
                    <a:pt x="10017" y="13878"/>
                    <a:pt x="10226" y="13670"/>
                  </a:cubicBezTo>
                  <a:cubicBezTo>
                    <a:pt x="10435" y="13565"/>
                    <a:pt x="10748" y="13357"/>
                    <a:pt x="10957" y="13148"/>
                  </a:cubicBezTo>
                  <a:cubicBezTo>
                    <a:pt x="11165" y="12939"/>
                    <a:pt x="11478" y="12730"/>
                    <a:pt x="11687" y="12417"/>
                  </a:cubicBezTo>
                  <a:cubicBezTo>
                    <a:pt x="11896" y="12104"/>
                    <a:pt x="12104" y="11791"/>
                    <a:pt x="12209" y="11478"/>
                  </a:cubicBezTo>
                  <a:lnTo>
                    <a:pt x="12835" y="8243"/>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pic>
        <p:nvPicPr>
          <p:cNvPr id="1420" name="WechatIMG419.png" descr="WechatIMG419.png"/>
          <p:cNvPicPr>
            <a:picLocks noChangeAspect="1"/>
          </p:cNvPicPr>
          <p:nvPr/>
        </p:nvPicPr>
        <p:blipFill>
          <a:blip r:embed="rId2">
            <a:extLst/>
          </a:blip>
          <a:srcRect l="1843" t="594" r="1844" b="586"/>
          <a:stretch>
            <a:fillRect/>
          </a:stretch>
        </p:blipFill>
        <p:spPr>
          <a:xfrm>
            <a:off x="3306490" y="3825696"/>
            <a:ext cx="1101643" cy="1130322"/>
          </a:xfrm>
          <a:custGeom>
            <a:avLst/>
            <a:gdLst/>
            <a:ahLst/>
            <a:cxnLst>
              <a:cxn ang="0">
                <a:pos x="wd2" y="hd2"/>
              </a:cxn>
              <a:cxn ang="5400000">
                <a:pos x="wd2" y="hd2"/>
              </a:cxn>
              <a:cxn ang="10800000">
                <a:pos x="wd2" y="hd2"/>
              </a:cxn>
              <a:cxn ang="16200000">
                <a:pos x="wd2" y="hd2"/>
              </a:cxn>
            </a:cxnLst>
            <a:rect l="0" t="0" r="r" b="b"/>
            <a:pathLst>
              <a:path w="19679" h="20595" extrusionOk="0">
                <a:moveTo>
                  <a:pt x="9844" y="0"/>
                </a:moveTo>
                <a:cubicBezTo>
                  <a:pt x="7326" y="0"/>
                  <a:pt x="4802" y="1005"/>
                  <a:pt x="2882" y="3015"/>
                </a:cubicBezTo>
                <a:cubicBezTo>
                  <a:pt x="-960" y="7036"/>
                  <a:pt x="-960" y="13558"/>
                  <a:pt x="2882" y="17579"/>
                </a:cubicBezTo>
                <a:cubicBezTo>
                  <a:pt x="6723" y="21600"/>
                  <a:pt x="12957" y="21600"/>
                  <a:pt x="16798" y="17579"/>
                </a:cubicBezTo>
                <a:cubicBezTo>
                  <a:pt x="20640" y="13558"/>
                  <a:pt x="20640" y="7036"/>
                  <a:pt x="16798" y="3015"/>
                </a:cubicBezTo>
                <a:cubicBezTo>
                  <a:pt x="14878" y="1005"/>
                  <a:pt x="12361" y="0"/>
                  <a:pt x="9844" y="0"/>
                </a:cubicBezTo>
                <a:close/>
              </a:path>
            </a:pathLst>
          </a:cu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1" nodeType="afterEffect">
                                  <p:stCondLst>
                                    <p:cond delay="0"/>
                                  </p:stCondLst>
                                  <p:iterate>
                                    <p:tmAbs val="0"/>
                                  </p:iterate>
                                  <p:childTnLst>
                                    <p:set>
                                      <p:cBhvr>
                                        <p:cTn id="6" fill="hold"/>
                                        <p:tgtEl>
                                          <p:spTgt spid="1411"/>
                                        </p:tgtEl>
                                        <p:attrNameLst>
                                          <p:attrName>style.visibility</p:attrName>
                                        </p:attrNameLst>
                                      </p:cBhvr>
                                      <p:to>
                                        <p:strVal val="visible"/>
                                      </p:to>
                                    </p:set>
                                    <p:anim calcmode="lin" valueType="num">
                                      <p:cBhvr>
                                        <p:cTn id="7" dur="1000" fill="hold"/>
                                        <p:tgtEl>
                                          <p:spTgt spid="1411"/>
                                        </p:tgtEl>
                                        <p:attrNameLst>
                                          <p:attrName>ppt_x</p:attrName>
                                        </p:attrNameLst>
                                      </p:cBhvr>
                                      <p:tavLst>
                                        <p:tav tm="0">
                                          <p:val>
                                            <p:strVal val="0-#ppt_w/2"/>
                                          </p:val>
                                        </p:tav>
                                        <p:tav tm="100000">
                                          <p:val>
                                            <p:strVal val="#ppt_x"/>
                                          </p:val>
                                        </p:tav>
                                      </p:tavLst>
                                    </p:anim>
                                    <p:anim calcmode="lin" valueType="num">
                                      <p:cBhvr>
                                        <p:cTn id="8" dur="1000" fill="hold"/>
                                        <p:tgtEl>
                                          <p:spTgt spid="1411"/>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3" presetClass="entr" presetSubtype="16" fill="hold" grpId="2" nodeType="afterEffect">
                                  <p:stCondLst>
                                    <p:cond delay="0"/>
                                  </p:stCondLst>
                                  <p:iterate>
                                    <p:tmAbs val="0"/>
                                  </p:iterate>
                                  <p:childTnLst>
                                    <p:set>
                                      <p:cBhvr>
                                        <p:cTn id="11" fill="hold"/>
                                        <p:tgtEl>
                                          <p:spTgt spid="1419"/>
                                        </p:tgtEl>
                                        <p:attrNameLst>
                                          <p:attrName>style.visibility</p:attrName>
                                        </p:attrNameLst>
                                      </p:cBhvr>
                                      <p:to>
                                        <p:strVal val="visible"/>
                                      </p:to>
                                    </p:set>
                                    <p:anim calcmode="lin" valueType="num">
                                      <p:cBhvr>
                                        <p:cTn id="12" dur="500" fill="hold"/>
                                        <p:tgtEl>
                                          <p:spTgt spid="1419"/>
                                        </p:tgtEl>
                                        <p:attrNameLst>
                                          <p:attrName>ppt_w</p:attrName>
                                        </p:attrNameLst>
                                      </p:cBhvr>
                                      <p:tavLst>
                                        <p:tav tm="0">
                                          <p:val>
                                            <p:fltVal val="0"/>
                                          </p:val>
                                        </p:tav>
                                        <p:tav tm="100000">
                                          <p:val>
                                            <p:strVal val="#ppt_w"/>
                                          </p:val>
                                        </p:tav>
                                      </p:tavLst>
                                    </p:anim>
                                    <p:anim calcmode="lin" valueType="num">
                                      <p:cBhvr>
                                        <p:cTn id="13" dur="500" fill="hold"/>
                                        <p:tgtEl>
                                          <p:spTgt spid="1419"/>
                                        </p:tgtEl>
                                        <p:attrNameLst>
                                          <p:attrName>ppt_h</p:attrName>
                                        </p:attrNameLst>
                                      </p:cBhvr>
                                      <p:tavLst>
                                        <p:tav tm="0">
                                          <p:val>
                                            <p:fltVal val="0"/>
                                          </p:val>
                                        </p:tav>
                                        <p:tav tm="100000">
                                          <p:val>
                                            <p:strVal val="#ppt_h"/>
                                          </p:val>
                                        </p:tav>
                                      </p:tavLst>
                                    </p:anim>
                                  </p:childTnLst>
                                </p:cTn>
                              </p:par>
                            </p:childTnLst>
                          </p:cTn>
                        </p:par>
                        <p:par>
                          <p:cTn id="14" fill="hold">
                            <p:stCondLst>
                              <p:cond delay="1500"/>
                            </p:stCondLst>
                            <p:childTnLst>
                              <p:par>
                                <p:cTn id="15" presetID="22" presetClass="entr" presetSubtype="8" fill="hold" grpId="3" nodeType="afterEffect">
                                  <p:stCondLst>
                                    <p:cond delay="0"/>
                                  </p:stCondLst>
                                  <p:iterate>
                                    <p:tmAbs val="0"/>
                                  </p:iterate>
                                  <p:childTnLst>
                                    <p:set>
                                      <p:cBhvr>
                                        <p:cTn id="16" fill="hold"/>
                                        <p:tgtEl>
                                          <p:spTgt spid="1412"/>
                                        </p:tgtEl>
                                        <p:attrNameLst>
                                          <p:attrName>style.visibility</p:attrName>
                                        </p:attrNameLst>
                                      </p:cBhvr>
                                      <p:to>
                                        <p:strVal val="visible"/>
                                      </p:to>
                                    </p:set>
                                    <p:animEffect transition="in" filter="wipe(left)">
                                      <p:cBhvr>
                                        <p:cTn id="17" dur="500"/>
                                        <p:tgtEl>
                                          <p:spTgt spid="1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1" grpId="1" animBg="1" advAuto="0"/>
      <p:bldP spid="1412" grpId="3" animBg="1" advAuto="0"/>
      <p:bldP spid="1419" grpId="2"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2" name="组合 1"/>
          <p:cNvGrpSpPr/>
          <p:nvPr/>
        </p:nvGrpSpPr>
        <p:grpSpPr>
          <a:xfrm>
            <a:off x="-1382945" y="3564653"/>
            <a:ext cx="4560746" cy="4566168"/>
            <a:chOff x="0" y="0"/>
            <a:chExt cx="4560744" cy="4566166"/>
          </a:xfrm>
        </p:grpSpPr>
        <p:sp>
          <p:nvSpPr>
            <p:cNvPr id="730" name="椭圆 2"/>
            <p:cNvSpPr/>
            <p:nvPr/>
          </p:nvSpPr>
          <p:spPr>
            <a:xfrm>
              <a:off x="0" y="5429"/>
              <a:ext cx="4560745" cy="4560738"/>
            </a:xfrm>
            <a:prstGeom prst="ellipse">
              <a:avLst/>
            </a:prstGeom>
            <a:noFill/>
            <a:ln w="6350" cap="flat">
              <a:solidFill>
                <a:srgbClr val="01E2BC"/>
              </a:solidFill>
              <a:prstDash val="solid"/>
              <a:miter lim="8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731" name="Freeform 7"/>
            <p:cNvSpPr/>
            <p:nvPr/>
          </p:nvSpPr>
          <p:spPr>
            <a:xfrm>
              <a:off x="256451" y="0"/>
              <a:ext cx="4300243" cy="4465309"/>
            </a:xfrm>
            <a:custGeom>
              <a:avLst/>
              <a:gdLst/>
              <a:ahLst/>
              <a:cxnLst>
                <a:cxn ang="0">
                  <a:pos x="wd2" y="hd2"/>
                </a:cxn>
                <a:cxn ang="5400000">
                  <a:pos x="wd2" y="hd2"/>
                </a:cxn>
                <a:cxn ang="10800000">
                  <a:pos x="wd2" y="hd2"/>
                </a:cxn>
                <a:cxn ang="16200000">
                  <a:pos x="wd2" y="hd2"/>
                </a:cxn>
              </a:cxnLst>
              <a:rect l="0" t="0" r="r" b="b"/>
              <a:pathLst>
                <a:path w="21573" h="21550" extrusionOk="0">
                  <a:moveTo>
                    <a:pt x="8154" y="205"/>
                  </a:moveTo>
                  <a:cubicBezTo>
                    <a:pt x="8005" y="333"/>
                    <a:pt x="7939" y="301"/>
                    <a:pt x="7740" y="333"/>
                  </a:cubicBezTo>
                  <a:cubicBezTo>
                    <a:pt x="7740" y="333"/>
                    <a:pt x="7740" y="333"/>
                    <a:pt x="7740" y="333"/>
                  </a:cubicBezTo>
                  <a:cubicBezTo>
                    <a:pt x="7542" y="364"/>
                    <a:pt x="7426" y="364"/>
                    <a:pt x="7459" y="333"/>
                  </a:cubicBezTo>
                  <a:cubicBezTo>
                    <a:pt x="7459" y="333"/>
                    <a:pt x="7459" y="333"/>
                    <a:pt x="7459" y="333"/>
                  </a:cubicBezTo>
                  <a:cubicBezTo>
                    <a:pt x="7625" y="253"/>
                    <a:pt x="7674" y="269"/>
                    <a:pt x="7873" y="237"/>
                  </a:cubicBezTo>
                  <a:cubicBezTo>
                    <a:pt x="7873" y="237"/>
                    <a:pt x="7873" y="237"/>
                    <a:pt x="7873" y="237"/>
                  </a:cubicBezTo>
                  <a:cubicBezTo>
                    <a:pt x="8054" y="190"/>
                    <a:pt x="8187" y="190"/>
                    <a:pt x="8154" y="205"/>
                  </a:cubicBezTo>
                  <a:close/>
                  <a:moveTo>
                    <a:pt x="13128" y="364"/>
                  </a:moveTo>
                  <a:cubicBezTo>
                    <a:pt x="13128" y="364"/>
                    <a:pt x="13128" y="364"/>
                    <a:pt x="13128" y="364"/>
                  </a:cubicBezTo>
                  <a:cubicBezTo>
                    <a:pt x="12946" y="317"/>
                    <a:pt x="12715" y="237"/>
                    <a:pt x="12880" y="333"/>
                  </a:cubicBezTo>
                  <a:cubicBezTo>
                    <a:pt x="12880" y="333"/>
                    <a:pt x="12880" y="333"/>
                    <a:pt x="12880" y="333"/>
                  </a:cubicBezTo>
                  <a:cubicBezTo>
                    <a:pt x="12913" y="364"/>
                    <a:pt x="13095" y="412"/>
                    <a:pt x="13293" y="460"/>
                  </a:cubicBezTo>
                  <a:cubicBezTo>
                    <a:pt x="13293" y="460"/>
                    <a:pt x="13293" y="460"/>
                    <a:pt x="13293" y="460"/>
                  </a:cubicBezTo>
                  <a:cubicBezTo>
                    <a:pt x="13492" y="507"/>
                    <a:pt x="13690" y="603"/>
                    <a:pt x="13541" y="492"/>
                  </a:cubicBezTo>
                  <a:cubicBezTo>
                    <a:pt x="13492" y="460"/>
                    <a:pt x="13310" y="412"/>
                    <a:pt x="13128" y="364"/>
                  </a:cubicBezTo>
                  <a:close/>
                  <a:moveTo>
                    <a:pt x="13591" y="507"/>
                  </a:moveTo>
                  <a:cubicBezTo>
                    <a:pt x="13591" y="507"/>
                    <a:pt x="13591" y="507"/>
                    <a:pt x="13591" y="507"/>
                  </a:cubicBezTo>
                  <a:cubicBezTo>
                    <a:pt x="13640" y="523"/>
                    <a:pt x="13839" y="603"/>
                    <a:pt x="14020" y="650"/>
                  </a:cubicBezTo>
                  <a:cubicBezTo>
                    <a:pt x="14020" y="650"/>
                    <a:pt x="14020" y="650"/>
                    <a:pt x="14020" y="650"/>
                  </a:cubicBezTo>
                  <a:cubicBezTo>
                    <a:pt x="14202" y="714"/>
                    <a:pt x="14285" y="730"/>
                    <a:pt x="14219" y="698"/>
                  </a:cubicBezTo>
                  <a:cubicBezTo>
                    <a:pt x="14153" y="682"/>
                    <a:pt x="13425" y="412"/>
                    <a:pt x="13591" y="507"/>
                  </a:cubicBezTo>
                  <a:close/>
                  <a:moveTo>
                    <a:pt x="7724" y="348"/>
                  </a:moveTo>
                  <a:cubicBezTo>
                    <a:pt x="7724" y="348"/>
                    <a:pt x="7724" y="348"/>
                    <a:pt x="7724" y="348"/>
                  </a:cubicBezTo>
                  <a:cubicBezTo>
                    <a:pt x="7526" y="380"/>
                    <a:pt x="7344" y="444"/>
                    <a:pt x="7294" y="492"/>
                  </a:cubicBezTo>
                  <a:cubicBezTo>
                    <a:pt x="7294" y="492"/>
                    <a:pt x="7294" y="492"/>
                    <a:pt x="7294" y="492"/>
                  </a:cubicBezTo>
                  <a:cubicBezTo>
                    <a:pt x="7261" y="555"/>
                    <a:pt x="7377" y="571"/>
                    <a:pt x="7592" y="523"/>
                  </a:cubicBezTo>
                  <a:cubicBezTo>
                    <a:pt x="7592" y="523"/>
                    <a:pt x="7592" y="523"/>
                    <a:pt x="7592" y="523"/>
                  </a:cubicBezTo>
                  <a:cubicBezTo>
                    <a:pt x="7807" y="492"/>
                    <a:pt x="7922" y="523"/>
                    <a:pt x="8038" y="364"/>
                  </a:cubicBezTo>
                  <a:cubicBezTo>
                    <a:pt x="8054" y="317"/>
                    <a:pt x="7922" y="301"/>
                    <a:pt x="7724" y="348"/>
                  </a:cubicBezTo>
                  <a:close/>
                  <a:moveTo>
                    <a:pt x="8517" y="221"/>
                  </a:moveTo>
                  <a:cubicBezTo>
                    <a:pt x="8517" y="221"/>
                    <a:pt x="8517" y="221"/>
                    <a:pt x="8517" y="221"/>
                  </a:cubicBezTo>
                  <a:cubicBezTo>
                    <a:pt x="8302" y="253"/>
                    <a:pt x="8121" y="301"/>
                    <a:pt x="8087" y="364"/>
                  </a:cubicBezTo>
                  <a:cubicBezTo>
                    <a:pt x="8087" y="364"/>
                    <a:pt x="8087" y="364"/>
                    <a:pt x="8087" y="364"/>
                  </a:cubicBezTo>
                  <a:cubicBezTo>
                    <a:pt x="8054" y="412"/>
                    <a:pt x="8203" y="444"/>
                    <a:pt x="8418" y="412"/>
                  </a:cubicBezTo>
                  <a:cubicBezTo>
                    <a:pt x="8418" y="412"/>
                    <a:pt x="8418" y="412"/>
                    <a:pt x="8418" y="412"/>
                  </a:cubicBezTo>
                  <a:cubicBezTo>
                    <a:pt x="8633" y="396"/>
                    <a:pt x="8798" y="444"/>
                    <a:pt x="8848" y="269"/>
                  </a:cubicBezTo>
                  <a:cubicBezTo>
                    <a:pt x="8864" y="221"/>
                    <a:pt x="8715" y="205"/>
                    <a:pt x="8517" y="221"/>
                  </a:cubicBezTo>
                  <a:close/>
                  <a:moveTo>
                    <a:pt x="9310" y="158"/>
                  </a:moveTo>
                  <a:cubicBezTo>
                    <a:pt x="9310" y="158"/>
                    <a:pt x="9310" y="158"/>
                    <a:pt x="9310" y="158"/>
                  </a:cubicBezTo>
                  <a:cubicBezTo>
                    <a:pt x="9096" y="174"/>
                    <a:pt x="8864" y="221"/>
                    <a:pt x="8914" y="269"/>
                  </a:cubicBezTo>
                  <a:cubicBezTo>
                    <a:pt x="8947" y="317"/>
                    <a:pt x="9046" y="348"/>
                    <a:pt x="9277" y="348"/>
                  </a:cubicBezTo>
                  <a:cubicBezTo>
                    <a:pt x="9277" y="348"/>
                    <a:pt x="9277" y="348"/>
                    <a:pt x="9277" y="348"/>
                  </a:cubicBezTo>
                  <a:cubicBezTo>
                    <a:pt x="9492" y="333"/>
                    <a:pt x="9724" y="285"/>
                    <a:pt x="9674" y="221"/>
                  </a:cubicBezTo>
                  <a:cubicBezTo>
                    <a:pt x="9641" y="158"/>
                    <a:pt x="9525" y="158"/>
                    <a:pt x="9310" y="158"/>
                  </a:cubicBezTo>
                  <a:close/>
                  <a:moveTo>
                    <a:pt x="10137" y="126"/>
                  </a:moveTo>
                  <a:cubicBezTo>
                    <a:pt x="10137" y="126"/>
                    <a:pt x="10137" y="126"/>
                    <a:pt x="10137" y="126"/>
                  </a:cubicBezTo>
                  <a:cubicBezTo>
                    <a:pt x="9922" y="142"/>
                    <a:pt x="9674" y="142"/>
                    <a:pt x="9740" y="221"/>
                  </a:cubicBezTo>
                  <a:cubicBezTo>
                    <a:pt x="9806" y="301"/>
                    <a:pt x="9905" y="317"/>
                    <a:pt x="10137" y="317"/>
                  </a:cubicBezTo>
                  <a:cubicBezTo>
                    <a:pt x="10137" y="317"/>
                    <a:pt x="10137" y="317"/>
                    <a:pt x="10137" y="317"/>
                  </a:cubicBezTo>
                  <a:cubicBezTo>
                    <a:pt x="10352" y="317"/>
                    <a:pt x="10566" y="285"/>
                    <a:pt x="10517" y="221"/>
                  </a:cubicBezTo>
                  <a:cubicBezTo>
                    <a:pt x="10467" y="158"/>
                    <a:pt x="10352" y="126"/>
                    <a:pt x="10137" y="126"/>
                  </a:cubicBezTo>
                  <a:close/>
                  <a:moveTo>
                    <a:pt x="10947" y="158"/>
                  </a:moveTo>
                  <a:cubicBezTo>
                    <a:pt x="10947" y="158"/>
                    <a:pt x="10947" y="158"/>
                    <a:pt x="10947" y="158"/>
                  </a:cubicBezTo>
                  <a:cubicBezTo>
                    <a:pt x="10748" y="142"/>
                    <a:pt x="10517" y="174"/>
                    <a:pt x="10583" y="221"/>
                  </a:cubicBezTo>
                  <a:cubicBezTo>
                    <a:pt x="10649" y="269"/>
                    <a:pt x="10765" y="333"/>
                    <a:pt x="10996" y="333"/>
                  </a:cubicBezTo>
                  <a:cubicBezTo>
                    <a:pt x="10996" y="333"/>
                    <a:pt x="10996" y="333"/>
                    <a:pt x="10996" y="333"/>
                  </a:cubicBezTo>
                  <a:cubicBezTo>
                    <a:pt x="11211" y="348"/>
                    <a:pt x="11376" y="317"/>
                    <a:pt x="11360" y="253"/>
                  </a:cubicBezTo>
                  <a:cubicBezTo>
                    <a:pt x="11343" y="205"/>
                    <a:pt x="11161" y="158"/>
                    <a:pt x="10947" y="158"/>
                  </a:cubicBezTo>
                  <a:close/>
                  <a:moveTo>
                    <a:pt x="11756" y="221"/>
                  </a:moveTo>
                  <a:cubicBezTo>
                    <a:pt x="11756" y="221"/>
                    <a:pt x="11756" y="221"/>
                    <a:pt x="11756" y="221"/>
                  </a:cubicBezTo>
                  <a:cubicBezTo>
                    <a:pt x="11558" y="205"/>
                    <a:pt x="11409" y="205"/>
                    <a:pt x="11426" y="269"/>
                  </a:cubicBezTo>
                  <a:cubicBezTo>
                    <a:pt x="11426" y="269"/>
                    <a:pt x="11426" y="269"/>
                    <a:pt x="11426" y="269"/>
                  </a:cubicBezTo>
                  <a:cubicBezTo>
                    <a:pt x="11442" y="317"/>
                    <a:pt x="11624" y="380"/>
                    <a:pt x="11839" y="396"/>
                  </a:cubicBezTo>
                  <a:cubicBezTo>
                    <a:pt x="11839" y="396"/>
                    <a:pt x="11839" y="396"/>
                    <a:pt x="11839" y="396"/>
                  </a:cubicBezTo>
                  <a:cubicBezTo>
                    <a:pt x="12054" y="428"/>
                    <a:pt x="12203" y="396"/>
                    <a:pt x="12169" y="348"/>
                  </a:cubicBezTo>
                  <a:cubicBezTo>
                    <a:pt x="12153" y="285"/>
                    <a:pt x="11971" y="237"/>
                    <a:pt x="11756" y="221"/>
                  </a:cubicBezTo>
                  <a:close/>
                  <a:moveTo>
                    <a:pt x="12550" y="317"/>
                  </a:moveTo>
                  <a:cubicBezTo>
                    <a:pt x="12550" y="317"/>
                    <a:pt x="12550" y="317"/>
                    <a:pt x="12550" y="317"/>
                  </a:cubicBezTo>
                  <a:cubicBezTo>
                    <a:pt x="12351" y="285"/>
                    <a:pt x="12136" y="205"/>
                    <a:pt x="12236" y="348"/>
                  </a:cubicBezTo>
                  <a:cubicBezTo>
                    <a:pt x="12236" y="348"/>
                    <a:pt x="12236" y="348"/>
                    <a:pt x="12236" y="348"/>
                  </a:cubicBezTo>
                  <a:cubicBezTo>
                    <a:pt x="12269" y="412"/>
                    <a:pt x="12467" y="476"/>
                    <a:pt x="12665" y="507"/>
                  </a:cubicBezTo>
                  <a:cubicBezTo>
                    <a:pt x="12665" y="507"/>
                    <a:pt x="12665" y="507"/>
                    <a:pt x="12665" y="507"/>
                  </a:cubicBezTo>
                  <a:cubicBezTo>
                    <a:pt x="12880" y="539"/>
                    <a:pt x="13012" y="523"/>
                    <a:pt x="12979" y="476"/>
                  </a:cubicBezTo>
                  <a:cubicBezTo>
                    <a:pt x="12930" y="412"/>
                    <a:pt x="12748" y="364"/>
                    <a:pt x="12550" y="317"/>
                  </a:cubicBezTo>
                  <a:close/>
                  <a:moveTo>
                    <a:pt x="8567" y="94"/>
                  </a:moveTo>
                  <a:cubicBezTo>
                    <a:pt x="8567" y="94"/>
                    <a:pt x="8567" y="94"/>
                    <a:pt x="8567" y="94"/>
                  </a:cubicBezTo>
                  <a:cubicBezTo>
                    <a:pt x="8368" y="126"/>
                    <a:pt x="8203" y="158"/>
                    <a:pt x="8187" y="190"/>
                  </a:cubicBezTo>
                  <a:cubicBezTo>
                    <a:pt x="8187" y="190"/>
                    <a:pt x="8187" y="190"/>
                    <a:pt x="8187" y="190"/>
                  </a:cubicBezTo>
                  <a:cubicBezTo>
                    <a:pt x="8154" y="221"/>
                    <a:pt x="8286" y="221"/>
                    <a:pt x="8501" y="190"/>
                  </a:cubicBezTo>
                  <a:cubicBezTo>
                    <a:pt x="8501" y="190"/>
                    <a:pt x="8501" y="190"/>
                    <a:pt x="8501" y="190"/>
                  </a:cubicBezTo>
                  <a:cubicBezTo>
                    <a:pt x="8699" y="158"/>
                    <a:pt x="8848" y="174"/>
                    <a:pt x="8897" y="78"/>
                  </a:cubicBezTo>
                  <a:cubicBezTo>
                    <a:pt x="8914" y="62"/>
                    <a:pt x="8765" y="62"/>
                    <a:pt x="8567" y="94"/>
                  </a:cubicBezTo>
                  <a:close/>
                  <a:moveTo>
                    <a:pt x="9327" y="31"/>
                  </a:moveTo>
                  <a:cubicBezTo>
                    <a:pt x="9327" y="31"/>
                    <a:pt x="9327" y="31"/>
                    <a:pt x="9327" y="31"/>
                  </a:cubicBezTo>
                  <a:cubicBezTo>
                    <a:pt x="9129" y="46"/>
                    <a:pt x="9013" y="15"/>
                    <a:pt x="8947" y="94"/>
                  </a:cubicBezTo>
                  <a:cubicBezTo>
                    <a:pt x="8947" y="94"/>
                    <a:pt x="8947" y="94"/>
                    <a:pt x="8947" y="94"/>
                  </a:cubicBezTo>
                  <a:cubicBezTo>
                    <a:pt x="8930" y="126"/>
                    <a:pt x="9079" y="126"/>
                    <a:pt x="9294" y="126"/>
                  </a:cubicBezTo>
                  <a:cubicBezTo>
                    <a:pt x="9294" y="126"/>
                    <a:pt x="9294" y="126"/>
                    <a:pt x="9294" y="126"/>
                  </a:cubicBezTo>
                  <a:cubicBezTo>
                    <a:pt x="9492" y="110"/>
                    <a:pt x="9657" y="142"/>
                    <a:pt x="9674" y="46"/>
                  </a:cubicBezTo>
                  <a:cubicBezTo>
                    <a:pt x="9691" y="31"/>
                    <a:pt x="9525" y="31"/>
                    <a:pt x="9327" y="31"/>
                  </a:cubicBezTo>
                  <a:close/>
                  <a:moveTo>
                    <a:pt x="10120" y="15"/>
                  </a:moveTo>
                  <a:cubicBezTo>
                    <a:pt x="10120" y="15"/>
                    <a:pt x="10120" y="15"/>
                    <a:pt x="10120" y="15"/>
                  </a:cubicBezTo>
                  <a:cubicBezTo>
                    <a:pt x="9905" y="15"/>
                    <a:pt x="9757" y="-33"/>
                    <a:pt x="9740" y="46"/>
                  </a:cubicBezTo>
                  <a:cubicBezTo>
                    <a:pt x="9740" y="46"/>
                    <a:pt x="9740" y="46"/>
                    <a:pt x="9740" y="46"/>
                  </a:cubicBezTo>
                  <a:cubicBezTo>
                    <a:pt x="9740" y="78"/>
                    <a:pt x="9905" y="94"/>
                    <a:pt x="10104" y="94"/>
                  </a:cubicBezTo>
                  <a:cubicBezTo>
                    <a:pt x="10104" y="94"/>
                    <a:pt x="10104" y="94"/>
                    <a:pt x="10104" y="94"/>
                  </a:cubicBezTo>
                  <a:cubicBezTo>
                    <a:pt x="10319" y="94"/>
                    <a:pt x="10500" y="142"/>
                    <a:pt x="10484" y="46"/>
                  </a:cubicBezTo>
                  <a:cubicBezTo>
                    <a:pt x="10484" y="31"/>
                    <a:pt x="10319" y="15"/>
                    <a:pt x="10120" y="15"/>
                  </a:cubicBezTo>
                  <a:close/>
                  <a:moveTo>
                    <a:pt x="10913" y="15"/>
                  </a:moveTo>
                  <a:cubicBezTo>
                    <a:pt x="10913" y="15"/>
                    <a:pt x="10913" y="15"/>
                    <a:pt x="10913" y="15"/>
                  </a:cubicBezTo>
                  <a:cubicBezTo>
                    <a:pt x="10699" y="15"/>
                    <a:pt x="10533" y="-33"/>
                    <a:pt x="10550" y="46"/>
                  </a:cubicBezTo>
                  <a:cubicBezTo>
                    <a:pt x="10550" y="46"/>
                    <a:pt x="10550" y="46"/>
                    <a:pt x="10550" y="46"/>
                  </a:cubicBezTo>
                  <a:cubicBezTo>
                    <a:pt x="10550" y="78"/>
                    <a:pt x="10732" y="110"/>
                    <a:pt x="10947" y="110"/>
                  </a:cubicBezTo>
                  <a:cubicBezTo>
                    <a:pt x="10947" y="110"/>
                    <a:pt x="10947" y="110"/>
                    <a:pt x="10947" y="110"/>
                  </a:cubicBezTo>
                  <a:cubicBezTo>
                    <a:pt x="11161" y="110"/>
                    <a:pt x="11310" y="94"/>
                    <a:pt x="11294" y="62"/>
                  </a:cubicBezTo>
                  <a:cubicBezTo>
                    <a:pt x="11277" y="46"/>
                    <a:pt x="11112" y="15"/>
                    <a:pt x="10913" y="15"/>
                  </a:cubicBezTo>
                  <a:close/>
                  <a:moveTo>
                    <a:pt x="11690" y="78"/>
                  </a:moveTo>
                  <a:cubicBezTo>
                    <a:pt x="11690" y="78"/>
                    <a:pt x="11690" y="78"/>
                    <a:pt x="11690" y="78"/>
                  </a:cubicBezTo>
                  <a:cubicBezTo>
                    <a:pt x="11492" y="62"/>
                    <a:pt x="11343" y="46"/>
                    <a:pt x="11360" y="78"/>
                  </a:cubicBezTo>
                  <a:cubicBezTo>
                    <a:pt x="11360" y="78"/>
                    <a:pt x="11360" y="78"/>
                    <a:pt x="11360" y="78"/>
                  </a:cubicBezTo>
                  <a:cubicBezTo>
                    <a:pt x="11376" y="94"/>
                    <a:pt x="11558" y="142"/>
                    <a:pt x="11756" y="174"/>
                  </a:cubicBezTo>
                  <a:cubicBezTo>
                    <a:pt x="11756" y="174"/>
                    <a:pt x="11756" y="174"/>
                    <a:pt x="11756" y="174"/>
                  </a:cubicBezTo>
                  <a:cubicBezTo>
                    <a:pt x="11971" y="190"/>
                    <a:pt x="12103" y="190"/>
                    <a:pt x="12087" y="174"/>
                  </a:cubicBezTo>
                  <a:cubicBezTo>
                    <a:pt x="12054" y="142"/>
                    <a:pt x="11889" y="110"/>
                    <a:pt x="11690" y="78"/>
                  </a:cubicBezTo>
                  <a:close/>
                  <a:moveTo>
                    <a:pt x="12434" y="190"/>
                  </a:moveTo>
                  <a:cubicBezTo>
                    <a:pt x="12434" y="190"/>
                    <a:pt x="12434" y="190"/>
                    <a:pt x="12434" y="190"/>
                  </a:cubicBezTo>
                  <a:cubicBezTo>
                    <a:pt x="12269" y="174"/>
                    <a:pt x="12087" y="110"/>
                    <a:pt x="12169" y="190"/>
                  </a:cubicBezTo>
                  <a:cubicBezTo>
                    <a:pt x="12169" y="190"/>
                    <a:pt x="12169" y="190"/>
                    <a:pt x="12169" y="190"/>
                  </a:cubicBezTo>
                  <a:cubicBezTo>
                    <a:pt x="12203" y="205"/>
                    <a:pt x="12351" y="253"/>
                    <a:pt x="12533" y="285"/>
                  </a:cubicBezTo>
                  <a:cubicBezTo>
                    <a:pt x="12533" y="285"/>
                    <a:pt x="12533" y="285"/>
                    <a:pt x="12533" y="285"/>
                  </a:cubicBezTo>
                  <a:cubicBezTo>
                    <a:pt x="12715" y="317"/>
                    <a:pt x="12831" y="317"/>
                    <a:pt x="12797" y="285"/>
                  </a:cubicBezTo>
                  <a:cubicBezTo>
                    <a:pt x="12764" y="269"/>
                    <a:pt x="12616" y="221"/>
                    <a:pt x="12434" y="190"/>
                  </a:cubicBezTo>
                  <a:close/>
                  <a:moveTo>
                    <a:pt x="13310" y="476"/>
                  </a:moveTo>
                  <a:cubicBezTo>
                    <a:pt x="13310" y="476"/>
                    <a:pt x="13310" y="476"/>
                    <a:pt x="13310" y="476"/>
                  </a:cubicBezTo>
                  <a:cubicBezTo>
                    <a:pt x="13111" y="428"/>
                    <a:pt x="12996" y="428"/>
                    <a:pt x="13029" y="476"/>
                  </a:cubicBezTo>
                  <a:cubicBezTo>
                    <a:pt x="13029" y="476"/>
                    <a:pt x="13029" y="476"/>
                    <a:pt x="13029" y="476"/>
                  </a:cubicBezTo>
                  <a:cubicBezTo>
                    <a:pt x="13078" y="539"/>
                    <a:pt x="13277" y="603"/>
                    <a:pt x="13475" y="666"/>
                  </a:cubicBezTo>
                  <a:cubicBezTo>
                    <a:pt x="13475" y="666"/>
                    <a:pt x="13475" y="666"/>
                    <a:pt x="13475" y="666"/>
                  </a:cubicBezTo>
                  <a:cubicBezTo>
                    <a:pt x="13673" y="698"/>
                    <a:pt x="13789" y="682"/>
                    <a:pt x="13739" y="635"/>
                  </a:cubicBezTo>
                  <a:cubicBezTo>
                    <a:pt x="13690" y="587"/>
                    <a:pt x="13508" y="523"/>
                    <a:pt x="13310" y="476"/>
                  </a:cubicBezTo>
                  <a:close/>
                  <a:moveTo>
                    <a:pt x="14020" y="666"/>
                  </a:moveTo>
                  <a:cubicBezTo>
                    <a:pt x="14020" y="666"/>
                    <a:pt x="14020" y="666"/>
                    <a:pt x="14020" y="666"/>
                  </a:cubicBezTo>
                  <a:cubicBezTo>
                    <a:pt x="13855" y="619"/>
                    <a:pt x="13739" y="603"/>
                    <a:pt x="13789" y="650"/>
                  </a:cubicBezTo>
                  <a:cubicBezTo>
                    <a:pt x="13789" y="650"/>
                    <a:pt x="13789" y="650"/>
                    <a:pt x="13789" y="650"/>
                  </a:cubicBezTo>
                  <a:cubicBezTo>
                    <a:pt x="13839" y="714"/>
                    <a:pt x="14037" y="809"/>
                    <a:pt x="14235" y="857"/>
                  </a:cubicBezTo>
                  <a:cubicBezTo>
                    <a:pt x="14235" y="857"/>
                    <a:pt x="14235" y="857"/>
                    <a:pt x="14235" y="857"/>
                  </a:cubicBezTo>
                  <a:cubicBezTo>
                    <a:pt x="14417" y="905"/>
                    <a:pt x="14516" y="905"/>
                    <a:pt x="14450" y="857"/>
                  </a:cubicBezTo>
                  <a:cubicBezTo>
                    <a:pt x="14401" y="809"/>
                    <a:pt x="14219" y="730"/>
                    <a:pt x="14020" y="666"/>
                  </a:cubicBezTo>
                  <a:close/>
                  <a:moveTo>
                    <a:pt x="14698" y="905"/>
                  </a:moveTo>
                  <a:cubicBezTo>
                    <a:pt x="14698" y="905"/>
                    <a:pt x="14698" y="905"/>
                    <a:pt x="14698" y="905"/>
                  </a:cubicBezTo>
                  <a:cubicBezTo>
                    <a:pt x="14533" y="841"/>
                    <a:pt x="14434" y="825"/>
                    <a:pt x="14500" y="873"/>
                  </a:cubicBezTo>
                  <a:cubicBezTo>
                    <a:pt x="14500" y="873"/>
                    <a:pt x="14500" y="873"/>
                    <a:pt x="14500" y="873"/>
                  </a:cubicBezTo>
                  <a:cubicBezTo>
                    <a:pt x="14566" y="921"/>
                    <a:pt x="14764" y="1016"/>
                    <a:pt x="14946" y="1080"/>
                  </a:cubicBezTo>
                  <a:cubicBezTo>
                    <a:pt x="14946" y="1080"/>
                    <a:pt x="14946" y="1080"/>
                    <a:pt x="14946" y="1080"/>
                  </a:cubicBezTo>
                  <a:cubicBezTo>
                    <a:pt x="15111" y="1143"/>
                    <a:pt x="15194" y="1159"/>
                    <a:pt x="15128" y="1095"/>
                  </a:cubicBezTo>
                  <a:cubicBezTo>
                    <a:pt x="15045" y="1048"/>
                    <a:pt x="14863" y="968"/>
                    <a:pt x="14698" y="905"/>
                  </a:cubicBezTo>
                  <a:close/>
                  <a:moveTo>
                    <a:pt x="15326" y="1159"/>
                  </a:moveTo>
                  <a:cubicBezTo>
                    <a:pt x="15326" y="1159"/>
                    <a:pt x="15326" y="1159"/>
                    <a:pt x="15326" y="1159"/>
                  </a:cubicBezTo>
                  <a:cubicBezTo>
                    <a:pt x="15177" y="1095"/>
                    <a:pt x="15111" y="1064"/>
                    <a:pt x="15177" y="1111"/>
                  </a:cubicBezTo>
                  <a:cubicBezTo>
                    <a:pt x="15177" y="1111"/>
                    <a:pt x="15177" y="1111"/>
                    <a:pt x="15177" y="1111"/>
                  </a:cubicBezTo>
                  <a:cubicBezTo>
                    <a:pt x="15243" y="1175"/>
                    <a:pt x="15442" y="1270"/>
                    <a:pt x="15590" y="1350"/>
                  </a:cubicBezTo>
                  <a:cubicBezTo>
                    <a:pt x="15590" y="1350"/>
                    <a:pt x="15590" y="1350"/>
                    <a:pt x="15590" y="1350"/>
                  </a:cubicBezTo>
                  <a:cubicBezTo>
                    <a:pt x="15756" y="1413"/>
                    <a:pt x="15805" y="1429"/>
                    <a:pt x="15739" y="1382"/>
                  </a:cubicBezTo>
                  <a:cubicBezTo>
                    <a:pt x="15657" y="1334"/>
                    <a:pt x="15475" y="1239"/>
                    <a:pt x="15326" y="1159"/>
                  </a:cubicBezTo>
                  <a:close/>
                  <a:moveTo>
                    <a:pt x="7592" y="555"/>
                  </a:moveTo>
                  <a:cubicBezTo>
                    <a:pt x="7592" y="555"/>
                    <a:pt x="7592" y="555"/>
                    <a:pt x="7592" y="555"/>
                  </a:cubicBezTo>
                  <a:cubicBezTo>
                    <a:pt x="7377" y="587"/>
                    <a:pt x="7179" y="666"/>
                    <a:pt x="7145" y="746"/>
                  </a:cubicBezTo>
                  <a:cubicBezTo>
                    <a:pt x="7145" y="746"/>
                    <a:pt x="7145" y="746"/>
                    <a:pt x="7145" y="746"/>
                  </a:cubicBezTo>
                  <a:cubicBezTo>
                    <a:pt x="7096" y="825"/>
                    <a:pt x="7228" y="857"/>
                    <a:pt x="7459" y="825"/>
                  </a:cubicBezTo>
                  <a:cubicBezTo>
                    <a:pt x="7459" y="825"/>
                    <a:pt x="7459" y="825"/>
                    <a:pt x="7459" y="825"/>
                  </a:cubicBezTo>
                  <a:cubicBezTo>
                    <a:pt x="7674" y="778"/>
                    <a:pt x="7889" y="682"/>
                    <a:pt x="7906" y="619"/>
                  </a:cubicBezTo>
                  <a:cubicBezTo>
                    <a:pt x="7939" y="539"/>
                    <a:pt x="7807" y="507"/>
                    <a:pt x="7592" y="555"/>
                  </a:cubicBezTo>
                  <a:close/>
                  <a:moveTo>
                    <a:pt x="8418" y="428"/>
                  </a:moveTo>
                  <a:cubicBezTo>
                    <a:pt x="8418" y="428"/>
                    <a:pt x="8418" y="428"/>
                    <a:pt x="8418" y="428"/>
                  </a:cubicBezTo>
                  <a:cubicBezTo>
                    <a:pt x="8203" y="460"/>
                    <a:pt x="8005" y="539"/>
                    <a:pt x="7972" y="603"/>
                  </a:cubicBezTo>
                  <a:cubicBezTo>
                    <a:pt x="7972" y="603"/>
                    <a:pt x="7972" y="603"/>
                    <a:pt x="7972" y="603"/>
                  </a:cubicBezTo>
                  <a:cubicBezTo>
                    <a:pt x="7939" y="682"/>
                    <a:pt x="8104" y="730"/>
                    <a:pt x="8319" y="698"/>
                  </a:cubicBezTo>
                  <a:cubicBezTo>
                    <a:pt x="8319" y="698"/>
                    <a:pt x="8319" y="698"/>
                    <a:pt x="8319" y="698"/>
                  </a:cubicBezTo>
                  <a:cubicBezTo>
                    <a:pt x="8550" y="666"/>
                    <a:pt x="8749" y="603"/>
                    <a:pt x="8765" y="523"/>
                  </a:cubicBezTo>
                  <a:cubicBezTo>
                    <a:pt x="8798" y="444"/>
                    <a:pt x="8633" y="412"/>
                    <a:pt x="8418" y="428"/>
                  </a:cubicBezTo>
                  <a:close/>
                  <a:moveTo>
                    <a:pt x="9261" y="364"/>
                  </a:moveTo>
                  <a:cubicBezTo>
                    <a:pt x="9261" y="364"/>
                    <a:pt x="9261" y="364"/>
                    <a:pt x="9261" y="364"/>
                  </a:cubicBezTo>
                  <a:cubicBezTo>
                    <a:pt x="9046" y="364"/>
                    <a:pt x="8864" y="428"/>
                    <a:pt x="8831" y="507"/>
                  </a:cubicBezTo>
                  <a:cubicBezTo>
                    <a:pt x="8831" y="507"/>
                    <a:pt x="8831" y="507"/>
                    <a:pt x="8831" y="507"/>
                  </a:cubicBezTo>
                  <a:cubicBezTo>
                    <a:pt x="8831" y="587"/>
                    <a:pt x="8980" y="650"/>
                    <a:pt x="9228" y="635"/>
                  </a:cubicBezTo>
                  <a:cubicBezTo>
                    <a:pt x="9228" y="635"/>
                    <a:pt x="9228" y="635"/>
                    <a:pt x="9228" y="635"/>
                  </a:cubicBezTo>
                  <a:cubicBezTo>
                    <a:pt x="9459" y="619"/>
                    <a:pt x="9641" y="555"/>
                    <a:pt x="9657" y="476"/>
                  </a:cubicBezTo>
                  <a:cubicBezTo>
                    <a:pt x="9657" y="396"/>
                    <a:pt x="9492" y="348"/>
                    <a:pt x="9261" y="364"/>
                  </a:cubicBezTo>
                  <a:close/>
                  <a:moveTo>
                    <a:pt x="10137" y="333"/>
                  </a:moveTo>
                  <a:cubicBezTo>
                    <a:pt x="10137" y="333"/>
                    <a:pt x="10137" y="333"/>
                    <a:pt x="10137" y="333"/>
                  </a:cubicBezTo>
                  <a:cubicBezTo>
                    <a:pt x="9905" y="333"/>
                    <a:pt x="9724" y="380"/>
                    <a:pt x="9724" y="460"/>
                  </a:cubicBezTo>
                  <a:cubicBezTo>
                    <a:pt x="9724" y="460"/>
                    <a:pt x="9724" y="460"/>
                    <a:pt x="9724" y="460"/>
                  </a:cubicBezTo>
                  <a:cubicBezTo>
                    <a:pt x="9724" y="539"/>
                    <a:pt x="9889" y="603"/>
                    <a:pt x="10120" y="603"/>
                  </a:cubicBezTo>
                  <a:cubicBezTo>
                    <a:pt x="10120" y="603"/>
                    <a:pt x="10120" y="603"/>
                    <a:pt x="10120" y="603"/>
                  </a:cubicBezTo>
                  <a:cubicBezTo>
                    <a:pt x="10368" y="603"/>
                    <a:pt x="10550" y="539"/>
                    <a:pt x="10533" y="460"/>
                  </a:cubicBezTo>
                  <a:cubicBezTo>
                    <a:pt x="10533" y="380"/>
                    <a:pt x="10352" y="348"/>
                    <a:pt x="10137" y="333"/>
                  </a:cubicBezTo>
                  <a:close/>
                  <a:moveTo>
                    <a:pt x="10996" y="348"/>
                  </a:moveTo>
                  <a:cubicBezTo>
                    <a:pt x="10996" y="348"/>
                    <a:pt x="10996" y="348"/>
                    <a:pt x="10996" y="348"/>
                  </a:cubicBezTo>
                  <a:cubicBezTo>
                    <a:pt x="10781" y="348"/>
                    <a:pt x="10599" y="396"/>
                    <a:pt x="10599" y="460"/>
                  </a:cubicBezTo>
                  <a:cubicBezTo>
                    <a:pt x="10599" y="460"/>
                    <a:pt x="10599" y="460"/>
                    <a:pt x="10599" y="460"/>
                  </a:cubicBezTo>
                  <a:cubicBezTo>
                    <a:pt x="10616" y="539"/>
                    <a:pt x="10798" y="619"/>
                    <a:pt x="11029" y="619"/>
                  </a:cubicBezTo>
                  <a:cubicBezTo>
                    <a:pt x="11029" y="619"/>
                    <a:pt x="11029" y="619"/>
                    <a:pt x="11029" y="619"/>
                  </a:cubicBezTo>
                  <a:cubicBezTo>
                    <a:pt x="11261" y="635"/>
                    <a:pt x="11426" y="587"/>
                    <a:pt x="11426" y="507"/>
                  </a:cubicBezTo>
                  <a:cubicBezTo>
                    <a:pt x="11393" y="428"/>
                    <a:pt x="11227" y="364"/>
                    <a:pt x="10996" y="348"/>
                  </a:cubicBezTo>
                  <a:close/>
                  <a:moveTo>
                    <a:pt x="11855" y="412"/>
                  </a:moveTo>
                  <a:cubicBezTo>
                    <a:pt x="11855" y="412"/>
                    <a:pt x="11855" y="412"/>
                    <a:pt x="11855" y="412"/>
                  </a:cubicBezTo>
                  <a:cubicBezTo>
                    <a:pt x="11624" y="396"/>
                    <a:pt x="11475" y="428"/>
                    <a:pt x="11492" y="507"/>
                  </a:cubicBezTo>
                  <a:cubicBezTo>
                    <a:pt x="11492" y="507"/>
                    <a:pt x="11492" y="507"/>
                    <a:pt x="11492" y="507"/>
                  </a:cubicBezTo>
                  <a:cubicBezTo>
                    <a:pt x="11508" y="587"/>
                    <a:pt x="11707" y="666"/>
                    <a:pt x="11938" y="682"/>
                  </a:cubicBezTo>
                  <a:cubicBezTo>
                    <a:pt x="11938" y="682"/>
                    <a:pt x="11938" y="682"/>
                    <a:pt x="11938" y="682"/>
                  </a:cubicBezTo>
                  <a:cubicBezTo>
                    <a:pt x="12153" y="714"/>
                    <a:pt x="12318" y="666"/>
                    <a:pt x="12285" y="587"/>
                  </a:cubicBezTo>
                  <a:cubicBezTo>
                    <a:pt x="12252" y="507"/>
                    <a:pt x="12070" y="444"/>
                    <a:pt x="11855" y="412"/>
                  </a:cubicBezTo>
                  <a:close/>
                  <a:moveTo>
                    <a:pt x="12682" y="523"/>
                  </a:moveTo>
                  <a:cubicBezTo>
                    <a:pt x="12682" y="523"/>
                    <a:pt x="12682" y="523"/>
                    <a:pt x="12682" y="523"/>
                  </a:cubicBezTo>
                  <a:cubicBezTo>
                    <a:pt x="12467" y="492"/>
                    <a:pt x="12318" y="523"/>
                    <a:pt x="12351" y="603"/>
                  </a:cubicBezTo>
                  <a:cubicBezTo>
                    <a:pt x="12351" y="603"/>
                    <a:pt x="12351" y="603"/>
                    <a:pt x="12351" y="603"/>
                  </a:cubicBezTo>
                  <a:cubicBezTo>
                    <a:pt x="12384" y="666"/>
                    <a:pt x="12583" y="762"/>
                    <a:pt x="12797" y="793"/>
                  </a:cubicBezTo>
                  <a:cubicBezTo>
                    <a:pt x="12797" y="793"/>
                    <a:pt x="12797" y="793"/>
                    <a:pt x="12797" y="793"/>
                  </a:cubicBezTo>
                  <a:cubicBezTo>
                    <a:pt x="13029" y="825"/>
                    <a:pt x="13161" y="793"/>
                    <a:pt x="13128" y="714"/>
                  </a:cubicBezTo>
                  <a:cubicBezTo>
                    <a:pt x="13078" y="635"/>
                    <a:pt x="12897" y="555"/>
                    <a:pt x="12682" y="523"/>
                  </a:cubicBezTo>
                  <a:close/>
                  <a:moveTo>
                    <a:pt x="13475" y="682"/>
                  </a:moveTo>
                  <a:cubicBezTo>
                    <a:pt x="13475" y="682"/>
                    <a:pt x="13475" y="682"/>
                    <a:pt x="13475" y="682"/>
                  </a:cubicBezTo>
                  <a:cubicBezTo>
                    <a:pt x="13277" y="635"/>
                    <a:pt x="13145" y="650"/>
                    <a:pt x="13194" y="730"/>
                  </a:cubicBezTo>
                  <a:cubicBezTo>
                    <a:pt x="13194" y="730"/>
                    <a:pt x="13194" y="730"/>
                    <a:pt x="13194" y="730"/>
                  </a:cubicBezTo>
                  <a:cubicBezTo>
                    <a:pt x="13227" y="809"/>
                    <a:pt x="13425" y="905"/>
                    <a:pt x="13640" y="952"/>
                  </a:cubicBezTo>
                  <a:cubicBezTo>
                    <a:pt x="13640" y="952"/>
                    <a:pt x="13640" y="952"/>
                    <a:pt x="13640" y="952"/>
                  </a:cubicBezTo>
                  <a:cubicBezTo>
                    <a:pt x="13855" y="984"/>
                    <a:pt x="13971" y="952"/>
                    <a:pt x="13938" y="889"/>
                  </a:cubicBezTo>
                  <a:cubicBezTo>
                    <a:pt x="13872" y="809"/>
                    <a:pt x="13690" y="714"/>
                    <a:pt x="13475" y="682"/>
                  </a:cubicBezTo>
                  <a:close/>
                  <a:moveTo>
                    <a:pt x="14252" y="873"/>
                  </a:moveTo>
                  <a:cubicBezTo>
                    <a:pt x="14252" y="873"/>
                    <a:pt x="14252" y="873"/>
                    <a:pt x="14252" y="873"/>
                  </a:cubicBezTo>
                  <a:cubicBezTo>
                    <a:pt x="14053" y="809"/>
                    <a:pt x="13938" y="825"/>
                    <a:pt x="13987" y="905"/>
                  </a:cubicBezTo>
                  <a:cubicBezTo>
                    <a:pt x="13987" y="905"/>
                    <a:pt x="13987" y="905"/>
                    <a:pt x="13987" y="905"/>
                  </a:cubicBezTo>
                  <a:cubicBezTo>
                    <a:pt x="14037" y="984"/>
                    <a:pt x="14252" y="1080"/>
                    <a:pt x="14450" y="1143"/>
                  </a:cubicBezTo>
                  <a:cubicBezTo>
                    <a:pt x="14450" y="1143"/>
                    <a:pt x="14450" y="1143"/>
                    <a:pt x="14450" y="1143"/>
                  </a:cubicBezTo>
                  <a:cubicBezTo>
                    <a:pt x="14648" y="1191"/>
                    <a:pt x="14748" y="1175"/>
                    <a:pt x="14681" y="1095"/>
                  </a:cubicBezTo>
                  <a:cubicBezTo>
                    <a:pt x="14632" y="1016"/>
                    <a:pt x="14434" y="921"/>
                    <a:pt x="14252" y="873"/>
                  </a:cubicBezTo>
                  <a:close/>
                  <a:moveTo>
                    <a:pt x="14962" y="1095"/>
                  </a:moveTo>
                  <a:cubicBezTo>
                    <a:pt x="14962" y="1095"/>
                    <a:pt x="14962" y="1095"/>
                    <a:pt x="14962" y="1095"/>
                  </a:cubicBezTo>
                  <a:cubicBezTo>
                    <a:pt x="14781" y="1032"/>
                    <a:pt x="14681" y="1032"/>
                    <a:pt x="14748" y="1111"/>
                  </a:cubicBezTo>
                  <a:cubicBezTo>
                    <a:pt x="14748" y="1111"/>
                    <a:pt x="14748" y="1111"/>
                    <a:pt x="14748" y="1111"/>
                  </a:cubicBezTo>
                  <a:cubicBezTo>
                    <a:pt x="14814" y="1191"/>
                    <a:pt x="14995" y="1302"/>
                    <a:pt x="15194" y="1366"/>
                  </a:cubicBezTo>
                  <a:cubicBezTo>
                    <a:pt x="15194" y="1366"/>
                    <a:pt x="15194" y="1366"/>
                    <a:pt x="15194" y="1366"/>
                  </a:cubicBezTo>
                  <a:cubicBezTo>
                    <a:pt x="15376" y="1413"/>
                    <a:pt x="15458" y="1413"/>
                    <a:pt x="15392" y="1334"/>
                  </a:cubicBezTo>
                  <a:cubicBezTo>
                    <a:pt x="15326" y="1254"/>
                    <a:pt x="15128" y="1159"/>
                    <a:pt x="14962" y="1095"/>
                  </a:cubicBezTo>
                  <a:close/>
                  <a:moveTo>
                    <a:pt x="15607" y="1366"/>
                  </a:moveTo>
                  <a:cubicBezTo>
                    <a:pt x="15607" y="1366"/>
                    <a:pt x="15607" y="1366"/>
                    <a:pt x="15607" y="1366"/>
                  </a:cubicBezTo>
                  <a:cubicBezTo>
                    <a:pt x="15458" y="1286"/>
                    <a:pt x="15376" y="1286"/>
                    <a:pt x="15442" y="1350"/>
                  </a:cubicBezTo>
                  <a:cubicBezTo>
                    <a:pt x="15442" y="1350"/>
                    <a:pt x="15442" y="1350"/>
                    <a:pt x="15442" y="1350"/>
                  </a:cubicBezTo>
                  <a:cubicBezTo>
                    <a:pt x="15508" y="1429"/>
                    <a:pt x="15706" y="1556"/>
                    <a:pt x="15871" y="1620"/>
                  </a:cubicBezTo>
                  <a:cubicBezTo>
                    <a:pt x="15871" y="1620"/>
                    <a:pt x="15871" y="1620"/>
                    <a:pt x="15871" y="1620"/>
                  </a:cubicBezTo>
                  <a:cubicBezTo>
                    <a:pt x="16037" y="1684"/>
                    <a:pt x="16103" y="1684"/>
                    <a:pt x="16037" y="1604"/>
                  </a:cubicBezTo>
                  <a:cubicBezTo>
                    <a:pt x="15954" y="1541"/>
                    <a:pt x="15772" y="1445"/>
                    <a:pt x="15607" y="1366"/>
                  </a:cubicBezTo>
                  <a:close/>
                  <a:moveTo>
                    <a:pt x="16202" y="1652"/>
                  </a:moveTo>
                  <a:cubicBezTo>
                    <a:pt x="16202" y="1652"/>
                    <a:pt x="16202" y="1652"/>
                    <a:pt x="16202" y="1652"/>
                  </a:cubicBezTo>
                  <a:cubicBezTo>
                    <a:pt x="16053" y="1572"/>
                    <a:pt x="16004" y="1556"/>
                    <a:pt x="16086" y="1636"/>
                  </a:cubicBezTo>
                  <a:cubicBezTo>
                    <a:pt x="16086" y="1636"/>
                    <a:pt x="16086" y="1636"/>
                    <a:pt x="16086" y="1636"/>
                  </a:cubicBezTo>
                  <a:cubicBezTo>
                    <a:pt x="16152" y="1699"/>
                    <a:pt x="16351" y="1827"/>
                    <a:pt x="16499" y="1906"/>
                  </a:cubicBezTo>
                  <a:cubicBezTo>
                    <a:pt x="16499" y="1906"/>
                    <a:pt x="16499" y="1906"/>
                    <a:pt x="16499" y="1906"/>
                  </a:cubicBezTo>
                  <a:cubicBezTo>
                    <a:pt x="16648" y="1986"/>
                    <a:pt x="16698" y="1986"/>
                    <a:pt x="16615" y="1906"/>
                  </a:cubicBezTo>
                  <a:cubicBezTo>
                    <a:pt x="16532" y="1842"/>
                    <a:pt x="16351" y="1731"/>
                    <a:pt x="16202" y="1652"/>
                  </a:cubicBezTo>
                  <a:close/>
                  <a:moveTo>
                    <a:pt x="16648" y="1938"/>
                  </a:moveTo>
                  <a:cubicBezTo>
                    <a:pt x="16648" y="1938"/>
                    <a:pt x="16648" y="1938"/>
                    <a:pt x="16648" y="1938"/>
                  </a:cubicBezTo>
                  <a:cubicBezTo>
                    <a:pt x="16747" y="2001"/>
                    <a:pt x="16929" y="2129"/>
                    <a:pt x="17045" y="2224"/>
                  </a:cubicBezTo>
                  <a:cubicBezTo>
                    <a:pt x="17045" y="2224"/>
                    <a:pt x="17045" y="2224"/>
                    <a:pt x="17045" y="2224"/>
                  </a:cubicBezTo>
                  <a:cubicBezTo>
                    <a:pt x="17177" y="2303"/>
                    <a:pt x="17210" y="2303"/>
                    <a:pt x="17127" y="2240"/>
                  </a:cubicBezTo>
                  <a:cubicBezTo>
                    <a:pt x="17028" y="2176"/>
                    <a:pt x="16566" y="1874"/>
                    <a:pt x="16648" y="1938"/>
                  </a:cubicBezTo>
                  <a:close/>
                  <a:moveTo>
                    <a:pt x="5080" y="1429"/>
                  </a:moveTo>
                  <a:cubicBezTo>
                    <a:pt x="5080" y="1429"/>
                    <a:pt x="5080" y="1429"/>
                    <a:pt x="5080" y="1429"/>
                  </a:cubicBezTo>
                  <a:cubicBezTo>
                    <a:pt x="4881" y="1493"/>
                    <a:pt x="4700" y="1604"/>
                    <a:pt x="4633" y="1699"/>
                  </a:cubicBezTo>
                  <a:cubicBezTo>
                    <a:pt x="4633" y="1699"/>
                    <a:pt x="4633" y="1699"/>
                    <a:pt x="4633" y="1699"/>
                  </a:cubicBezTo>
                  <a:cubicBezTo>
                    <a:pt x="4567" y="1795"/>
                    <a:pt x="4650" y="1827"/>
                    <a:pt x="4848" y="1763"/>
                  </a:cubicBezTo>
                  <a:cubicBezTo>
                    <a:pt x="4848" y="1763"/>
                    <a:pt x="4848" y="1763"/>
                    <a:pt x="4848" y="1763"/>
                  </a:cubicBezTo>
                  <a:cubicBezTo>
                    <a:pt x="5030" y="1699"/>
                    <a:pt x="5245" y="1572"/>
                    <a:pt x="5294" y="1477"/>
                  </a:cubicBezTo>
                  <a:cubicBezTo>
                    <a:pt x="5361" y="1382"/>
                    <a:pt x="5261" y="1366"/>
                    <a:pt x="5080" y="1429"/>
                  </a:cubicBezTo>
                  <a:close/>
                  <a:moveTo>
                    <a:pt x="7443" y="841"/>
                  </a:moveTo>
                  <a:cubicBezTo>
                    <a:pt x="7443" y="841"/>
                    <a:pt x="7443" y="841"/>
                    <a:pt x="7443" y="841"/>
                  </a:cubicBezTo>
                  <a:cubicBezTo>
                    <a:pt x="7228" y="873"/>
                    <a:pt x="7030" y="968"/>
                    <a:pt x="6980" y="1080"/>
                  </a:cubicBezTo>
                  <a:cubicBezTo>
                    <a:pt x="6980" y="1080"/>
                    <a:pt x="6980" y="1080"/>
                    <a:pt x="6980" y="1080"/>
                  </a:cubicBezTo>
                  <a:cubicBezTo>
                    <a:pt x="6947" y="1175"/>
                    <a:pt x="7096" y="1223"/>
                    <a:pt x="7311" y="1191"/>
                  </a:cubicBezTo>
                  <a:cubicBezTo>
                    <a:pt x="7311" y="1191"/>
                    <a:pt x="7311" y="1191"/>
                    <a:pt x="7311" y="1191"/>
                  </a:cubicBezTo>
                  <a:cubicBezTo>
                    <a:pt x="7542" y="1159"/>
                    <a:pt x="7757" y="1048"/>
                    <a:pt x="7790" y="952"/>
                  </a:cubicBezTo>
                  <a:cubicBezTo>
                    <a:pt x="7823" y="857"/>
                    <a:pt x="7674" y="809"/>
                    <a:pt x="7443" y="841"/>
                  </a:cubicBezTo>
                  <a:close/>
                  <a:moveTo>
                    <a:pt x="11029" y="650"/>
                  </a:moveTo>
                  <a:cubicBezTo>
                    <a:pt x="11029" y="650"/>
                    <a:pt x="11029" y="650"/>
                    <a:pt x="11029" y="650"/>
                  </a:cubicBezTo>
                  <a:cubicBezTo>
                    <a:pt x="10798" y="650"/>
                    <a:pt x="10616" y="714"/>
                    <a:pt x="10633" y="809"/>
                  </a:cubicBezTo>
                  <a:cubicBezTo>
                    <a:pt x="10633" y="809"/>
                    <a:pt x="10633" y="809"/>
                    <a:pt x="10633" y="809"/>
                  </a:cubicBezTo>
                  <a:cubicBezTo>
                    <a:pt x="10633" y="905"/>
                    <a:pt x="10831" y="1000"/>
                    <a:pt x="11079" y="1000"/>
                  </a:cubicBezTo>
                  <a:cubicBezTo>
                    <a:pt x="11079" y="1000"/>
                    <a:pt x="11079" y="1000"/>
                    <a:pt x="11079" y="1000"/>
                  </a:cubicBezTo>
                  <a:cubicBezTo>
                    <a:pt x="11327" y="1016"/>
                    <a:pt x="11492" y="952"/>
                    <a:pt x="11492" y="841"/>
                  </a:cubicBezTo>
                  <a:cubicBezTo>
                    <a:pt x="11475" y="746"/>
                    <a:pt x="11277" y="666"/>
                    <a:pt x="11029" y="650"/>
                  </a:cubicBezTo>
                  <a:close/>
                  <a:moveTo>
                    <a:pt x="11938" y="714"/>
                  </a:moveTo>
                  <a:cubicBezTo>
                    <a:pt x="11938" y="714"/>
                    <a:pt x="11938" y="714"/>
                    <a:pt x="11938" y="714"/>
                  </a:cubicBezTo>
                  <a:cubicBezTo>
                    <a:pt x="11707" y="698"/>
                    <a:pt x="11541" y="746"/>
                    <a:pt x="11558" y="841"/>
                  </a:cubicBezTo>
                  <a:cubicBezTo>
                    <a:pt x="11558" y="841"/>
                    <a:pt x="11558" y="841"/>
                    <a:pt x="11558" y="841"/>
                  </a:cubicBezTo>
                  <a:cubicBezTo>
                    <a:pt x="11575" y="952"/>
                    <a:pt x="11773" y="1048"/>
                    <a:pt x="12021" y="1064"/>
                  </a:cubicBezTo>
                  <a:cubicBezTo>
                    <a:pt x="12021" y="1064"/>
                    <a:pt x="12021" y="1064"/>
                    <a:pt x="12021" y="1064"/>
                  </a:cubicBezTo>
                  <a:cubicBezTo>
                    <a:pt x="12252" y="1095"/>
                    <a:pt x="12417" y="1016"/>
                    <a:pt x="12401" y="921"/>
                  </a:cubicBezTo>
                  <a:cubicBezTo>
                    <a:pt x="12368" y="825"/>
                    <a:pt x="12169" y="730"/>
                    <a:pt x="11938" y="714"/>
                  </a:cubicBezTo>
                  <a:close/>
                  <a:moveTo>
                    <a:pt x="12814" y="825"/>
                  </a:moveTo>
                  <a:cubicBezTo>
                    <a:pt x="12814" y="825"/>
                    <a:pt x="12814" y="825"/>
                    <a:pt x="12814" y="825"/>
                  </a:cubicBezTo>
                  <a:cubicBezTo>
                    <a:pt x="12583" y="793"/>
                    <a:pt x="12434" y="825"/>
                    <a:pt x="12467" y="937"/>
                  </a:cubicBezTo>
                  <a:cubicBezTo>
                    <a:pt x="12467" y="937"/>
                    <a:pt x="12467" y="937"/>
                    <a:pt x="12467" y="937"/>
                  </a:cubicBezTo>
                  <a:cubicBezTo>
                    <a:pt x="12500" y="1032"/>
                    <a:pt x="12698" y="1143"/>
                    <a:pt x="12930" y="1175"/>
                  </a:cubicBezTo>
                  <a:cubicBezTo>
                    <a:pt x="12930" y="1175"/>
                    <a:pt x="12930" y="1175"/>
                    <a:pt x="12930" y="1175"/>
                  </a:cubicBezTo>
                  <a:cubicBezTo>
                    <a:pt x="13178" y="1207"/>
                    <a:pt x="13310" y="1143"/>
                    <a:pt x="13277" y="1048"/>
                  </a:cubicBezTo>
                  <a:cubicBezTo>
                    <a:pt x="13244" y="952"/>
                    <a:pt x="13029" y="857"/>
                    <a:pt x="12814" y="825"/>
                  </a:cubicBezTo>
                  <a:close/>
                  <a:moveTo>
                    <a:pt x="13657" y="968"/>
                  </a:moveTo>
                  <a:cubicBezTo>
                    <a:pt x="13657" y="968"/>
                    <a:pt x="13657" y="968"/>
                    <a:pt x="13657" y="968"/>
                  </a:cubicBezTo>
                  <a:cubicBezTo>
                    <a:pt x="13442" y="937"/>
                    <a:pt x="13310" y="968"/>
                    <a:pt x="13343" y="1064"/>
                  </a:cubicBezTo>
                  <a:cubicBezTo>
                    <a:pt x="13343" y="1064"/>
                    <a:pt x="13343" y="1064"/>
                    <a:pt x="13343" y="1064"/>
                  </a:cubicBezTo>
                  <a:cubicBezTo>
                    <a:pt x="13392" y="1175"/>
                    <a:pt x="13591" y="1270"/>
                    <a:pt x="13822" y="1318"/>
                  </a:cubicBezTo>
                  <a:cubicBezTo>
                    <a:pt x="13822" y="1318"/>
                    <a:pt x="13822" y="1318"/>
                    <a:pt x="13822" y="1318"/>
                  </a:cubicBezTo>
                  <a:cubicBezTo>
                    <a:pt x="14037" y="1366"/>
                    <a:pt x="14169" y="1318"/>
                    <a:pt x="14120" y="1223"/>
                  </a:cubicBezTo>
                  <a:cubicBezTo>
                    <a:pt x="14070" y="1127"/>
                    <a:pt x="13872" y="1016"/>
                    <a:pt x="13657" y="968"/>
                  </a:cubicBezTo>
                  <a:close/>
                  <a:moveTo>
                    <a:pt x="14450" y="1159"/>
                  </a:moveTo>
                  <a:cubicBezTo>
                    <a:pt x="14450" y="1159"/>
                    <a:pt x="14450" y="1159"/>
                    <a:pt x="14450" y="1159"/>
                  </a:cubicBezTo>
                  <a:cubicBezTo>
                    <a:pt x="14252" y="1111"/>
                    <a:pt x="14136" y="1143"/>
                    <a:pt x="14186" y="1239"/>
                  </a:cubicBezTo>
                  <a:cubicBezTo>
                    <a:pt x="14186" y="1239"/>
                    <a:pt x="14186" y="1239"/>
                    <a:pt x="14186" y="1239"/>
                  </a:cubicBezTo>
                  <a:cubicBezTo>
                    <a:pt x="14235" y="1334"/>
                    <a:pt x="14450" y="1461"/>
                    <a:pt x="14648" y="1509"/>
                  </a:cubicBezTo>
                  <a:cubicBezTo>
                    <a:pt x="14648" y="1509"/>
                    <a:pt x="14648" y="1509"/>
                    <a:pt x="14648" y="1509"/>
                  </a:cubicBezTo>
                  <a:cubicBezTo>
                    <a:pt x="14863" y="1556"/>
                    <a:pt x="14979" y="1525"/>
                    <a:pt x="14913" y="1429"/>
                  </a:cubicBezTo>
                  <a:cubicBezTo>
                    <a:pt x="14847" y="1318"/>
                    <a:pt x="14665" y="1223"/>
                    <a:pt x="14450" y="1159"/>
                  </a:cubicBezTo>
                  <a:close/>
                  <a:moveTo>
                    <a:pt x="15210" y="1382"/>
                  </a:moveTo>
                  <a:cubicBezTo>
                    <a:pt x="15210" y="1382"/>
                    <a:pt x="15210" y="1382"/>
                    <a:pt x="15210" y="1382"/>
                  </a:cubicBezTo>
                  <a:cubicBezTo>
                    <a:pt x="15029" y="1334"/>
                    <a:pt x="14913" y="1350"/>
                    <a:pt x="14979" y="1445"/>
                  </a:cubicBezTo>
                  <a:cubicBezTo>
                    <a:pt x="14979" y="1445"/>
                    <a:pt x="14979" y="1445"/>
                    <a:pt x="14979" y="1445"/>
                  </a:cubicBezTo>
                  <a:cubicBezTo>
                    <a:pt x="15029" y="1541"/>
                    <a:pt x="15243" y="1668"/>
                    <a:pt x="15442" y="1731"/>
                  </a:cubicBezTo>
                  <a:cubicBezTo>
                    <a:pt x="15442" y="1731"/>
                    <a:pt x="15442" y="1731"/>
                    <a:pt x="15442" y="1731"/>
                  </a:cubicBezTo>
                  <a:cubicBezTo>
                    <a:pt x="15623" y="1795"/>
                    <a:pt x="15723" y="1763"/>
                    <a:pt x="15657" y="1668"/>
                  </a:cubicBezTo>
                  <a:cubicBezTo>
                    <a:pt x="15590" y="1556"/>
                    <a:pt x="15392" y="1445"/>
                    <a:pt x="15210" y="1382"/>
                  </a:cubicBezTo>
                  <a:close/>
                  <a:moveTo>
                    <a:pt x="15904" y="1636"/>
                  </a:moveTo>
                  <a:cubicBezTo>
                    <a:pt x="15904" y="1636"/>
                    <a:pt x="15904" y="1636"/>
                    <a:pt x="15904" y="1636"/>
                  </a:cubicBezTo>
                  <a:cubicBezTo>
                    <a:pt x="15723" y="1572"/>
                    <a:pt x="15640" y="1588"/>
                    <a:pt x="15706" y="1684"/>
                  </a:cubicBezTo>
                  <a:cubicBezTo>
                    <a:pt x="15706" y="1684"/>
                    <a:pt x="15706" y="1684"/>
                    <a:pt x="15706" y="1684"/>
                  </a:cubicBezTo>
                  <a:cubicBezTo>
                    <a:pt x="15772" y="1779"/>
                    <a:pt x="15971" y="1922"/>
                    <a:pt x="16152" y="1986"/>
                  </a:cubicBezTo>
                  <a:cubicBezTo>
                    <a:pt x="16152" y="1986"/>
                    <a:pt x="16152" y="1986"/>
                    <a:pt x="16152" y="1986"/>
                  </a:cubicBezTo>
                  <a:cubicBezTo>
                    <a:pt x="16334" y="2049"/>
                    <a:pt x="16400" y="2017"/>
                    <a:pt x="16334" y="1938"/>
                  </a:cubicBezTo>
                  <a:cubicBezTo>
                    <a:pt x="16252" y="1842"/>
                    <a:pt x="16070" y="1715"/>
                    <a:pt x="15904" y="1636"/>
                  </a:cubicBezTo>
                  <a:close/>
                  <a:moveTo>
                    <a:pt x="16516" y="1922"/>
                  </a:moveTo>
                  <a:cubicBezTo>
                    <a:pt x="16516" y="1922"/>
                    <a:pt x="16516" y="1922"/>
                    <a:pt x="16516" y="1922"/>
                  </a:cubicBezTo>
                  <a:cubicBezTo>
                    <a:pt x="16367" y="1842"/>
                    <a:pt x="16318" y="1858"/>
                    <a:pt x="16384" y="1954"/>
                  </a:cubicBezTo>
                  <a:cubicBezTo>
                    <a:pt x="16384" y="1954"/>
                    <a:pt x="16384" y="1954"/>
                    <a:pt x="16384" y="1954"/>
                  </a:cubicBezTo>
                  <a:cubicBezTo>
                    <a:pt x="16450" y="2049"/>
                    <a:pt x="16648" y="2192"/>
                    <a:pt x="16797" y="2256"/>
                  </a:cubicBezTo>
                  <a:cubicBezTo>
                    <a:pt x="16797" y="2256"/>
                    <a:pt x="16797" y="2256"/>
                    <a:pt x="16797" y="2256"/>
                  </a:cubicBezTo>
                  <a:cubicBezTo>
                    <a:pt x="16962" y="2335"/>
                    <a:pt x="17012" y="2319"/>
                    <a:pt x="16929" y="2224"/>
                  </a:cubicBezTo>
                  <a:cubicBezTo>
                    <a:pt x="16846" y="2129"/>
                    <a:pt x="16665" y="2017"/>
                    <a:pt x="16516" y="1922"/>
                  </a:cubicBezTo>
                  <a:close/>
                  <a:moveTo>
                    <a:pt x="17078" y="2240"/>
                  </a:moveTo>
                  <a:cubicBezTo>
                    <a:pt x="17078" y="2240"/>
                    <a:pt x="17078" y="2240"/>
                    <a:pt x="17078" y="2240"/>
                  </a:cubicBezTo>
                  <a:cubicBezTo>
                    <a:pt x="16929" y="2160"/>
                    <a:pt x="16896" y="2144"/>
                    <a:pt x="16979" y="2256"/>
                  </a:cubicBezTo>
                  <a:cubicBezTo>
                    <a:pt x="16979" y="2256"/>
                    <a:pt x="16979" y="2256"/>
                    <a:pt x="16979" y="2256"/>
                  </a:cubicBezTo>
                  <a:cubicBezTo>
                    <a:pt x="17061" y="2335"/>
                    <a:pt x="17243" y="2478"/>
                    <a:pt x="17375" y="2574"/>
                  </a:cubicBezTo>
                  <a:cubicBezTo>
                    <a:pt x="17375" y="2574"/>
                    <a:pt x="17375" y="2574"/>
                    <a:pt x="17375" y="2574"/>
                  </a:cubicBezTo>
                  <a:cubicBezTo>
                    <a:pt x="17524" y="2653"/>
                    <a:pt x="17557" y="2637"/>
                    <a:pt x="17458" y="2542"/>
                  </a:cubicBezTo>
                  <a:cubicBezTo>
                    <a:pt x="17375" y="2462"/>
                    <a:pt x="17210" y="2335"/>
                    <a:pt x="17078" y="2240"/>
                  </a:cubicBezTo>
                  <a:close/>
                  <a:moveTo>
                    <a:pt x="17557" y="2574"/>
                  </a:moveTo>
                  <a:cubicBezTo>
                    <a:pt x="17557" y="2574"/>
                    <a:pt x="17557" y="2574"/>
                    <a:pt x="17557" y="2574"/>
                  </a:cubicBezTo>
                  <a:cubicBezTo>
                    <a:pt x="17441" y="2494"/>
                    <a:pt x="17425" y="2478"/>
                    <a:pt x="17508" y="2574"/>
                  </a:cubicBezTo>
                  <a:cubicBezTo>
                    <a:pt x="17508" y="2574"/>
                    <a:pt x="17508" y="2574"/>
                    <a:pt x="17508" y="2574"/>
                  </a:cubicBezTo>
                  <a:cubicBezTo>
                    <a:pt x="17590" y="2669"/>
                    <a:pt x="17755" y="2796"/>
                    <a:pt x="17871" y="2892"/>
                  </a:cubicBezTo>
                  <a:cubicBezTo>
                    <a:pt x="17871" y="2892"/>
                    <a:pt x="17871" y="2892"/>
                    <a:pt x="17871" y="2892"/>
                  </a:cubicBezTo>
                  <a:cubicBezTo>
                    <a:pt x="18003" y="2971"/>
                    <a:pt x="18003" y="2971"/>
                    <a:pt x="17921" y="2892"/>
                  </a:cubicBezTo>
                  <a:cubicBezTo>
                    <a:pt x="17822" y="2796"/>
                    <a:pt x="17656" y="2669"/>
                    <a:pt x="17557" y="2574"/>
                  </a:cubicBezTo>
                  <a:close/>
                  <a:moveTo>
                    <a:pt x="4832" y="1795"/>
                  </a:moveTo>
                  <a:cubicBezTo>
                    <a:pt x="4832" y="1795"/>
                    <a:pt x="4832" y="1795"/>
                    <a:pt x="4832" y="1795"/>
                  </a:cubicBezTo>
                  <a:cubicBezTo>
                    <a:pt x="4633" y="1858"/>
                    <a:pt x="4435" y="2001"/>
                    <a:pt x="4369" y="2113"/>
                  </a:cubicBezTo>
                  <a:cubicBezTo>
                    <a:pt x="4369" y="2113"/>
                    <a:pt x="4369" y="2113"/>
                    <a:pt x="4369" y="2113"/>
                  </a:cubicBezTo>
                  <a:cubicBezTo>
                    <a:pt x="4303" y="2240"/>
                    <a:pt x="4402" y="2288"/>
                    <a:pt x="4600" y="2224"/>
                  </a:cubicBezTo>
                  <a:cubicBezTo>
                    <a:pt x="4600" y="2224"/>
                    <a:pt x="4600" y="2224"/>
                    <a:pt x="4600" y="2224"/>
                  </a:cubicBezTo>
                  <a:cubicBezTo>
                    <a:pt x="4799" y="2160"/>
                    <a:pt x="5014" y="2017"/>
                    <a:pt x="5063" y="1890"/>
                  </a:cubicBezTo>
                  <a:cubicBezTo>
                    <a:pt x="5129" y="1763"/>
                    <a:pt x="5014" y="1731"/>
                    <a:pt x="4832" y="1795"/>
                  </a:cubicBezTo>
                  <a:close/>
                  <a:moveTo>
                    <a:pt x="5592" y="1572"/>
                  </a:moveTo>
                  <a:cubicBezTo>
                    <a:pt x="5592" y="1572"/>
                    <a:pt x="5592" y="1572"/>
                    <a:pt x="5592" y="1572"/>
                  </a:cubicBezTo>
                  <a:cubicBezTo>
                    <a:pt x="5394" y="1636"/>
                    <a:pt x="5195" y="1763"/>
                    <a:pt x="5129" y="1874"/>
                  </a:cubicBezTo>
                  <a:cubicBezTo>
                    <a:pt x="5129" y="1874"/>
                    <a:pt x="5129" y="1874"/>
                    <a:pt x="5129" y="1874"/>
                  </a:cubicBezTo>
                  <a:cubicBezTo>
                    <a:pt x="5063" y="2001"/>
                    <a:pt x="5179" y="2049"/>
                    <a:pt x="5394" y="2001"/>
                  </a:cubicBezTo>
                  <a:cubicBezTo>
                    <a:pt x="5394" y="2001"/>
                    <a:pt x="5394" y="2001"/>
                    <a:pt x="5394" y="2001"/>
                  </a:cubicBezTo>
                  <a:cubicBezTo>
                    <a:pt x="5625" y="1954"/>
                    <a:pt x="5840" y="1811"/>
                    <a:pt x="5889" y="1684"/>
                  </a:cubicBezTo>
                  <a:cubicBezTo>
                    <a:pt x="5939" y="1572"/>
                    <a:pt x="5807" y="1525"/>
                    <a:pt x="5592" y="1572"/>
                  </a:cubicBezTo>
                  <a:close/>
                  <a:moveTo>
                    <a:pt x="6435" y="1382"/>
                  </a:moveTo>
                  <a:cubicBezTo>
                    <a:pt x="6435" y="1382"/>
                    <a:pt x="6435" y="1382"/>
                    <a:pt x="6435" y="1382"/>
                  </a:cubicBezTo>
                  <a:cubicBezTo>
                    <a:pt x="6203" y="1429"/>
                    <a:pt x="6005" y="1556"/>
                    <a:pt x="5956" y="1668"/>
                  </a:cubicBezTo>
                  <a:cubicBezTo>
                    <a:pt x="5956" y="1668"/>
                    <a:pt x="5956" y="1668"/>
                    <a:pt x="5956" y="1668"/>
                  </a:cubicBezTo>
                  <a:cubicBezTo>
                    <a:pt x="5906" y="1795"/>
                    <a:pt x="6038" y="1858"/>
                    <a:pt x="6270" y="1811"/>
                  </a:cubicBezTo>
                  <a:cubicBezTo>
                    <a:pt x="6270" y="1811"/>
                    <a:pt x="6270" y="1811"/>
                    <a:pt x="6270" y="1811"/>
                  </a:cubicBezTo>
                  <a:cubicBezTo>
                    <a:pt x="6501" y="1763"/>
                    <a:pt x="6716" y="1636"/>
                    <a:pt x="6749" y="1509"/>
                  </a:cubicBezTo>
                  <a:cubicBezTo>
                    <a:pt x="6798" y="1397"/>
                    <a:pt x="6650" y="1350"/>
                    <a:pt x="6435" y="1382"/>
                  </a:cubicBezTo>
                  <a:close/>
                  <a:moveTo>
                    <a:pt x="12021" y="1095"/>
                  </a:moveTo>
                  <a:cubicBezTo>
                    <a:pt x="12021" y="1095"/>
                    <a:pt x="12021" y="1095"/>
                    <a:pt x="12021" y="1095"/>
                  </a:cubicBezTo>
                  <a:cubicBezTo>
                    <a:pt x="11773" y="1080"/>
                    <a:pt x="11608" y="1143"/>
                    <a:pt x="11624" y="1270"/>
                  </a:cubicBezTo>
                  <a:cubicBezTo>
                    <a:pt x="11624" y="1270"/>
                    <a:pt x="11624" y="1270"/>
                    <a:pt x="11624" y="1270"/>
                  </a:cubicBezTo>
                  <a:cubicBezTo>
                    <a:pt x="11641" y="1397"/>
                    <a:pt x="11855" y="1525"/>
                    <a:pt x="12103" y="1541"/>
                  </a:cubicBezTo>
                  <a:cubicBezTo>
                    <a:pt x="12103" y="1541"/>
                    <a:pt x="12103" y="1541"/>
                    <a:pt x="12103" y="1541"/>
                  </a:cubicBezTo>
                  <a:cubicBezTo>
                    <a:pt x="12368" y="1556"/>
                    <a:pt x="12533" y="1477"/>
                    <a:pt x="12500" y="1350"/>
                  </a:cubicBezTo>
                  <a:cubicBezTo>
                    <a:pt x="12467" y="1223"/>
                    <a:pt x="12269" y="1127"/>
                    <a:pt x="12021" y="1095"/>
                  </a:cubicBezTo>
                  <a:close/>
                  <a:moveTo>
                    <a:pt x="12946" y="1207"/>
                  </a:moveTo>
                  <a:cubicBezTo>
                    <a:pt x="12946" y="1207"/>
                    <a:pt x="12946" y="1207"/>
                    <a:pt x="12946" y="1207"/>
                  </a:cubicBezTo>
                  <a:cubicBezTo>
                    <a:pt x="12715" y="1175"/>
                    <a:pt x="12550" y="1239"/>
                    <a:pt x="12583" y="1366"/>
                  </a:cubicBezTo>
                  <a:cubicBezTo>
                    <a:pt x="12583" y="1366"/>
                    <a:pt x="12583" y="1366"/>
                    <a:pt x="12583" y="1366"/>
                  </a:cubicBezTo>
                  <a:cubicBezTo>
                    <a:pt x="12599" y="1477"/>
                    <a:pt x="12831" y="1604"/>
                    <a:pt x="13062" y="1652"/>
                  </a:cubicBezTo>
                  <a:cubicBezTo>
                    <a:pt x="13062" y="1652"/>
                    <a:pt x="13062" y="1652"/>
                    <a:pt x="13062" y="1652"/>
                  </a:cubicBezTo>
                  <a:cubicBezTo>
                    <a:pt x="13310" y="1668"/>
                    <a:pt x="13459" y="1604"/>
                    <a:pt x="13425" y="1477"/>
                  </a:cubicBezTo>
                  <a:cubicBezTo>
                    <a:pt x="13392" y="1350"/>
                    <a:pt x="13178" y="1239"/>
                    <a:pt x="12946" y="1207"/>
                  </a:cubicBezTo>
                  <a:close/>
                  <a:moveTo>
                    <a:pt x="13839" y="1350"/>
                  </a:moveTo>
                  <a:cubicBezTo>
                    <a:pt x="13839" y="1350"/>
                    <a:pt x="13839" y="1350"/>
                    <a:pt x="13839" y="1350"/>
                  </a:cubicBezTo>
                  <a:cubicBezTo>
                    <a:pt x="13607" y="1318"/>
                    <a:pt x="13459" y="1366"/>
                    <a:pt x="13492" y="1493"/>
                  </a:cubicBezTo>
                  <a:cubicBezTo>
                    <a:pt x="13492" y="1493"/>
                    <a:pt x="13492" y="1493"/>
                    <a:pt x="13492" y="1493"/>
                  </a:cubicBezTo>
                  <a:cubicBezTo>
                    <a:pt x="13541" y="1604"/>
                    <a:pt x="13756" y="1747"/>
                    <a:pt x="13987" y="1795"/>
                  </a:cubicBezTo>
                  <a:cubicBezTo>
                    <a:pt x="13987" y="1795"/>
                    <a:pt x="13987" y="1795"/>
                    <a:pt x="13987" y="1795"/>
                  </a:cubicBezTo>
                  <a:cubicBezTo>
                    <a:pt x="14219" y="1827"/>
                    <a:pt x="14367" y="1763"/>
                    <a:pt x="14318" y="1652"/>
                  </a:cubicBezTo>
                  <a:cubicBezTo>
                    <a:pt x="14268" y="1525"/>
                    <a:pt x="14053" y="1397"/>
                    <a:pt x="13839" y="1350"/>
                  </a:cubicBezTo>
                  <a:close/>
                  <a:moveTo>
                    <a:pt x="14665" y="1541"/>
                  </a:moveTo>
                  <a:cubicBezTo>
                    <a:pt x="14665" y="1541"/>
                    <a:pt x="14665" y="1541"/>
                    <a:pt x="14665" y="1541"/>
                  </a:cubicBezTo>
                  <a:cubicBezTo>
                    <a:pt x="14450" y="1493"/>
                    <a:pt x="14334" y="1541"/>
                    <a:pt x="14384" y="1652"/>
                  </a:cubicBezTo>
                  <a:cubicBezTo>
                    <a:pt x="14384" y="1652"/>
                    <a:pt x="14384" y="1652"/>
                    <a:pt x="14384" y="1652"/>
                  </a:cubicBezTo>
                  <a:cubicBezTo>
                    <a:pt x="14434" y="1779"/>
                    <a:pt x="14648" y="1922"/>
                    <a:pt x="14863" y="1970"/>
                  </a:cubicBezTo>
                  <a:cubicBezTo>
                    <a:pt x="14863" y="1970"/>
                    <a:pt x="14863" y="1970"/>
                    <a:pt x="14863" y="1970"/>
                  </a:cubicBezTo>
                  <a:cubicBezTo>
                    <a:pt x="15078" y="2017"/>
                    <a:pt x="15210" y="1970"/>
                    <a:pt x="15144" y="1842"/>
                  </a:cubicBezTo>
                  <a:cubicBezTo>
                    <a:pt x="15078" y="1715"/>
                    <a:pt x="14880" y="1588"/>
                    <a:pt x="14665" y="1541"/>
                  </a:cubicBezTo>
                  <a:close/>
                  <a:moveTo>
                    <a:pt x="15458" y="1763"/>
                  </a:moveTo>
                  <a:cubicBezTo>
                    <a:pt x="15458" y="1763"/>
                    <a:pt x="15458" y="1763"/>
                    <a:pt x="15458" y="1763"/>
                  </a:cubicBezTo>
                  <a:cubicBezTo>
                    <a:pt x="15260" y="1715"/>
                    <a:pt x="15144" y="1731"/>
                    <a:pt x="15210" y="1858"/>
                  </a:cubicBezTo>
                  <a:cubicBezTo>
                    <a:pt x="15210" y="1858"/>
                    <a:pt x="15210" y="1858"/>
                    <a:pt x="15210" y="1858"/>
                  </a:cubicBezTo>
                  <a:cubicBezTo>
                    <a:pt x="15260" y="1986"/>
                    <a:pt x="15475" y="2129"/>
                    <a:pt x="15673" y="2192"/>
                  </a:cubicBezTo>
                  <a:cubicBezTo>
                    <a:pt x="15673" y="2192"/>
                    <a:pt x="15673" y="2192"/>
                    <a:pt x="15673" y="2192"/>
                  </a:cubicBezTo>
                  <a:cubicBezTo>
                    <a:pt x="15888" y="2256"/>
                    <a:pt x="15971" y="2208"/>
                    <a:pt x="15921" y="2081"/>
                  </a:cubicBezTo>
                  <a:cubicBezTo>
                    <a:pt x="15838" y="1954"/>
                    <a:pt x="15640" y="1827"/>
                    <a:pt x="15458" y="1763"/>
                  </a:cubicBezTo>
                  <a:close/>
                  <a:moveTo>
                    <a:pt x="16169" y="2017"/>
                  </a:moveTo>
                  <a:cubicBezTo>
                    <a:pt x="16169" y="2017"/>
                    <a:pt x="16169" y="2017"/>
                    <a:pt x="16169" y="2017"/>
                  </a:cubicBezTo>
                  <a:cubicBezTo>
                    <a:pt x="15987" y="1954"/>
                    <a:pt x="15904" y="1986"/>
                    <a:pt x="15971" y="2097"/>
                  </a:cubicBezTo>
                  <a:cubicBezTo>
                    <a:pt x="15971" y="2097"/>
                    <a:pt x="15971" y="2097"/>
                    <a:pt x="15971" y="2097"/>
                  </a:cubicBezTo>
                  <a:cubicBezTo>
                    <a:pt x="16037" y="2208"/>
                    <a:pt x="16235" y="2367"/>
                    <a:pt x="16417" y="2431"/>
                  </a:cubicBezTo>
                  <a:cubicBezTo>
                    <a:pt x="16417" y="2431"/>
                    <a:pt x="16417" y="2431"/>
                    <a:pt x="16417" y="2431"/>
                  </a:cubicBezTo>
                  <a:cubicBezTo>
                    <a:pt x="16615" y="2510"/>
                    <a:pt x="16681" y="2462"/>
                    <a:pt x="16615" y="2335"/>
                  </a:cubicBezTo>
                  <a:cubicBezTo>
                    <a:pt x="16532" y="2224"/>
                    <a:pt x="16351" y="2081"/>
                    <a:pt x="16169" y="2017"/>
                  </a:cubicBezTo>
                  <a:close/>
                  <a:moveTo>
                    <a:pt x="16830" y="2288"/>
                  </a:moveTo>
                  <a:cubicBezTo>
                    <a:pt x="16830" y="2288"/>
                    <a:pt x="16830" y="2288"/>
                    <a:pt x="16830" y="2288"/>
                  </a:cubicBezTo>
                  <a:cubicBezTo>
                    <a:pt x="16665" y="2224"/>
                    <a:pt x="16599" y="2240"/>
                    <a:pt x="16665" y="2351"/>
                  </a:cubicBezTo>
                  <a:cubicBezTo>
                    <a:pt x="16665" y="2351"/>
                    <a:pt x="16665" y="2351"/>
                    <a:pt x="16665" y="2351"/>
                  </a:cubicBezTo>
                  <a:cubicBezTo>
                    <a:pt x="16731" y="2478"/>
                    <a:pt x="16946" y="2621"/>
                    <a:pt x="17094" y="2701"/>
                  </a:cubicBezTo>
                  <a:cubicBezTo>
                    <a:pt x="17094" y="2701"/>
                    <a:pt x="17094" y="2701"/>
                    <a:pt x="17094" y="2701"/>
                  </a:cubicBezTo>
                  <a:cubicBezTo>
                    <a:pt x="17260" y="2780"/>
                    <a:pt x="17326" y="2733"/>
                    <a:pt x="17243" y="2621"/>
                  </a:cubicBezTo>
                  <a:cubicBezTo>
                    <a:pt x="17160" y="2510"/>
                    <a:pt x="16979" y="2383"/>
                    <a:pt x="16830" y="2288"/>
                  </a:cubicBezTo>
                  <a:close/>
                  <a:moveTo>
                    <a:pt x="17408" y="2590"/>
                  </a:moveTo>
                  <a:cubicBezTo>
                    <a:pt x="17408" y="2590"/>
                    <a:pt x="17408" y="2590"/>
                    <a:pt x="17408" y="2590"/>
                  </a:cubicBezTo>
                  <a:cubicBezTo>
                    <a:pt x="17260" y="2510"/>
                    <a:pt x="17210" y="2526"/>
                    <a:pt x="17293" y="2653"/>
                  </a:cubicBezTo>
                  <a:cubicBezTo>
                    <a:pt x="17293" y="2653"/>
                    <a:pt x="17293" y="2653"/>
                    <a:pt x="17293" y="2653"/>
                  </a:cubicBezTo>
                  <a:cubicBezTo>
                    <a:pt x="17375" y="2764"/>
                    <a:pt x="17557" y="2907"/>
                    <a:pt x="17706" y="3003"/>
                  </a:cubicBezTo>
                  <a:cubicBezTo>
                    <a:pt x="17706" y="3003"/>
                    <a:pt x="17706" y="3003"/>
                    <a:pt x="17706" y="3003"/>
                  </a:cubicBezTo>
                  <a:cubicBezTo>
                    <a:pt x="17838" y="3066"/>
                    <a:pt x="17871" y="3035"/>
                    <a:pt x="17805" y="2939"/>
                  </a:cubicBezTo>
                  <a:cubicBezTo>
                    <a:pt x="17706" y="2828"/>
                    <a:pt x="17541" y="2669"/>
                    <a:pt x="17408" y="2590"/>
                  </a:cubicBezTo>
                  <a:close/>
                  <a:moveTo>
                    <a:pt x="17904" y="2923"/>
                  </a:moveTo>
                  <a:cubicBezTo>
                    <a:pt x="17904" y="2923"/>
                    <a:pt x="17904" y="2923"/>
                    <a:pt x="17904" y="2923"/>
                  </a:cubicBezTo>
                  <a:cubicBezTo>
                    <a:pt x="17788" y="2828"/>
                    <a:pt x="17755" y="2844"/>
                    <a:pt x="17838" y="2955"/>
                  </a:cubicBezTo>
                  <a:cubicBezTo>
                    <a:pt x="17838" y="2955"/>
                    <a:pt x="17838" y="2955"/>
                    <a:pt x="17838" y="2955"/>
                  </a:cubicBezTo>
                  <a:cubicBezTo>
                    <a:pt x="17921" y="3066"/>
                    <a:pt x="18102" y="3225"/>
                    <a:pt x="18218" y="3305"/>
                  </a:cubicBezTo>
                  <a:cubicBezTo>
                    <a:pt x="18218" y="3305"/>
                    <a:pt x="18218" y="3305"/>
                    <a:pt x="18218" y="3305"/>
                  </a:cubicBezTo>
                  <a:cubicBezTo>
                    <a:pt x="18334" y="3384"/>
                    <a:pt x="18350" y="3368"/>
                    <a:pt x="18268" y="3257"/>
                  </a:cubicBezTo>
                  <a:cubicBezTo>
                    <a:pt x="18169" y="3146"/>
                    <a:pt x="18020" y="3003"/>
                    <a:pt x="17904" y="2923"/>
                  </a:cubicBezTo>
                  <a:close/>
                  <a:moveTo>
                    <a:pt x="18317" y="3257"/>
                  </a:moveTo>
                  <a:cubicBezTo>
                    <a:pt x="18317" y="3257"/>
                    <a:pt x="18317" y="3257"/>
                    <a:pt x="18317" y="3257"/>
                  </a:cubicBezTo>
                  <a:cubicBezTo>
                    <a:pt x="18218" y="3178"/>
                    <a:pt x="18218" y="3178"/>
                    <a:pt x="18301" y="3289"/>
                  </a:cubicBezTo>
                  <a:cubicBezTo>
                    <a:pt x="18301" y="3289"/>
                    <a:pt x="18301" y="3289"/>
                    <a:pt x="18301" y="3289"/>
                  </a:cubicBezTo>
                  <a:cubicBezTo>
                    <a:pt x="18400" y="3384"/>
                    <a:pt x="18549" y="3543"/>
                    <a:pt x="18648" y="3639"/>
                  </a:cubicBezTo>
                  <a:cubicBezTo>
                    <a:pt x="18648" y="3639"/>
                    <a:pt x="18648" y="3639"/>
                    <a:pt x="18648" y="3639"/>
                  </a:cubicBezTo>
                  <a:cubicBezTo>
                    <a:pt x="18747" y="3718"/>
                    <a:pt x="18747" y="3702"/>
                    <a:pt x="18648" y="3607"/>
                  </a:cubicBezTo>
                  <a:cubicBezTo>
                    <a:pt x="18565" y="3495"/>
                    <a:pt x="18416" y="3352"/>
                    <a:pt x="18317" y="3257"/>
                  </a:cubicBezTo>
                  <a:close/>
                  <a:moveTo>
                    <a:pt x="5394" y="2033"/>
                  </a:moveTo>
                  <a:cubicBezTo>
                    <a:pt x="5394" y="2033"/>
                    <a:pt x="5394" y="2033"/>
                    <a:pt x="5394" y="2033"/>
                  </a:cubicBezTo>
                  <a:cubicBezTo>
                    <a:pt x="5162" y="2097"/>
                    <a:pt x="4964" y="2256"/>
                    <a:pt x="4898" y="2383"/>
                  </a:cubicBezTo>
                  <a:cubicBezTo>
                    <a:pt x="4898" y="2383"/>
                    <a:pt x="4898" y="2383"/>
                    <a:pt x="4898" y="2383"/>
                  </a:cubicBezTo>
                  <a:cubicBezTo>
                    <a:pt x="4848" y="2542"/>
                    <a:pt x="4964" y="2605"/>
                    <a:pt x="5195" y="2558"/>
                  </a:cubicBezTo>
                  <a:cubicBezTo>
                    <a:pt x="5195" y="2558"/>
                    <a:pt x="5195" y="2558"/>
                    <a:pt x="5195" y="2558"/>
                  </a:cubicBezTo>
                  <a:cubicBezTo>
                    <a:pt x="5427" y="2510"/>
                    <a:pt x="5642" y="2351"/>
                    <a:pt x="5691" y="2208"/>
                  </a:cubicBezTo>
                  <a:cubicBezTo>
                    <a:pt x="5741" y="2049"/>
                    <a:pt x="5609" y="1986"/>
                    <a:pt x="5394" y="2033"/>
                  </a:cubicBezTo>
                  <a:close/>
                  <a:moveTo>
                    <a:pt x="6253" y="1858"/>
                  </a:moveTo>
                  <a:cubicBezTo>
                    <a:pt x="6253" y="1858"/>
                    <a:pt x="6253" y="1858"/>
                    <a:pt x="6253" y="1858"/>
                  </a:cubicBezTo>
                  <a:cubicBezTo>
                    <a:pt x="6022" y="1906"/>
                    <a:pt x="5807" y="2033"/>
                    <a:pt x="5757" y="2192"/>
                  </a:cubicBezTo>
                  <a:cubicBezTo>
                    <a:pt x="5757" y="2192"/>
                    <a:pt x="5757" y="2192"/>
                    <a:pt x="5757" y="2192"/>
                  </a:cubicBezTo>
                  <a:cubicBezTo>
                    <a:pt x="5708" y="2335"/>
                    <a:pt x="5856" y="2415"/>
                    <a:pt x="6088" y="2383"/>
                  </a:cubicBezTo>
                  <a:cubicBezTo>
                    <a:pt x="6088" y="2383"/>
                    <a:pt x="6088" y="2383"/>
                    <a:pt x="6088" y="2383"/>
                  </a:cubicBezTo>
                  <a:cubicBezTo>
                    <a:pt x="6336" y="2335"/>
                    <a:pt x="6551" y="2176"/>
                    <a:pt x="6600" y="2033"/>
                  </a:cubicBezTo>
                  <a:cubicBezTo>
                    <a:pt x="6633" y="1874"/>
                    <a:pt x="6484" y="1811"/>
                    <a:pt x="6253" y="1858"/>
                  </a:cubicBezTo>
                  <a:close/>
                  <a:moveTo>
                    <a:pt x="14004" y="1827"/>
                  </a:moveTo>
                  <a:cubicBezTo>
                    <a:pt x="14004" y="1827"/>
                    <a:pt x="14004" y="1827"/>
                    <a:pt x="14004" y="1827"/>
                  </a:cubicBezTo>
                  <a:cubicBezTo>
                    <a:pt x="13773" y="1795"/>
                    <a:pt x="13607" y="1858"/>
                    <a:pt x="13657" y="2001"/>
                  </a:cubicBezTo>
                  <a:cubicBezTo>
                    <a:pt x="13657" y="2001"/>
                    <a:pt x="13657" y="2001"/>
                    <a:pt x="13657" y="2001"/>
                  </a:cubicBezTo>
                  <a:cubicBezTo>
                    <a:pt x="13690" y="2160"/>
                    <a:pt x="13921" y="2303"/>
                    <a:pt x="14153" y="2351"/>
                  </a:cubicBezTo>
                  <a:cubicBezTo>
                    <a:pt x="14153" y="2351"/>
                    <a:pt x="14153" y="2351"/>
                    <a:pt x="14153" y="2351"/>
                  </a:cubicBezTo>
                  <a:cubicBezTo>
                    <a:pt x="14401" y="2383"/>
                    <a:pt x="14549" y="2303"/>
                    <a:pt x="14500" y="2160"/>
                  </a:cubicBezTo>
                  <a:cubicBezTo>
                    <a:pt x="14450" y="2017"/>
                    <a:pt x="14235" y="1874"/>
                    <a:pt x="14004" y="1827"/>
                  </a:cubicBezTo>
                  <a:close/>
                  <a:moveTo>
                    <a:pt x="14880" y="2017"/>
                  </a:moveTo>
                  <a:cubicBezTo>
                    <a:pt x="14880" y="2017"/>
                    <a:pt x="14880" y="2017"/>
                    <a:pt x="14880" y="2017"/>
                  </a:cubicBezTo>
                  <a:cubicBezTo>
                    <a:pt x="14648" y="1970"/>
                    <a:pt x="14516" y="2033"/>
                    <a:pt x="14566" y="2176"/>
                  </a:cubicBezTo>
                  <a:cubicBezTo>
                    <a:pt x="14566" y="2176"/>
                    <a:pt x="14566" y="2176"/>
                    <a:pt x="14566" y="2176"/>
                  </a:cubicBezTo>
                  <a:cubicBezTo>
                    <a:pt x="14615" y="2319"/>
                    <a:pt x="14847" y="2478"/>
                    <a:pt x="15062" y="2526"/>
                  </a:cubicBezTo>
                  <a:cubicBezTo>
                    <a:pt x="15062" y="2526"/>
                    <a:pt x="15062" y="2526"/>
                    <a:pt x="15062" y="2526"/>
                  </a:cubicBezTo>
                  <a:cubicBezTo>
                    <a:pt x="15293" y="2574"/>
                    <a:pt x="15425" y="2494"/>
                    <a:pt x="15359" y="2351"/>
                  </a:cubicBezTo>
                  <a:cubicBezTo>
                    <a:pt x="15309" y="2208"/>
                    <a:pt x="15095" y="2065"/>
                    <a:pt x="14880" y="2017"/>
                  </a:cubicBezTo>
                  <a:close/>
                  <a:moveTo>
                    <a:pt x="15690" y="2224"/>
                  </a:moveTo>
                  <a:cubicBezTo>
                    <a:pt x="15690" y="2224"/>
                    <a:pt x="15690" y="2224"/>
                    <a:pt x="15690" y="2224"/>
                  </a:cubicBezTo>
                  <a:cubicBezTo>
                    <a:pt x="15491" y="2160"/>
                    <a:pt x="15376" y="2224"/>
                    <a:pt x="15425" y="2367"/>
                  </a:cubicBezTo>
                  <a:cubicBezTo>
                    <a:pt x="15425" y="2367"/>
                    <a:pt x="15425" y="2367"/>
                    <a:pt x="15425" y="2367"/>
                  </a:cubicBezTo>
                  <a:cubicBezTo>
                    <a:pt x="15491" y="2510"/>
                    <a:pt x="15690" y="2685"/>
                    <a:pt x="15904" y="2733"/>
                  </a:cubicBezTo>
                  <a:cubicBezTo>
                    <a:pt x="15904" y="2733"/>
                    <a:pt x="15904" y="2733"/>
                    <a:pt x="15904" y="2733"/>
                  </a:cubicBezTo>
                  <a:cubicBezTo>
                    <a:pt x="16119" y="2796"/>
                    <a:pt x="16218" y="2717"/>
                    <a:pt x="16169" y="2574"/>
                  </a:cubicBezTo>
                  <a:cubicBezTo>
                    <a:pt x="16103" y="2431"/>
                    <a:pt x="15904" y="2288"/>
                    <a:pt x="15690" y="2224"/>
                  </a:cubicBezTo>
                  <a:close/>
                  <a:moveTo>
                    <a:pt x="16450" y="2462"/>
                  </a:moveTo>
                  <a:cubicBezTo>
                    <a:pt x="16450" y="2462"/>
                    <a:pt x="16450" y="2462"/>
                    <a:pt x="16450" y="2462"/>
                  </a:cubicBezTo>
                  <a:cubicBezTo>
                    <a:pt x="16268" y="2415"/>
                    <a:pt x="16152" y="2462"/>
                    <a:pt x="16218" y="2590"/>
                  </a:cubicBezTo>
                  <a:cubicBezTo>
                    <a:pt x="16218" y="2590"/>
                    <a:pt x="16218" y="2590"/>
                    <a:pt x="16218" y="2590"/>
                  </a:cubicBezTo>
                  <a:cubicBezTo>
                    <a:pt x="16285" y="2748"/>
                    <a:pt x="16499" y="2907"/>
                    <a:pt x="16681" y="2971"/>
                  </a:cubicBezTo>
                  <a:cubicBezTo>
                    <a:pt x="16681" y="2971"/>
                    <a:pt x="16681" y="2971"/>
                    <a:pt x="16681" y="2971"/>
                  </a:cubicBezTo>
                  <a:cubicBezTo>
                    <a:pt x="16880" y="3035"/>
                    <a:pt x="16962" y="2971"/>
                    <a:pt x="16896" y="2828"/>
                  </a:cubicBezTo>
                  <a:cubicBezTo>
                    <a:pt x="16813" y="2685"/>
                    <a:pt x="16632" y="2542"/>
                    <a:pt x="16450" y="2462"/>
                  </a:cubicBezTo>
                  <a:close/>
                  <a:moveTo>
                    <a:pt x="17127" y="2733"/>
                  </a:moveTo>
                  <a:cubicBezTo>
                    <a:pt x="17127" y="2733"/>
                    <a:pt x="17127" y="2733"/>
                    <a:pt x="17127" y="2733"/>
                  </a:cubicBezTo>
                  <a:cubicBezTo>
                    <a:pt x="16962" y="2669"/>
                    <a:pt x="16880" y="2717"/>
                    <a:pt x="16946" y="2844"/>
                  </a:cubicBezTo>
                  <a:cubicBezTo>
                    <a:pt x="16946" y="2844"/>
                    <a:pt x="16946" y="2844"/>
                    <a:pt x="16946" y="2844"/>
                  </a:cubicBezTo>
                  <a:cubicBezTo>
                    <a:pt x="17012" y="2987"/>
                    <a:pt x="17210" y="3162"/>
                    <a:pt x="17375" y="3225"/>
                  </a:cubicBezTo>
                  <a:cubicBezTo>
                    <a:pt x="17375" y="3225"/>
                    <a:pt x="17375" y="3225"/>
                    <a:pt x="17375" y="3225"/>
                  </a:cubicBezTo>
                  <a:cubicBezTo>
                    <a:pt x="17557" y="3289"/>
                    <a:pt x="17623" y="3241"/>
                    <a:pt x="17541" y="3114"/>
                  </a:cubicBezTo>
                  <a:cubicBezTo>
                    <a:pt x="17458" y="2971"/>
                    <a:pt x="17276" y="2812"/>
                    <a:pt x="17127" y="2733"/>
                  </a:cubicBezTo>
                  <a:close/>
                  <a:moveTo>
                    <a:pt x="17722" y="3035"/>
                  </a:moveTo>
                  <a:cubicBezTo>
                    <a:pt x="17722" y="3035"/>
                    <a:pt x="17722" y="3035"/>
                    <a:pt x="17722" y="3035"/>
                  </a:cubicBezTo>
                  <a:cubicBezTo>
                    <a:pt x="17574" y="2955"/>
                    <a:pt x="17524" y="3003"/>
                    <a:pt x="17590" y="3130"/>
                  </a:cubicBezTo>
                  <a:cubicBezTo>
                    <a:pt x="17590" y="3130"/>
                    <a:pt x="17590" y="3130"/>
                    <a:pt x="17590" y="3130"/>
                  </a:cubicBezTo>
                  <a:cubicBezTo>
                    <a:pt x="17673" y="3273"/>
                    <a:pt x="17855" y="3432"/>
                    <a:pt x="18003" y="3511"/>
                  </a:cubicBezTo>
                  <a:cubicBezTo>
                    <a:pt x="18003" y="3511"/>
                    <a:pt x="18003" y="3511"/>
                    <a:pt x="18003" y="3511"/>
                  </a:cubicBezTo>
                  <a:cubicBezTo>
                    <a:pt x="18152" y="3591"/>
                    <a:pt x="18185" y="3527"/>
                    <a:pt x="18119" y="3400"/>
                  </a:cubicBezTo>
                  <a:cubicBezTo>
                    <a:pt x="18036" y="3257"/>
                    <a:pt x="17871" y="3114"/>
                    <a:pt x="17722" y="3035"/>
                  </a:cubicBezTo>
                  <a:close/>
                  <a:moveTo>
                    <a:pt x="18235" y="3337"/>
                  </a:moveTo>
                  <a:cubicBezTo>
                    <a:pt x="18235" y="3337"/>
                    <a:pt x="18235" y="3337"/>
                    <a:pt x="18235" y="3337"/>
                  </a:cubicBezTo>
                  <a:cubicBezTo>
                    <a:pt x="18119" y="3257"/>
                    <a:pt x="18069" y="3289"/>
                    <a:pt x="18152" y="3416"/>
                  </a:cubicBezTo>
                  <a:cubicBezTo>
                    <a:pt x="18152" y="3416"/>
                    <a:pt x="18152" y="3416"/>
                    <a:pt x="18152" y="3416"/>
                  </a:cubicBezTo>
                  <a:cubicBezTo>
                    <a:pt x="18251" y="3559"/>
                    <a:pt x="18416" y="3718"/>
                    <a:pt x="18532" y="3797"/>
                  </a:cubicBezTo>
                  <a:cubicBezTo>
                    <a:pt x="18532" y="3797"/>
                    <a:pt x="18532" y="3797"/>
                    <a:pt x="18532" y="3797"/>
                  </a:cubicBezTo>
                  <a:cubicBezTo>
                    <a:pt x="18664" y="3877"/>
                    <a:pt x="18681" y="3829"/>
                    <a:pt x="18598" y="3718"/>
                  </a:cubicBezTo>
                  <a:cubicBezTo>
                    <a:pt x="18516" y="3591"/>
                    <a:pt x="18367" y="3432"/>
                    <a:pt x="18235" y="3337"/>
                  </a:cubicBezTo>
                  <a:close/>
                  <a:moveTo>
                    <a:pt x="18681" y="3670"/>
                  </a:moveTo>
                  <a:cubicBezTo>
                    <a:pt x="18681" y="3670"/>
                    <a:pt x="18681" y="3670"/>
                    <a:pt x="18681" y="3670"/>
                  </a:cubicBezTo>
                  <a:cubicBezTo>
                    <a:pt x="18565" y="3575"/>
                    <a:pt x="18565" y="3607"/>
                    <a:pt x="18631" y="3734"/>
                  </a:cubicBezTo>
                  <a:cubicBezTo>
                    <a:pt x="18631" y="3734"/>
                    <a:pt x="18631" y="3734"/>
                    <a:pt x="18631" y="3734"/>
                  </a:cubicBezTo>
                  <a:cubicBezTo>
                    <a:pt x="18730" y="3861"/>
                    <a:pt x="18879" y="4020"/>
                    <a:pt x="18978" y="4115"/>
                  </a:cubicBezTo>
                  <a:cubicBezTo>
                    <a:pt x="18978" y="4115"/>
                    <a:pt x="18978" y="4115"/>
                    <a:pt x="18978" y="4115"/>
                  </a:cubicBezTo>
                  <a:cubicBezTo>
                    <a:pt x="19094" y="4195"/>
                    <a:pt x="19094" y="4163"/>
                    <a:pt x="19011" y="4036"/>
                  </a:cubicBezTo>
                  <a:cubicBezTo>
                    <a:pt x="18912" y="3909"/>
                    <a:pt x="18780" y="3750"/>
                    <a:pt x="18681" y="3670"/>
                  </a:cubicBezTo>
                  <a:close/>
                  <a:moveTo>
                    <a:pt x="19028" y="4004"/>
                  </a:moveTo>
                  <a:cubicBezTo>
                    <a:pt x="19028" y="4004"/>
                    <a:pt x="19028" y="4004"/>
                    <a:pt x="19028" y="4004"/>
                  </a:cubicBezTo>
                  <a:cubicBezTo>
                    <a:pt x="18945" y="3925"/>
                    <a:pt x="18945" y="3941"/>
                    <a:pt x="19028" y="4052"/>
                  </a:cubicBezTo>
                  <a:cubicBezTo>
                    <a:pt x="19028" y="4052"/>
                    <a:pt x="19028" y="4052"/>
                    <a:pt x="19028" y="4052"/>
                  </a:cubicBezTo>
                  <a:cubicBezTo>
                    <a:pt x="19127" y="4179"/>
                    <a:pt x="19259" y="4354"/>
                    <a:pt x="19342" y="4433"/>
                  </a:cubicBezTo>
                  <a:cubicBezTo>
                    <a:pt x="19342" y="4433"/>
                    <a:pt x="19342" y="4433"/>
                    <a:pt x="19342" y="4433"/>
                  </a:cubicBezTo>
                  <a:cubicBezTo>
                    <a:pt x="19425" y="4513"/>
                    <a:pt x="19408" y="4481"/>
                    <a:pt x="19325" y="4370"/>
                  </a:cubicBezTo>
                  <a:cubicBezTo>
                    <a:pt x="19226" y="4258"/>
                    <a:pt x="19111" y="4099"/>
                    <a:pt x="19028" y="4004"/>
                  </a:cubicBezTo>
                  <a:close/>
                  <a:moveTo>
                    <a:pt x="4336" y="2812"/>
                  </a:moveTo>
                  <a:cubicBezTo>
                    <a:pt x="4336" y="2812"/>
                    <a:pt x="4336" y="2812"/>
                    <a:pt x="4336" y="2812"/>
                  </a:cubicBezTo>
                  <a:cubicBezTo>
                    <a:pt x="4138" y="2876"/>
                    <a:pt x="3923" y="3035"/>
                    <a:pt x="3873" y="3209"/>
                  </a:cubicBezTo>
                  <a:cubicBezTo>
                    <a:pt x="3873" y="3209"/>
                    <a:pt x="3873" y="3209"/>
                    <a:pt x="3873" y="3209"/>
                  </a:cubicBezTo>
                  <a:cubicBezTo>
                    <a:pt x="3807" y="3368"/>
                    <a:pt x="3906" y="3448"/>
                    <a:pt x="4138" y="3400"/>
                  </a:cubicBezTo>
                  <a:cubicBezTo>
                    <a:pt x="4138" y="3400"/>
                    <a:pt x="4138" y="3400"/>
                    <a:pt x="4138" y="3400"/>
                  </a:cubicBezTo>
                  <a:cubicBezTo>
                    <a:pt x="4352" y="3337"/>
                    <a:pt x="4567" y="3178"/>
                    <a:pt x="4617" y="3003"/>
                  </a:cubicBezTo>
                  <a:cubicBezTo>
                    <a:pt x="4666" y="2828"/>
                    <a:pt x="4551" y="2764"/>
                    <a:pt x="4336" y="2812"/>
                  </a:cubicBezTo>
                  <a:close/>
                  <a:moveTo>
                    <a:pt x="5179" y="2605"/>
                  </a:moveTo>
                  <a:cubicBezTo>
                    <a:pt x="5179" y="2605"/>
                    <a:pt x="5179" y="2605"/>
                    <a:pt x="5179" y="2605"/>
                  </a:cubicBezTo>
                  <a:cubicBezTo>
                    <a:pt x="4947" y="2653"/>
                    <a:pt x="4733" y="2812"/>
                    <a:pt x="4683" y="2987"/>
                  </a:cubicBezTo>
                  <a:cubicBezTo>
                    <a:pt x="4683" y="2987"/>
                    <a:pt x="4683" y="2987"/>
                    <a:pt x="4683" y="2987"/>
                  </a:cubicBezTo>
                  <a:cubicBezTo>
                    <a:pt x="4633" y="3146"/>
                    <a:pt x="4766" y="3241"/>
                    <a:pt x="4997" y="3193"/>
                  </a:cubicBezTo>
                  <a:cubicBezTo>
                    <a:pt x="4997" y="3193"/>
                    <a:pt x="4997" y="3193"/>
                    <a:pt x="4997" y="3193"/>
                  </a:cubicBezTo>
                  <a:cubicBezTo>
                    <a:pt x="5228" y="3146"/>
                    <a:pt x="5460" y="2971"/>
                    <a:pt x="5509" y="2812"/>
                  </a:cubicBezTo>
                  <a:cubicBezTo>
                    <a:pt x="5542" y="2637"/>
                    <a:pt x="5410" y="2558"/>
                    <a:pt x="5179" y="2605"/>
                  </a:cubicBezTo>
                  <a:close/>
                  <a:moveTo>
                    <a:pt x="6088" y="2415"/>
                  </a:moveTo>
                  <a:cubicBezTo>
                    <a:pt x="6088" y="2415"/>
                    <a:pt x="6088" y="2415"/>
                    <a:pt x="6088" y="2415"/>
                  </a:cubicBezTo>
                  <a:cubicBezTo>
                    <a:pt x="5840" y="2462"/>
                    <a:pt x="5625" y="2621"/>
                    <a:pt x="5575" y="2796"/>
                  </a:cubicBezTo>
                  <a:cubicBezTo>
                    <a:pt x="5575" y="2796"/>
                    <a:pt x="5575" y="2796"/>
                    <a:pt x="5575" y="2796"/>
                  </a:cubicBezTo>
                  <a:cubicBezTo>
                    <a:pt x="5526" y="2955"/>
                    <a:pt x="5675" y="3066"/>
                    <a:pt x="5923" y="3019"/>
                  </a:cubicBezTo>
                  <a:cubicBezTo>
                    <a:pt x="5923" y="3019"/>
                    <a:pt x="5923" y="3019"/>
                    <a:pt x="5923" y="3019"/>
                  </a:cubicBezTo>
                  <a:cubicBezTo>
                    <a:pt x="6170" y="2987"/>
                    <a:pt x="6402" y="2812"/>
                    <a:pt x="6451" y="2637"/>
                  </a:cubicBezTo>
                  <a:cubicBezTo>
                    <a:pt x="6484" y="2462"/>
                    <a:pt x="6319" y="2367"/>
                    <a:pt x="6088" y="2415"/>
                  </a:cubicBezTo>
                  <a:close/>
                  <a:moveTo>
                    <a:pt x="14169" y="2399"/>
                  </a:moveTo>
                  <a:cubicBezTo>
                    <a:pt x="14169" y="2399"/>
                    <a:pt x="14169" y="2399"/>
                    <a:pt x="14169" y="2399"/>
                  </a:cubicBezTo>
                  <a:cubicBezTo>
                    <a:pt x="13921" y="2351"/>
                    <a:pt x="13756" y="2446"/>
                    <a:pt x="13789" y="2621"/>
                  </a:cubicBezTo>
                  <a:cubicBezTo>
                    <a:pt x="13789" y="2621"/>
                    <a:pt x="13789" y="2621"/>
                    <a:pt x="13789" y="2621"/>
                  </a:cubicBezTo>
                  <a:cubicBezTo>
                    <a:pt x="13839" y="2796"/>
                    <a:pt x="14070" y="2955"/>
                    <a:pt x="14318" y="3003"/>
                  </a:cubicBezTo>
                  <a:cubicBezTo>
                    <a:pt x="14318" y="3003"/>
                    <a:pt x="14318" y="3003"/>
                    <a:pt x="14318" y="3003"/>
                  </a:cubicBezTo>
                  <a:cubicBezTo>
                    <a:pt x="14566" y="3035"/>
                    <a:pt x="14731" y="2939"/>
                    <a:pt x="14681" y="2764"/>
                  </a:cubicBezTo>
                  <a:cubicBezTo>
                    <a:pt x="14632" y="2590"/>
                    <a:pt x="14417" y="2431"/>
                    <a:pt x="14169" y="2399"/>
                  </a:cubicBezTo>
                  <a:close/>
                  <a:moveTo>
                    <a:pt x="15078" y="2574"/>
                  </a:moveTo>
                  <a:cubicBezTo>
                    <a:pt x="15078" y="2574"/>
                    <a:pt x="15078" y="2574"/>
                    <a:pt x="15078" y="2574"/>
                  </a:cubicBezTo>
                  <a:cubicBezTo>
                    <a:pt x="14847" y="2526"/>
                    <a:pt x="14698" y="2605"/>
                    <a:pt x="14748" y="2780"/>
                  </a:cubicBezTo>
                  <a:cubicBezTo>
                    <a:pt x="14748" y="2780"/>
                    <a:pt x="14748" y="2780"/>
                    <a:pt x="14748" y="2780"/>
                  </a:cubicBezTo>
                  <a:cubicBezTo>
                    <a:pt x="14797" y="2939"/>
                    <a:pt x="15029" y="3130"/>
                    <a:pt x="15260" y="3178"/>
                  </a:cubicBezTo>
                  <a:cubicBezTo>
                    <a:pt x="15260" y="3178"/>
                    <a:pt x="15260" y="3178"/>
                    <a:pt x="15260" y="3178"/>
                  </a:cubicBezTo>
                  <a:cubicBezTo>
                    <a:pt x="15491" y="3225"/>
                    <a:pt x="15623" y="3130"/>
                    <a:pt x="15574" y="2955"/>
                  </a:cubicBezTo>
                  <a:cubicBezTo>
                    <a:pt x="15524" y="2780"/>
                    <a:pt x="15309" y="2621"/>
                    <a:pt x="15078" y="2574"/>
                  </a:cubicBezTo>
                  <a:close/>
                  <a:moveTo>
                    <a:pt x="15921" y="2780"/>
                  </a:moveTo>
                  <a:cubicBezTo>
                    <a:pt x="15921" y="2780"/>
                    <a:pt x="15921" y="2780"/>
                    <a:pt x="15921" y="2780"/>
                  </a:cubicBezTo>
                  <a:cubicBezTo>
                    <a:pt x="15723" y="2717"/>
                    <a:pt x="15590" y="2812"/>
                    <a:pt x="15640" y="2971"/>
                  </a:cubicBezTo>
                  <a:cubicBezTo>
                    <a:pt x="15640" y="2971"/>
                    <a:pt x="15640" y="2971"/>
                    <a:pt x="15640" y="2971"/>
                  </a:cubicBezTo>
                  <a:cubicBezTo>
                    <a:pt x="15706" y="3146"/>
                    <a:pt x="15921" y="3321"/>
                    <a:pt x="16136" y="3368"/>
                  </a:cubicBezTo>
                  <a:cubicBezTo>
                    <a:pt x="16136" y="3368"/>
                    <a:pt x="16136" y="3368"/>
                    <a:pt x="16136" y="3368"/>
                  </a:cubicBezTo>
                  <a:cubicBezTo>
                    <a:pt x="16351" y="3432"/>
                    <a:pt x="16466" y="3337"/>
                    <a:pt x="16400" y="3162"/>
                  </a:cubicBezTo>
                  <a:cubicBezTo>
                    <a:pt x="16334" y="3003"/>
                    <a:pt x="16136" y="2844"/>
                    <a:pt x="15921" y="2780"/>
                  </a:cubicBezTo>
                  <a:close/>
                  <a:moveTo>
                    <a:pt x="16698" y="3019"/>
                  </a:moveTo>
                  <a:cubicBezTo>
                    <a:pt x="16698" y="3019"/>
                    <a:pt x="16698" y="3019"/>
                    <a:pt x="16698" y="3019"/>
                  </a:cubicBezTo>
                  <a:cubicBezTo>
                    <a:pt x="16516" y="2955"/>
                    <a:pt x="16400" y="3019"/>
                    <a:pt x="16466" y="3193"/>
                  </a:cubicBezTo>
                  <a:cubicBezTo>
                    <a:pt x="16466" y="3193"/>
                    <a:pt x="16466" y="3193"/>
                    <a:pt x="16466" y="3193"/>
                  </a:cubicBezTo>
                  <a:cubicBezTo>
                    <a:pt x="16532" y="3352"/>
                    <a:pt x="16731" y="3527"/>
                    <a:pt x="16929" y="3591"/>
                  </a:cubicBezTo>
                  <a:cubicBezTo>
                    <a:pt x="16929" y="3591"/>
                    <a:pt x="16929" y="3591"/>
                    <a:pt x="16929" y="3591"/>
                  </a:cubicBezTo>
                  <a:cubicBezTo>
                    <a:pt x="17127" y="3654"/>
                    <a:pt x="17210" y="3575"/>
                    <a:pt x="17160" y="3416"/>
                  </a:cubicBezTo>
                  <a:cubicBezTo>
                    <a:pt x="17094" y="3241"/>
                    <a:pt x="16896" y="3082"/>
                    <a:pt x="16698" y="3019"/>
                  </a:cubicBezTo>
                  <a:close/>
                  <a:moveTo>
                    <a:pt x="17408" y="3273"/>
                  </a:moveTo>
                  <a:cubicBezTo>
                    <a:pt x="17408" y="3273"/>
                    <a:pt x="17408" y="3273"/>
                    <a:pt x="17408" y="3273"/>
                  </a:cubicBezTo>
                  <a:cubicBezTo>
                    <a:pt x="17227" y="3209"/>
                    <a:pt x="17144" y="3273"/>
                    <a:pt x="17210" y="3432"/>
                  </a:cubicBezTo>
                  <a:cubicBezTo>
                    <a:pt x="17210" y="3432"/>
                    <a:pt x="17210" y="3432"/>
                    <a:pt x="17210" y="3432"/>
                  </a:cubicBezTo>
                  <a:cubicBezTo>
                    <a:pt x="17276" y="3591"/>
                    <a:pt x="17474" y="3766"/>
                    <a:pt x="17656" y="3845"/>
                  </a:cubicBezTo>
                  <a:cubicBezTo>
                    <a:pt x="17656" y="3845"/>
                    <a:pt x="17656" y="3845"/>
                    <a:pt x="17656" y="3845"/>
                  </a:cubicBezTo>
                  <a:cubicBezTo>
                    <a:pt x="17838" y="3909"/>
                    <a:pt x="17904" y="3829"/>
                    <a:pt x="17838" y="3670"/>
                  </a:cubicBezTo>
                  <a:cubicBezTo>
                    <a:pt x="17755" y="3511"/>
                    <a:pt x="17574" y="3337"/>
                    <a:pt x="17408" y="3273"/>
                  </a:cubicBezTo>
                  <a:close/>
                  <a:moveTo>
                    <a:pt x="18549" y="3845"/>
                  </a:moveTo>
                  <a:cubicBezTo>
                    <a:pt x="18549" y="3845"/>
                    <a:pt x="18549" y="3845"/>
                    <a:pt x="18549" y="3845"/>
                  </a:cubicBezTo>
                  <a:cubicBezTo>
                    <a:pt x="18433" y="3766"/>
                    <a:pt x="18383" y="3813"/>
                    <a:pt x="18466" y="3972"/>
                  </a:cubicBezTo>
                  <a:cubicBezTo>
                    <a:pt x="18466" y="3972"/>
                    <a:pt x="18466" y="3972"/>
                    <a:pt x="18466" y="3972"/>
                  </a:cubicBezTo>
                  <a:cubicBezTo>
                    <a:pt x="18532" y="4115"/>
                    <a:pt x="18714" y="4306"/>
                    <a:pt x="18830" y="4386"/>
                  </a:cubicBezTo>
                  <a:cubicBezTo>
                    <a:pt x="18830" y="4386"/>
                    <a:pt x="18830" y="4386"/>
                    <a:pt x="18830" y="4386"/>
                  </a:cubicBezTo>
                  <a:cubicBezTo>
                    <a:pt x="18962" y="4449"/>
                    <a:pt x="18995" y="4386"/>
                    <a:pt x="18912" y="4242"/>
                  </a:cubicBezTo>
                  <a:cubicBezTo>
                    <a:pt x="18846" y="4084"/>
                    <a:pt x="18681" y="3925"/>
                    <a:pt x="18549" y="3845"/>
                  </a:cubicBezTo>
                  <a:close/>
                  <a:moveTo>
                    <a:pt x="19011" y="4147"/>
                  </a:moveTo>
                  <a:cubicBezTo>
                    <a:pt x="19011" y="4147"/>
                    <a:pt x="19011" y="4147"/>
                    <a:pt x="19011" y="4147"/>
                  </a:cubicBezTo>
                  <a:cubicBezTo>
                    <a:pt x="18896" y="4068"/>
                    <a:pt x="18879" y="4115"/>
                    <a:pt x="18962" y="4258"/>
                  </a:cubicBezTo>
                  <a:cubicBezTo>
                    <a:pt x="18962" y="4258"/>
                    <a:pt x="18962" y="4258"/>
                    <a:pt x="18962" y="4258"/>
                  </a:cubicBezTo>
                  <a:cubicBezTo>
                    <a:pt x="19028" y="4401"/>
                    <a:pt x="19193" y="4592"/>
                    <a:pt x="19292" y="4672"/>
                  </a:cubicBezTo>
                  <a:cubicBezTo>
                    <a:pt x="19292" y="4672"/>
                    <a:pt x="19292" y="4672"/>
                    <a:pt x="19292" y="4672"/>
                  </a:cubicBezTo>
                  <a:cubicBezTo>
                    <a:pt x="19408" y="4735"/>
                    <a:pt x="19408" y="4688"/>
                    <a:pt x="19325" y="4544"/>
                  </a:cubicBezTo>
                  <a:cubicBezTo>
                    <a:pt x="19243" y="4401"/>
                    <a:pt x="19111" y="4227"/>
                    <a:pt x="19011" y="4147"/>
                  </a:cubicBezTo>
                  <a:close/>
                  <a:moveTo>
                    <a:pt x="19358" y="4465"/>
                  </a:moveTo>
                  <a:cubicBezTo>
                    <a:pt x="19358" y="4465"/>
                    <a:pt x="19358" y="4465"/>
                    <a:pt x="19358" y="4465"/>
                  </a:cubicBezTo>
                  <a:cubicBezTo>
                    <a:pt x="19276" y="4386"/>
                    <a:pt x="19276" y="4417"/>
                    <a:pt x="19358" y="4560"/>
                  </a:cubicBezTo>
                  <a:cubicBezTo>
                    <a:pt x="19358" y="4560"/>
                    <a:pt x="19358" y="4560"/>
                    <a:pt x="19358" y="4560"/>
                  </a:cubicBezTo>
                  <a:cubicBezTo>
                    <a:pt x="19441" y="4703"/>
                    <a:pt x="19573" y="4878"/>
                    <a:pt x="19672" y="4958"/>
                  </a:cubicBezTo>
                  <a:cubicBezTo>
                    <a:pt x="19672" y="4958"/>
                    <a:pt x="19672" y="4958"/>
                    <a:pt x="19672" y="4958"/>
                  </a:cubicBezTo>
                  <a:cubicBezTo>
                    <a:pt x="19755" y="5037"/>
                    <a:pt x="19739" y="4990"/>
                    <a:pt x="19656" y="4846"/>
                  </a:cubicBezTo>
                  <a:cubicBezTo>
                    <a:pt x="19573" y="4719"/>
                    <a:pt x="19441" y="4560"/>
                    <a:pt x="19358" y="4465"/>
                  </a:cubicBezTo>
                  <a:close/>
                  <a:moveTo>
                    <a:pt x="4121" y="3448"/>
                  </a:moveTo>
                  <a:cubicBezTo>
                    <a:pt x="4121" y="3448"/>
                    <a:pt x="4121" y="3448"/>
                    <a:pt x="4121" y="3448"/>
                  </a:cubicBezTo>
                  <a:cubicBezTo>
                    <a:pt x="3906" y="3511"/>
                    <a:pt x="3691" y="3702"/>
                    <a:pt x="3642" y="3877"/>
                  </a:cubicBezTo>
                  <a:cubicBezTo>
                    <a:pt x="3642" y="3877"/>
                    <a:pt x="3642" y="3877"/>
                    <a:pt x="3642" y="3877"/>
                  </a:cubicBezTo>
                  <a:cubicBezTo>
                    <a:pt x="3576" y="4068"/>
                    <a:pt x="3691" y="4179"/>
                    <a:pt x="3923" y="4115"/>
                  </a:cubicBezTo>
                  <a:cubicBezTo>
                    <a:pt x="3923" y="4115"/>
                    <a:pt x="3923" y="4115"/>
                    <a:pt x="3923" y="4115"/>
                  </a:cubicBezTo>
                  <a:cubicBezTo>
                    <a:pt x="4138" y="4068"/>
                    <a:pt x="4352" y="3877"/>
                    <a:pt x="4419" y="3686"/>
                  </a:cubicBezTo>
                  <a:cubicBezTo>
                    <a:pt x="4452" y="3495"/>
                    <a:pt x="4336" y="3400"/>
                    <a:pt x="4121" y="3448"/>
                  </a:cubicBezTo>
                  <a:close/>
                  <a:moveTo>
                    <a:pt x="4980" y="3241"/>
                  </a:moveTo>
                  <a:cubicBezTo>
                    <a:pt x="4980" y="3241"/>
                    <a:pt x="4980" y="3241"/>
                    <a:pt x="4980" y="3241"/>
                  </a:cubicBezTo>
                  <a:cubicBezTo>
                    <a:pt x="4749" y="3305"/>
                    <a:pt x="4534" y="3480"/>
                    <a:pt x="4468" y="3670"/>
                  </a:cubicBezTo>
                  <a:cubicBezTo>
                    <a:pt x="4468" y="3670"/>
                    <a:pt x="4468" y="3670"/>
                    <a:pt x="4468" y="3670"/>
                  </a:cubicBezTo>
                  <a:cubicBezTo>
                    <a:pt x="4435" y="3861"/>
                    <a:pt x="4567" y="3972"/>
                    <a:pt x="4799" y="3925"/>
                  </a:cubicBezTo>
                  <a:cubicBezTo>
                    <a:pt x="4799" y="3925"/>
                    <a:pt x="4799" y="3925"/>
                    <a:pt x="4799" y="3925"/>
                  </a:cubicBezTo>
                  <a:cubicBezTo>
                    <a:pt x="5047" y="3877"/>
                    <a:pt x="5278" y="3686"/>
                    <a:pt x="5328" y="3495"/>
                  </a:cubicBezTo>
                  <a:cubicBezTo>
                    <a:pt x="5361" y="3305"/>
                    <a:pt x="5212" y="3193"/>
                    <a:pt x="4980" y="3241"/>
                  </a:cubicBezTo>
                  <a:close/>
                  <a:moveTo>
                    <a:pt x="5906" y="3066"/>
                  </a:moveTo>
                  <a:cubicBezTo>
                    <a:pt x="5906" y="3066"/>
                    <a:pt x="5906" y="3066"/>
                    <a:pt x="5906" y="3066"/>
                  </a:cubicBezTo>
                  <a:cubicBezTo>
                    <a:pt x="5658" y="3114"/>
                    <a:pt x="5443" y="3289"/>
                    <a:pt x="5394" y="3480"/>
                  </a:cubicBezTo>
                  <a:cubicBezTo>
                    <a:pt x="5394" y="3480"/>
                    <a:pt x="5394" y="3480"/>
                    <a:pt x="5394" y="3480"/>
                  </a:cubicBezTo>
                  <a:cubicBezTo>
                    <a:pt x="5344" y="3670"/>
                    <a:pt x="5509" y="3797"/>
                    <a:pt x="5757" y="3766"/>
                  </a:cubicBezTo>
                  <a:cubicBezTo>
                    <a:pt x="5757" y="3766"/>
                    <a:pt x="5757" y="3766"/>
                    <a:pt x="5757" y="3766"/>
                  </a:cubicBezTo>
                  <a:cubicBezTo>
                    <a:pt x="6022" y="3718"/>
                    <a:pt x="6253" y="3543"/>
                    <a:pt x="6303" y="3337"/>
                  </a:cubicBezTo>
                  <a:cubicBezTo>
                    <a:pt x="6336" y="3146"/>
                    <a:pt x="6170" y="3035"/>
                    <a:pt x="5906" y="3066"/>
                  </a:cubicBezTo>
                  <a:close/>
                  <a:moveTo>
                    <a:pt x="7939" y="2828"/>
                  </a:moveTo>
                  <a:cubicBezTo>
                    <a:pt x="7939" y="2828"/>
                    <a:pt x="7939" y="2828"/>
                    <a:pt x="7939" y="2828"/>
                  </a:cubicBezTo>
                  <a:cubicBezTo>
                    <a:pt x="7674" y="2860"/>
                    <a:pt x="7443" y="3019"/>
                    <a:pt x="7410" y="3209"/>
                  </a:cubicBezTo>
                  <a:cubicBezTo>
                    <a:pt x="7410" y="3209"/>
                    <a:pt x="7410" y="3209"/>
                    <a:pt x="7410" y="3209"/>
                  </a:cubicBezTo>
                  <a:cubicBezTo>
                    <a:pt x="7377" y="3400"/>
                    <a:pt x="7575" y="3559"/>
                    <a:pt x="7856" y="3527"/>
                  </a:cubicBezTo>
                  <a:cubicBezTo>
                    <a:pt x="7856" y="3527"/>
                    <a:pt x="7856" y="3527"/>
                    <a:pt x="7856" y="3527"/>
                  </a:cubicBezTo>
                  <a:cubicBezTo>
                    <a:pt x="8154" y="3495"/>
                    <a:pt x="8385" y="3321"/>
                    <a:pt x="8401" y="3130"/>
                  </a:cubicBezTo>
                  <a:cubicBezTo>
                    <a:pt x="8418" y="2939"/>
                    <a:pt x="8220" y="2812"/>
                    <a:pt x="7939" y="2828"/>
                  </a:cubicBezTo>
                  <a:close/>
                  <a:moveTo>
                    <a:pt x="9013" y="2764"/>
                  </a:moveTo>
                  <a:cubicBezTo>
                    <a:pt x="9013" y="2764"/>
                    <a:pt x="9013" y="2764"/>
                    <a:pt x="9013" y="2764"/>
                  </a:cubicBezTo>
                  <a:cubicBezTo>
                    <a:pt x="8732" y="2780"/>
                    <a:pt x="8501" y="2923"/>
                    <a:pt x="8484" y="3130"/>
                  </a:cubicBezTo>
                  <a:cubicBezTo>
                    <a:pt x="8484" y="3130"/>
                    <a:pt x="8484" y="3130"/>
                    <a:pt x="8484" y="3130"/>
                  </a:cubicBezTo>
                  <a:cubicBezTo>
                    <a:pt x="8484" y="3321"/>
                    <a:pt x="8682" y="3480"/>
                    <a:pt x="8980" y="3464"/>
                  </a:cubicBezTo>
                  <a:cubicBezTo>
                    <a:pt x="8980" y="3464"/>
                    <a:pt x="8980" y="3464"/>
                    <a:pt x="8980" y="3464"/>
                  </a:cubicBezTo>
                  <a:cubicBezTo>
                    <a:pt x="9277" y="3448"/>
                    <a:pt x="9509" y="3289"/>
                    <a:pt x="9509" y="3082"/>
                  </a:cubicBezTo>
                  <a:cubicBezTo>
                    <a:pt x="9509" y="2892"/>
                    <a:pt x="9294" y="2748"/>
                    <a:pt x="9013" y="2764"/>
                  </a:cubicBezTo>
                  <a:close/>
                  <a:moveTo>
                    <a:pt x="15276" y="3225"/>
                  </a:moveTo>
                  <a:cubicBezTo>
                    <a:pt x="15276" y="3225"/>
                    <a:pt x="15276" y="3225"/>
                    <a:pt x="15276" y="3225"/>
                  </a:cubicBezTo>
                  <a:cubicBezTo>
                    <a:pt x="15029" y="3178"/>
                    <a:pt x="14880" y="3289"/>
                    <a:pt x="14929" y="3480"/>
                  </a:cubicBezTo>
                  <a:cubicBezTo>
                    <a:pt x="14929" y="3480"/>
                    <a:pt x="14929" y="3480"/>
                    <a:pt x="14929" y="3480"/>
                  </a:cubicBezTo>
                  <a:cubicBezTo>
                    <a:pt x="14962" y="3670"/>
                    <a:pt x="15194" y="3861"/>
                    <a:pt x="15442" y="3909"/>
                  </a:cubicBezTo>
                  <a:cubicBezTo>
                    <a:pt x="15442" y="3909"/>
                    <a:pt x="15442" y="3909"/>
                    <a:pt x="15442" y="3909"/>
                  </a:cubicBezTo>
                  <a:cubicBezTo>
                    <a:pt x="15690" y="3941"/>
                    <a:pt x="15822" y="3829"/>
                    <a:pt x="15789" y="3639"/>
                  </a:cubicBezTo>
                  <a:cubicBezTo>
                    <a:pt x="15723" y="3448"/>
                    <a:pt x="15508" y="3273"/>
                    <a:pt x="15276" y="3225"/>
                  </a:cubicBezTo>
                  <a:close/>
                  <a:moveTo>
                    <a:pt x="16152" y="3416"/>
                  </a:moveTo>
                  <a:cubicBezTo>
                    <a:pt x="16152" y="3416"/>
                    <a:pt x="16152" y="3416"/>
                    <a:pt x="16152" y="3416"/>
                  </a:cubicBezTo>
                  <a:cubicBezTo>
                    <a:pt x="15921" y="3368"/>
                    <a:pt x="15805" y="3464"/>
                    <a:pt x="15838" y="3654"/>
                  </a:cubicBezTo>
                  <a:cubicBezTo>
                    <a:pt x="15838" y="3654"/>
                    <a:pt x="15838" y="3654"/>
                    <a:pt x="15838" y="3654"/>
                  </a:cubicBezTo>
                  <a:cubicBezTo>
                    <a:pt x="15904" y="3845"/>
                    <a:pt x="16119" y="4036"/>
                    <a:pt x="16351" y="4099"/>
                  </a:cubicBezTo>
                  <a:cubicBezTo>
                    <a:pt x="16351" y="4099"/>
                    <a:pt x="16351" y="4099"/>
                    <a:pt x="16351" y="4099"/>
                  </a:cubicBezTo>
                  <a:cubicBezTo>
                    <a:pt x="16566" y="4147"/>
                    <a:pt x="16698" y="4036"/>
                    <a:pt x="16632" y="3845"/>
                  </a:cubicBezTo>
                  <a:cubicBezTo>
                    <a:pt x="16566" y="3654"/>
                    <a:pt x="16367" y="3480"/>
                    <a:pt x="16152" y="3416"/>
                  </a:cubicBezTo>
                  <a:close/>
                  <a:moveTo>
                    <a:pt x="16946" y="3639"/>
                  </a:moveTo>
                  <a:cubicBezTo>
                    <a:pt x="16946" y="3639"/>
                    <a:pt x="16946" y="3639"/>
                    <a:pt x="16946" y="3639"/>
                  </a:cubicBezTo>
                  <a:cubicBezTo>
                    <a:pt x="16747" y="3591"/>
                    <a:pt x="16632" y="3670"/>
                    <a:pt x="16698" y="3861"/>
                  </a:cubicBezTo>
                  <a:cubicBezTo>
                    <a:pt x="16698" y="3861"/>
                    <a:pt x="16698" y="3861"/>
                    <a:pt x="16698" y="3861"/>
                  </a:cubicBezTo>
                  <a:cubicBezTo>
                    <a:pt x="16764" y="4052"/>
                    <a:pt x="16962" y="4242"/>
                    <a:pt x="17160" y="4306"/>
                  </a:cubicBezTo>
                  <a:cubicBezTo>
                    <a:pt x="17160" y="4306"/>
                    <a:pt x="17160" y="4306"/>
                    <a:pt x="17160" y="4306"/>
                  </a:cubicBezTo>
                  <a:cubicBezTo>
                    <a:pt x="17375" y="4354"/>
                    <a:pt x="17474" y="4258"/>
                    <a:pt x="17408" y="4068"/>
                  </a:cubicBezTo>
                  <a:cubicBezTo>
                    <a:pt x="17342" y="3893"/>
                    <a:pt x="17144" y="3702"/>
                    <a:pt x="16946" y="3639"/>
                  </a:cubicBezTo>
                  <a:close/>
                  <a:moveTo>
                    <a:pt x="17673" y="3893"/>
                  </a:moveTo>
                  <a:cubicBezTo>
                    <a:pt x="17673" y="3893"/>
                    <a:pt x="17673" y="3893"/>
                    <a:pt x="17673" y="3893"/>
                  </a:cubicBezTo>
                  <a:cubicBezTo>
                    <a:pt x="17491" y="3829"/>
                    <a:pt x="17408" y="3909"/>
                    <a:pt x="17458" y="4084"/>
                  </a:cubicBezTo>
                  <a:cubicBezTo>
                    <a:pt x="17458" y="4084"/>
                    <a:pt x="17458" y="4084"/>
                    <a:pt x="17458" y="4084"/>
                  </a:cubicBezTo>
                  <a:cubicBezTo>
                    <a:pt x="17524" y="4274"/>
                    <a:pt x="17722" y="4465"/>
                    <a:pt x="17904" y="4529"/>
                  </a:cubicBezTo>
                  <a:cubicBezTo>
                    <a:pt x="17904" y="4529"/>
                    <a:pt x="17904" y="4529"/>
                    <a:pt x="17904" y="4529"/>
                  </a:cubicBezTo>
                  <a:cubicBezTo>
                    <a:pt x="18086" y="4592"/>
                    <a:pt x="18169" y="4481"/>
                    <a:pt x="18102" y="4306"/>
                  </a:cubicBezTo>
                  <a:cubicBezTo>
                    <a:pt x="18036" y="4131"/>
                    <a:pt x="17838" y="3956"/>
                    <a:pt x="17673" y="3893"/>
                  </a:cubicBezTo>
                  <a:close/>
                  <a:moveTo>
                    <a:pt x="18301" y="4147"/>
                  </a:moveTo>
                  <a:cubicBezTo>
                    <a:pt x="18301" y="4147"/>
                    <a:pt x="18301" y="4147"/>
                    <a:pt x="18301" y="4147"/>
                  </a:cubicBezTo>
                  <a:cubicBezTo>
                    <a:pt x="18152" y="4084"/>
                    <a:pt x="18086" y="4163"/>
                    <a:pt x="18152" y="4338"/>
                  </a:cubicBezTo>
                  <a:cubicBezTo>
                    <a:pt x="18152" y="4338"/>
                    <a:pt x="18152" y="4338"/>
                    <a:pt x="18152" y="4338"/>
                  </a:cubicBezTo>
                  <a:cubicBezTo>
                    <a:pt x="18218" y="4513"/>
                    <a:pt x="18400" y="4703"/>
                    <a:pt x="18549" y="4767"/>
                  </a:cubicBezTo>
                  <a:cubicBezTo>
                    <a:pt x="18549" y="4767"/>
                    <a:pt x="18549" y="4767"/>
                    <a:pt x="18549" y="4767"/>
                  </a:cubicBezTo>
                  <a:cubicBezTo>
                    <a:pt x="18714" y="4831"/>
                    <a:pt x="18764" y="4735"/>
                    <a:pt x="18697" y="4576"/>
                  </a:cubicBezTo>
                  <a:cubicBezTo>
                    <a:pt x="18631" y="4401"/>
                    <a:pt x="18450" y="4227"/>
                    <a:pt x="18301" y="4147"/>
                  </a:cubicBezTo>
                  <a:close/>
                  <a:moveTo>
                    <a:pt x="18863" y="4417"/>
                  </a:moveTo>
                  <a:cubicBezTo>
                    <a:pt x="18863" y="4417"/>
                    <a:pt x="18863" y="4417"/>
                    <a:pt x="18863" y="4417"/>
                  </a:cubicBezTo>
                  <a:cubicBezTo>
                    <a:pt x="18730" y="4354"/>
                    <a:pt x="18664" y="4417"/>
                    <a:pt x="18747" y="4592"/>
                  </a:cubicBezTo>
                  <a:cubicBezTo>
                    <a:pt x="18747" y="4592"/>
                    <a:pt x="18747" y="4592"/>
                    <a:pt x="18747" y="4592"/>
                  </a:cubicBezTo>
                  <a:cubicBezTo>
                    <a:pt x="18813" y="4767"/>
                    <a:pt x="18978" y="4958"/>
                    <a:pt x="19111" y="5021"/>
                  </a:cubicBezTo>
                  <a:cubicBezTo>
                    <a:pt x="19111" y="5021"/>
                    <a:pt x="19111" y="5021"/>
                    <a:pt x="19111" y="5021"/>
                  </a:cubicBezTo>
                  <a:cubicBezTo>
                    <a:pt x="19243" y="5085"/>
                    <a:pt x="19292" y="5005"/>
                    <a:pt x="19210" y="4846"/>
                  </a:cubicBezTo>
                  <a:cubicBezTo>
                    <a:pt x="19144" y="4672"/>
                    <a:pt x="18995" y="4497"/>
                    <a:pt x="18863" y="4417"/>
                  </a:cubicBezTo>
                  <a:close/>
                  <a:moveTo>
                    <a:pt x="19309" y="4703"/>
                  </a:moveTo>
                  <a:cubicBezTo>
                    <a:pt x="19309" y="4703"/>
                    <a:pt x="19309" y="4703"/>
                    <a:pt x="19309" y="4703"/>
                  </a:cubicBezTo>
                  <a:cubicBezTo>
                    <a:pt x="19210" y="4640"/>
                    <a:pt x="19177" y="4703"/>
                    <a:pt x="19243" y="4862"/>
                  </a:cubicBezTo>
                  <a:cubicBezTo>
                    <a:pt x="19243" y="4862"/>
                    <a:pt x="19243" y="4862"/>
                    <a:pt x="19243" y="4862"/>
                  </a:cubicBezTo>
                  <a:cubicBezTo>
                    <a:pt x="19325" y="5021"/>
                    <a:pt x="19474" y="5212"/>
                    <a:pt x="19590" y="5292"/>
                  </a:cubicBezTo>
                  <a:cubicBezTo>
                    <a:pt x="19590" y="5292"/>
                    <a:pt x="19590" y="5292"/>
                    <a:pt x="19590" y="5292"/>
                  </a:cubicBezTo>
                  <a:cubicBezTo>
                    <a:pt x="19689" y="5355"/>
                    <a:pt x="19722" y="5276"/>
                    <a:pt x="19639" y="5117"/>
                  </a:cubicBezTo>
                  <a:cubicBezTo>
                    <a:pt x="19557" y="4958"/>
                    <a:pt x="19425" y="4783"/>
                    <a:pt x="19309" y="4703"/>
                  </a:cubicBezTo>
                  <a:close/>
                  <a:moveTo>
                    <a:pt x="19689" y="5005"/>
                  </a:moveTo>
                  <a:cubicBezTo>
                    <a:pt x="19689" y="5005"/>
                    <a:pt x="19689" y="5005"/>
                    <a:pt x="19689" y="5005"/>
                  </a:cubicBezTo>
                  <a:cubicBezTo>
                    <a:pt x="19606" y="4926"/>
                    <a:pt x="19590" y="4990"/>
                    <a:pt x="19672" y="5148"/>
                  </a:cubicBezTo>
                  <a:cubicBezTo>
                    <a:pt x="19672" y="5148"/>
                    <a:pt x="19672" y="5148"/>
                    <a:pt x="19672" y="5148"/>
                  </a:cubicBezTo>
                  <a:cubicBezTo>
                    <a:pt x="19739" y="5292"/>
                    <a:pt x="19871" y="5482"/>
                    <a:pt x="19953" y="5562"/>
                  </a:cubicBezTo>
                  <a:cubicBezTo>
                    <a:pt x="19953" y="5562"/>
                    <a:pt x="19953" y="5562"/>
                    <a:pt x="19953" y="5562"/>
                  </a:cubicBezTo>
                  <a:cubicBezTo>
                    <a:pt x="20053" y="5625"/>
                    <a:pt x="20036" y="5562"/>
                    <a:pt x="19970" y="5403"/>
                  </a:cubicBezTo>
                  <a:cubicBezTo>
                    <a:pt x="19887" y="5260"/>
                    <a:pt x="19772" y="5085"/>
                    <a:pt x="19689" y="5005"/>
                  </a:cubicBezTo>
                  <a:close/>
                  <a:moveTo>
                    <a:pt x="19970" y="5307"/>
                  </a:moveTo>
                  <a:cubicBezTo>
                    <a:pt x="19970" y="5307"/>
                    <a:pt x="19970" y="5307"/>
                    <a:pt x="19970" y="5307"/>
                  </a:cubicBezTo>
                  <a:cubicBezTo>
                    <a:pt x="19904" y="5228"/>
                    <a:pt x="19920" y="5276"/>
                    <a:pt x="19986" y="5435"/>
                  </a:cubicBezTo>
                  <a:cubicBezTo>
                    <a:pt x="19986" y="5435"/>
                    <a:pt x="19986" y="5435"/>
                    <a:pt x="19986" y="5435"/>
                  </a:cubicBezTo>
                  <a:cubicBezTo>
                    <a:pt x="20069" y="5578"/>
                    <a:pt x="20185" y="5768"/>
                    <a:pt x="20251" y="5832"/>
                  </a:cubicBezTo>
                  <a:cubicBezTo>
                    <a:pt x="20251" y="5832"/>
                    <a:pt x="20251" y="5832"/>
                    <a:pt x="20251" y="5832"/>
                  </a:cubicBezTo>
                  <a:cubicBezTo>
                    <a:pt x="20300" y="5911"/>
                    <a:pt x="20284" y="5848"/>
                    <a:pt x="20201" y="5705"/>
                  </a:cubicBezTo>
                  <a:cubicBezTo>
                    <a:pt x="20135" y="5546"/>
                    <a:pt x="20020" y="5387"/>
                    <a:pt x="19970" y="5307"/>
                  </a:cubicBezTo>
                  <a:close/>
                  <a:moveTo>
                    <a:pt x="3096" y="4386"/>
                  </a:moveTo>
                  <a:cubicBezTo>
                    <a:pt x="3096" y="4386"/>
                    <a:pt x="3096" y="4386"/>
                    <a:pt x="3096" y="4386"/>
                  </a:cubicBezTo>
                  <a:cubicBezTo>
                    <a:pt x="2898" y="4449"/>
                    <a:pt x="2700" y="4640"/>
                    <a:pt x="2634" y="4846"/>
                  </a:cubicBezTo>
                  <a:cubicBezTo>
                    <a:pt x="2634" y="4846"/>
                    <a:pt x="2634" y="4846"/>
                    <a:pt x="2634" y="4846"/>
                  </a:cubicBezTo>
                  <a:cubicBezTo>
                    <a:pt x="2584" y="5053"/>
                    <a:pt x="2683" y="5164"/>
                    <a:pt x="2882" y="5117"/>
                  </a:cubicBezTo>
                  <a:cubicBezTo>
                    <a:pt x="2882" y="5117"/>
                    <a:pt x="2882" y="5117"/>
                    <a:pt x="2882" y="5117"/>
                  </a:cubicBezTo>
                  <a:cubicBezTo>
                    <a:pt x="3096" y="5069"/>
                    <a:pt x="3295" y="4862"/>
                    <a:pt x="3361" y="4640"/>
                  </a:cubicBezTo>
                  <a:cubicBezTo>
                    <a:pt x="3410" y="4433"/>
                    <a:pt x="3295" y="4338"/>
                    <a:pt x="3096" y="4386"/>
                  </a:cubicBezTo>
                  <a:close/>
                  <a:moveTo>
                    <a:pt x="3906" y="4179"/>
                  </a:moveTo>
                  <a:cubicBezTo>
                    <a:pt x="3906" y="4179"/>
                    <a:pt x="3906" y="4179"/>
                    <a:pt x="3906" y="4179"/>
                  </a:cubicBezTo>
                  <a:cubicBezTo>
                    <a:pt x="3691" y="4227"/>
                    <a:pt x="3477" y="4433"/>
                    <a:pt x="3410" y="4640"/>
                  </a:cubicBezTo>
                  <a:cubicBezTo>
                    <a:pt x="3410" y="4640"/>
                    <a:pt x="3410" y="4640"/>
                    <a:pt x="3410" y="4640"/>
                  </a:cubicBezTo>
                  <a:cubicBezTo>
                    <a:pt x="3361" y="4846"/>
                    <a:pt x="3493" y="4974"/>
                    <a:pt x="3708" y="4926"/>
                  </a:cubicBezTo>
                  <a:cubicBezTo>
                    <a:pt x="3708" y="4926"/>
                    <a:pt x="3708" y="4926"/>
                    <a:pt x="3708" y="4926"/>
                  </a:cubicBezTo>
                  <a:cubicBezTo>
                    <a:pt x="3939" y="4878"/>
                    <a:pt x="4154" y="4672"/>
                    <a:pt x="4220" y="4449"/>
                  </a:cubicBezTo>
                  <a:cubicBezTo>
                    <a:pt x="4253" y="4242"/>
                    <a:pt x="4121" y="4131"/>
                    <a:pt x="3906" y="4179"/>
                  </a:cubicBezTo>
                  <a:close/>
                  <a:moveTo>
                    <a:pt x="4799" y="3988"/>
                  </a:moveTo>
                  <a:cubicBezTo>
                    <a:pt x="4551" y="4036"/>
                    <a:pt x="4336" y="4227"/>
                    <a:pt x="4286" y="4433"/>
                  </a:cubicBezTo>
                  <a:cubicBezTo>
                    <a:pt x="4286" y="4433"/>
                    <a:pt x="4286" y="4433"/>
                    <a:pt x="4286" y="4433"/>
                  </a:cubicBezTo>
                  <a:cubicBezTo>
                    <a:pt x="4237" y="4656"/>
                    <a:pt x="4386" y="4799"/>
                    <a:pt x="4633" y="4751"/>
                  </a:cubicBezTo>
                  <a:cubicBezTo>
                    <a:pt x="4633" y="4751"/>
                    <a:pt x="4633" y="4751"/>
                    <a:pt x="4633" y="4751"/>
                  </a:cubicBezTo>
                  <a:cubicBezTo>
                    <a:pt x="4881" y="4703"/>
                    <a:pt x="5096" y="4497"/>
                    <a:pt x="5146" y="4274"/>
                  </a:cubicBezTo>
                  <a:cubicBezTo>
                    <a:pt x="5195" y="4068"/>
                    <a:pt x="5030" y="3941"/>
                    <a:pt x="4799" y="3988"/>
                  </a:cubicBezTo>
                  <a:close/>
                  <a:moveTo>
                    <a:pt x="5757" y="3813"/>
                  </a:moveTo>
                  <a:cubicBezTo>
                    <a:pt x="5757" y="3813"/>
                    <a:pt x="5757" y="3813"/>
                    <a:pt x="5757" y="3813"/>
                  </a:cubicBezTo>
                  <a:cubicBezTo>
                    <a:pt x="5493" y="3861"/>
                    <a:pt x="5261" y="4052"/>
                    <a:pt x="5228" y="4274"/>
                  </a:cubicBezTo>
                  <a:cubicBezTo>
                    <a:pt x="5228" y="4274"/>
                    <a:pt x="5228" y="4274"/>
                    <a:pt x="5228" y="4274"/>
                  </a:cubicBezTo>
                  <a:cubicBezTo>
                    <a:pt x="5179" y="4481"/>
                    <a:pt x="5344" y="4624"/>
                    <a:pt x="5609" y="4592"/>
                  </a:cubicBezTo>
                  <a:cubicBezTo>
                    <a:pt x="5609" y="4592"/>
                    <a:pt x="5609" y="4592"/>
                    <a:pt x="5609" y="4592"/>
                  </a:cubicBezTo>
                  <a:cubicBezTo>
                    <a:pt x="5873" y="4544"/>
                    <a:pt x="6121" y="4338"/>
                    <a:pt x="6154" y="4131"/>
                  </a:cubicBezTo>
                  <a:cubicBezTo>
                    <a:pt x="6187" y="3909"/>
                    <a:pt x="6005" y="3782"/>
                    <a:pt x="5757" y="3813"/>
                  </a:cubicBezTo>
                  <a:close/>
                  <a:moveTo>
                    <a:pt x="6782" y="3686"/>
                  </a:moveTo>
                  <a:cubicBezTo>
                    <a:pt x="6782" y="3686"/>
                    <a:pt x="6782" y="3686"/>
                    <a:pt x="6782" y="3686"/>
                  </a:cubicBezTo>
                  <a:cubicBezTo>
                    <a:pt x="6501" y="3718"/>
                    <a:pt x="6270" y="3893"/>
                    <a:pt x="6237" y="4115"/>
                  </a:cubicBezTo>
                  <a:cubicBezTo>
                    <a:pt x="6237" y="4115"/>
                    <a:pt x="6237" y="4115"/>
                    <a:pt x="6237" y="4115"/>
                  </a:cubicBezTo>
                  <a:cubicBezTo>
                    <a:pt x="6203" y="4338"/>
                    <a:pt x="6385" y="4497"/>
                    <a:pt x="6666" y="4465"/>
                  </a:cubicBezTo>
                  <a:cubicBezTo>
                    <a:pt x="6666" y="4465"/>
                    <a:pt x="6666" y="4465"/>
                    <a:pt x="6666" y="4465"/>
                  </a:cubicBezTo>
                  <a:cubicBezTo>
                    <a:pt x="6947" y="4433"/>
                    <a:pt x="7195" y="4227"/>
                    <a:pt x="7228" y="4020"/>
                  </a:cubicBezTo>
                  <a:cubicBezTo>
                    <a:pt x="7245" y="3797"/>
                    <a:pt x="7046" y="3654"/>
                    <a:pt x="6782" y="3686"/>
                  </a:cubicBezTo>
                  <a:close/>
                  <a:moveTo>
                    <a:pt x="7856" y="3575"/>
                  </a:moveTo>
                  <a:cubicBezTo>
                    <a:pt x="7856" y="3575"/>
                    <a:pt x="7856" y="3575"/>
                    <a:pt x="7856" y="3575"/>
                  </a:cubicBezTo>
                  <a:cubicBezTo>
                    <a:pt x="7575" y="3607"/>
                    <a:pt x="7327" y="3782"/>
                    <a:pt x="7311" y="4004"/>
                  </a:cubicBezTo>
                  <a:cubicBezTo>
                    <a:pt x="7311" y="4004"/>
                    <a:pt x="7311" y="4004"/>
                    <a:pt x="7311" y="4004"/>
                  </a:cubicBezTo>
                  <a:cubicBezTo>
                    <a:pt x="7278" y="4227"/>
                    <a:pt x="7476" y="4386"/>
                    <a:pt x="7773" y="4370"/>
                  </a:cubicBezTo>
                  <a:cubicBezTo>
                    <a:pt x="7773" y="4370"/>
                    <a:pt x="7773" y="4370"/>
                    <a:pt x="7773" y="4370"/>
                  </a:cubicBezTo>
                  <a:cubicBezTo>
                    <a:pt x="8071" y="4338"/>
                    <a:pt x="8319" y="4131"/>
                    <a:pt x="8335" y="3925"/>
                  </a:cubicBezTo>
                  <a:cubicBezTo>
                    <a:pt x="8352" y="3702"/>
                    <a:pt x="8154" y="3559"/>
                    <a:pt x="7856" y="3575"/>
                  </a:cubicBezTo>
                  <a:close/>
                  <a:moveTo>
                    <a:pt x="8980" y="3511"/>
                  </a:moveTo>
                  <a:cubicBezTo>
                    <a:pt x="8980" y="3511"/>
                    <a:pt x="8980" y="3511"/>
                    <a:pt x="8980" y="3511"/>
                  </a:cubicBezTo>
                  <a:cubicBezTo>
                    <a:pt x="8682" y="3527"/>
                    <a:pt x="8451" y="3718"/>
                    <a:pt x="8418" y="3925"/>
                  </a:cubicBezTo>
                  <a:cubicBezTo>
                    <a:pt x="8418" y="3925"/>
                    <a:pt x="8418" y="3925"/>
                    <a:pt x="8418" y="3925"/>
                  </a:cubicBezTo>
                  <a:cubicBezTo>
                    <a:pt x="8401" y="4147"/>
                    <a:pt x="8633" y="4322"/>
                    <a:pt x="8930" y="4306"/>
                  </a:cubicBezTo>
                  <a:cubicBezTo>
                    <a:pt x="8930" y="4306"/>
                    <a:pt x="8930" y="4306"/>
                    <a:pt x="8930" y="4306"/>
                  </a:cubicBezTo>
                  <a:cubicBezTo>
                    <a:pt x="9228" y="4290"/>
                    <a:pt x="9476" y="4099"/>
                    <a:pt x="9492" y="3877"/>
                  </a:cubicBezTo>
                  <a:cubicBezTo>
                    <a:pt x="9492" y="3670"/>
                    <a:pt x="9261" y="3511"/>
                    <a:pt x="8980" y="3511"/>
                  </a:cubicBezTo>
                  <a:close/>
                  <a:moveTo>
                    <a:pt x="10104" y="3495"/>
                  </a:moveTo>
                  <a:cubicBezTo>
                    <a:pt x="10104" y="3495"/>
                    <a:pt x="10104" y="3495"/>
                    <a:pt x="10104" y="3495"/>
                  </a:cubicBezTo>
                  <a:cubicBezTo>
                    <a:pt x="9806" y="3495"/>
                    <a:pt x="9575" y="3654"/>
                    <a:pt x="9575" y="3877"/>
                  </a:cubicBezTo>
                  <a:cubicBezTo>
                    <a:pt x="9575" y="3877"/>
                    <a:pt x="9575" y="3877"/>
                    <a:pt x="9575" y="3877"/>
                  </a:cubicBezTo>
                  <a:cubicBezTo>
                    <a:pt x="9575" y="4099"/>
                    <a:pt x="9806" y="4290"/>
                    <a:pt x="10104" y="4274"/>
                  </a:cubicBezTo>
                  <a:cubicBezTo>
                    <a:pt x="10104" y="4274"/>
                    <a:pt x="10104" y="4274"/>
                    <a:pt x="10104" y="4274"/>
                  </a:cubicBezTo>
                  <a:cubicBezTo>
                    <a:pt x="10418" y="4274"/>
                    <a:pt x="10649" y="4084"/>
                    <a:pt x="10649" y="3877"/>
                  </a:cubicBezTo>
                  <a:cubicBezTo>
                    <a:pt x="10633" y="3654"/>
                    <a:pt x="10401" y="3495"/>
                    <a:pt x="10104" y="3495"/>
                  </a:cubicBezTo>
                  <a:close/>
                  <a:moveTo>
                    <a:pt x="14483" y="3797"/>
                  </a:moveTo>
                  <a:cubicBezTo>
                    <a:pt x="14483" y="3797"/>
                    <a:pt x="14483" y="3797"/>
                    <a:pt x="14483" y="3797"/>
                  </a:cubicBezTo>
                  <a:cubicBezTo>
                    <a:pt x="14219" y="3766"/>
                    <a:pt x="14037" y="3893"/>
                    <a:pt x="14070" y="4115"/>
                  </a:cubicBezTo>
                  <a:cubicBezTo>
                    <a:pt x="14070" y="4115"/>
                    <a:pt x="14070" y="4115"/>
                    <a:pt x="14070" y="4115"/>
                  </a:cubicBezTo>
                  <a:cubicBezTo>
                    <a:pt x="14120" y="4338"/>
                    <a:pt x="14351" y="4529"/>
                    <a:pt x="14615" y="4576"/>
                  </a:cubicBezTo>
                  <a:cubicBezTo>
                    <a:pt x="14615" y="4576"/>
                    <a:pt x="14615" y="4576"/>
                    <a:pt x="14615" y="4576"/>
                  </a:cubicBezTo>
                  <a:cubicBezTo>
                    <a:pt x="14880" y="4608"/>
                    <a:pt x="15062" y="4449"/>
                    <a:pt x="15012" y="4242"/>
                  </a:cubicBezTo>
                  <a:cubicBezTo>
                    <a:pt x="14979" y="4020"/>
                    <a:pt x="14748" y="3845"/>
                    <a:pt x="14483" y="3797"/>
                  </a:cubicBezTo>
                  <a:close/>
                  <a:moveTo>
                    <a:pt x="15458" y="3956"/>
                  </a:moveTo>
                  <a:cubicBezTo>
                    <a:pt x="15458" y="3956"/>
                    <a:pt x="15458" y="3956"/>
                    <a:pt x="15458" y="3956"/>
                  </a:cubicBezTo>
                  <a:cubicBezTo>
                    <a:pt x="15210" y="3925"/>
                    <a:pt x="15062" y="4036"/>
                    <a:pt x="15095" y="4258"/>
                  </a:cubicBezTo>
                  <a:cubicBezTo>
                    <a:pt x="15095" y="4258"/>
                    <a:pt x="15095" y="4258"/>
                    <a:pt x="15095" y="4258"/>
                  </a:cubicBezTo>
                  <a:cubicBezTo>
                    <a:pt x="15144" y="4465"/>
                    <a:pt x="15376" y="4688"/>
                    <a:pt x="15623" y="4719"/>
                  </a:cubicBezTo>
                  <a:cubicBezTo>
                    <a:pt x="15623" y="4719"/>
                    <a:pt x="15623" y="4719"/>
                    <a:pt x="15623" y="4719"/>
                  </a:cubicBezTo>
                  <a:cubicBezTo>
                    <a:pt x="15871" y="4767"/>
                    <a:pt x="16020" y="4624"/>
                    <a:pt x="15971" y="4417"/>
                  </a:cubicBezTo>
                  <a:cubicBezTo>
                    <a:pt x="15921" y="4195"/>
                    <a:pt x="15706" y="4004"/>
                    <a:pt x="15458" y="3956"/>
                  </a:cubicBezTo>
                  <a:close/>
                  <a:moveTo>
                    <a:pt x="16367" y="4147"/>
                  </a:moveTo>
                  <a:cubicBezTo>
                    <a:pt x="16367" y="4147"/>
                    <a:pt x="16367" y="4147"/>
                    <a:pt x="16367" y="4147"/>
                  </a:cubicBezTo>
                  <a:cubicBezTo>
                    <a:pt x="16136" y="4099"/>
                    <a:pt x="15987" y="4211"/>
                    <a:pt x="16037" y="4417"/>
                  </a:cubicBezTo>
                  <a:cubicBezTo>
                    <a:pt x="16037" y="4417"/>
                    <a:pt x="16037" y="4417"/>
                    <a:pt x="16037" y="4417"/>
                  </a:cubicBezTo>
                  <a:cubicBezTo>
                    <a:pt x="16103" y="4640"/>
                    <a:pt x="16301" y="4846"/>
                    <a:pt x="16549" y="4894"/>
                  </a:cubicBezTo>
                  <a:cubicBezTo>
                    <a:pt x="16549" y="4894"/>
                    <a:pt x="16549" y="4894"/>
                    <a:pt x="16549" y="4894"/>
                  </a:cubicBezTo>
                  <a:cubicBezTo>
                    <a:pt x="16764" y="4942"/>
                    <a:pt x="16896" y="4815"/>
                    <a:pt x="16846" y="4608"/>
                  </a:cubicBezTo>
                  <a:cubicBezTo>
                    <a:pt x="16797" y="4386"/>
                    <a:pt x="16582" y="4195"/>
                    <a:pt x="16367" y="4147"/>
                  </a:cubicBezTo>
                  <a:close/>
                  <a:moveTo>
                    <a:pt x="17177" y="4354"/>
                  </a:moveTo>
                  <a:cubicBezTo>
                    <a:pt x="17177" y="4354"/>
                    <a:pt x="17177" y="4354"/>
                    <a:pt x="17177" y="4354"/>
                  </a:cubicBezTo>
                  <a:cubicBezTo>
                    <a:pt x="16979" y="4306"/>
                    <a:pt x="16863" y="4417"/>
                    <a:pt x="16913" y="4624"/>
                  </a:cubicBezTo>
                  <a:cubicBezTo>
                    <a:pt x="16913" y="4624"/>
                    <a:pt x="16913" y="4624"/>
                    <a:pt x="16913" y="4624"/>
                  </a:cubicBezTo>
                  <a:cubicBezTo>
                    <a:pt x="16962" y="4831"/>
                    <a:pt x="17177" y="5037"/>
                    <a:pt x="17375" y="5085"/>
                  </a:cubicBezTo>
                  <a:cubicBezTo>
                    <a:pt x="17375" y="5085"/>
                    <a:pt x="17375" y="5085"/>
                    <a:pt x="17375" y="5085"/>
                  </a:cubicBezTo>
                  <a:cubicBezTo>
                    <a:pt x="17590" y="5133"/>
                    <a:pt x="17706" y="5005"/>
                    <a:pt x="17640" y="4815"/>
                  </a:cubicBezTo>
                  <a:cubicBezTo>
                    <a:pt x="17590" y="4608"/>
                    <a:pt x="17392" y="4417"/>
                    <a:pt x="17177" y="4354"/>
                  </a:cubicBezTo>
                  <a:close/>
                  <a:moveTo>
                    <a:pt x="19127" y="5069"/>
                  </a:moveTo>
                  <a:cubicBezTo>
                    <a:pt x="19127" y="5069"/>
                    <a:pt x="19127" y="5069"/>
                    <a:pt x="19127" y="5069"/>
                  </a:cubicBezTo>
                  <a:cubicBezTo>
                    <a:pt x="18995" y="5005"/>
                    <a:pt x="18945" y="5101"/>
                    <a:pt x="18995" y="5292"/>
                  </a:cubicBezTo>
                  <a:cubicBezTo>
                    <a:pt x="18995" y="5292"/>
                    <a:pt x="18995" y="5292"/>
                    <a:pt x="18995" y="5292"/>
                  </a:cubicBezTo>
                  <a:cubicBezTo>
                    <a:pt x="19078" y="5482"/>
                    <a:pt x="19226" y="5673"/>
                    <a:pt x="19358" y="5737"/>
                  </a:cubicBezTo>
                  <a:cubicBezTo>
                    <a:pt x="19358" y="5737"/>
                    <a:pt x="19358" y="5737"/>
                    <a:pt x="19358" y="5737"/>
                  </a:cubicBezTo>
                  <a:cubicBezTo>
                    <a:pt x="19507" y="5800"/>
                    <a:pt x="19540" y="5705"/>
                    <a:pt x="19491" y="5514"/>
                  </a:cubicBezTo>
                  <a:cubicBezTo>
                    <a:pt x="19408" y="5323"/>
                    <a:pt x="19259" y="5133"/>
                    <a:pt x="19127" y="5069"/>
                  </a:cubicBezTo>
                  <a:close/>
                  <a:moveTo>
                    <a:pt x="19606" y="5339"/>
                  </a:moveTo>
                  <a:cubicBezTo>
                    <a:pt x="19606" y="5339"/>
                    <a:pt x="19606" y="5339"/>
                    <a:pt x="19606" y="5339"/>
                  </a:cubicBezTo>
                  <a:cubicBezTo>
                    <a:pt x="19491" y="5260"/>
                    <a:pt x="19458" y="5339"/>
                    <a:pt x="19524" y="5530"/>
                  </a:cubicBezTo>
                  <a:cubicBezTo>
                    <a:pt x="19524" y="5530"/>
                    <a:pt x="19524" y="5530"/>
                    <a:pt x="19524" y="5530"/>
                  </a:cubicBezTo>
                  <a:cubicBezTo>
                    <a:pt x="19590" y="5721"/>
                    <a:pt x="19739" y="5911"/>
                    <a:pt x="19838" y="5975"/>
                  </a:cubicBezTo>
                  <a:cubicBezTo>
                    <a:pt x="19838" y="5975"/>
                    <a:pt x="19838" y="5975"/>
                    <a:pt x="19838" y="5975"/>
                  </a:cubicBezTo>
                  <a:cubicBezTo>
                    <a:pt x="19953" y="6039"/>
                    <a:pt x="19986" y="5943"/>
                    <a:pt x="19920" y="5768"/>
                  </a:cubicBezTo>
                  <a:cubicBezTo>
                    <a:pt x="19838" y="5593"/>
                    <a:pt x="19722" y="5403"/>
                    <a:pt x="19606" y="5339"/>
                  </a:cubicBezTo>
                  <a:close/>
                  <a:moveTo>
                    <a:pt x="19986" y="5593"/>
                  </a:moveTo>
                  <a:cubicBezTo>
                    <a:pt x="19986" y="5593"/>
                    <a:pt x="19986" y="5593"/>
                    <a:pt x="19986" y="5593"/>
                  </a:cubicBezTo>
                  <a:cubicBezTo>
                    <a:pt x="19887" y="5530"/>
                    <a:pt x="19871" y="5609"/>
                    <a:pt x="19937" y="5784"/>
                  </a:cubicBezTo>
                  <a:cubicBezTo>
                    <a:pt x="19937" y="5784"/>
                    <a:pt x="19937" y="5784"/>
                    <a:pt x="19937" y="5784"/>
                  </a:cubicBezTo>
                  <a:cubicBezTo>
                    <a:pt x="20020" y="5959"/>
                    <a:pt x="20135" y="6150"/>
                    <a:pt x="20218" y="6213"/>
                  </a:cubicBezTo>
                  <a:cubicBezTo>
                    <a:pt x="20218" y="6213"/>
                    <a:pt x="20218" y="6213"/>
                    <a:pt x="20218" y="6213"/>
                  </a:cubicBezTo>
                  <a:cubicBezTo>
                    <a:pt x="20317" y="6277"/>
                    <a:pt x="20317" y="6197"/>
                    <a:pt x="20251" y="6023"/>
                  </a:cubicBezTo>
                  <a:cubicBezTo>
                    <a:pt x="20168" y="5848"/>
                    <a:pt x="20069" y="5673"/>
                    <a:pt x="19986" y="5593"/>
                  </a:cubicBezTo>
                  <a:close/>
                  <a:moveTo>
                    <a:pt x="20267" y="5880"/>
                  </a:moveTo>
                  <a:cubicBezTo>
                    <a:pt x="20267" y="5880"/>
                    <a:pt x="20267" y="5880"/>
                    <a:pt x="20267" y="5880"/>
                  </a:cubicBezTo>
                  <a:cubicBezTo>
                    <a:pt x="20201" y="5800"/>
                    <a:pt x="20201" y="5880"/>
                    <a:pt x="20267" y="6039"/>
                  </a:cubicBezTo>
                  <a:cubicBezTo>
                    <a:pt x="20267" y="6039"/>
                    <a:pt x="20267" y="6039"/>
                    <a:pt x="20267" y="6039"/>
                  </a:cubicBezTo>
                  <a:cubicBezTo>
                    <a:pt x="20350" y="6197"/>
                    <a:pt x="20449" y="6404"/>
                    <a:pt x="20515" y="6452"/>
                  </a:cubicBezTo>
                  <a:cubicBezTo>
                    <a:pt x="20515" y="6452"/>
                    <a:pt x="20515" y="6452"/>
                    <a:pt x="20515" y="6452"/>
                  </a:cubicBezTo>
                  <a:cubicBezTo>
                    <a:pt x="20581" y="6515"/>
                    <a:pt x="20565" y="6436"/>
                    <a:pt x="20499" y="6277"/>
                  </a:cubicBezTo>
                  <a:cubicBezTo>
                    <a:pt x="20433" y="6118"/>
                    <a:pt x="20317" y="5959"/>
                    <a:pt x="20267" y="5880"/>
                  </a:cubicBezTo>
                  <a:close/>
                  <a:moveTo>
                    <a:pt x="1493" y="5593"/>
                  </a:moveTo>
                  <a:cubicBezTo>
                    <a:pt x="1493" y="5593"/>
                    <a:pt x="1493" y="5593"/>
                    <a:pt x="1493" y="5593"/>
                  </a:cubicBezTo>
                  <a:cubicBezTo>
                    <a:pt x="1328" y="5657"/>
                    <a:pt x="1179" y="5848"/>
                    <a:pt x="1113" y="6070"/>
                  </a:cubicBezTo>
                  <a:cubicBezTo>
                    <a:pt x="1113" y="6070"/>
                    <a:pt x="1113" y="6070"/>
                    <a:pt x="1113" y="6070"/>
                  </a:cubicBezTo>
                  <a:cubicBezTo>
                    <a:pt x="1064" y="6277"/>
                    <a:pt x="1130" y="6404"/>
                    <a:pt x="1279" y="6356"/>
                  </a:cubicBezTo>
                  <a:cubicBezTo>
                    <a:pt x="1279" y="6356"/>
                    <a:pt x="1279" y="6356"/>
                    <a:pt x="1279" y="6356"/>
                  </a:cubicBezTo>
                  <a:cubicBezTo>
                    <a:pt x="1444" y="6293"/>
                    <a:pt x="1626" y="6086"/>
                    <a:pt x="1675" y="5864"/>
                  </a:cubicBezTo>
                  <a:cubicBezTo>
                    <a:pt x="1725" y="5657"/>
                    <a:pt x="1642" y="5546"/>
                    <a:pt x="1493" y="5593"/>
                  </a:cubicBezTo>
                  <a:close/>
                  <a:moveTo>
                    <a:pt x="2138" y="5387"/>
                  </a:moveTo>
                  <a:cubicBezTo>
                    <a:pt x="2138" y="5387"/>
                    <a:pt x="2138" y="5387"/>
                    <a:pt x="2138" y="5387"/>
                  </a:cubicBezTo>
                  <a:cubicBezTo>
                    <a:pt x="1956" y="5435"/>
                    <a:pt x="1774" y="5641"/>
                    <a:pt x="1725" y="5864"/>
                  </a:cubicBezTo>
                  <a:cubicBezTo>
                    <a:pt x="1725" y="5864"/>
                    <a:pt x="1725" y="5864"/>
                    <a:pt x="1725" y="5864"/>
                  </a:cubicBezTo>
                  <a:cubicBezTo>
                    <a:pt x="1659" y="6070"/>
                    <a:pt x="1758" y="6197"/>
                    <a:pt x="1940" y="6150"/>
                  </a:cubicBezTo>
                  <a:cubicBezTo>
                    <a:pt x="1940" y="6150"/>
                    <a:pt x="1940" y="6150"/>
                    <a:pt x="1940" y="6150"/>
                  </a:cubicBezTo>
                  <a:cubicBezTo>
                    <a:pt x="2121" y="6102"/>
                    <a:pt x="2320" y="5880"/>
                    <a:pt x="2369" y="5673"/>
                  </a:cubicBezTo>
                  <a:cubicBezTo>
                    <a:pt x="2419" y="5450"/>
                    <a:pt x="2320" y="5323"/>
                    <a:pt x="2138" y="5387"/>
                  </a:cubicBezTo>
                  <a:close/>
                  <a:moveTo>
                    <a:pt x="2882" y="5180"/>
                  </a:moveTo>
                  <a:cubicBezTo>
                    <a:pt x="2882" y="5180"/>
                    <a:pt x="2882" y="5180"/>
                    <a:pt x="2882" y="5180"/>
                  </a:cubicBezTo>
                  <a:cubicBezTo>
                    <a:pt x="2667" y="5228"/>
                    <a:pt x="2468" y="5435"/>
                    <a:pt x="2419" y="5657"/>
                  </a:cubicBezTo>
                  <a:cubicBezTo>
                    <a:pt x="2419" y="5657"/>
                    <a:pt x="2419" y="5657"/>
                    <a:pt x="2419" y="5657"/>
                  </a:cubicBezTo>
                  <a:cubicBezTo>
                    <a:pt x="2369" y="5880"/>
                    <a:pt x="2485" y="6023"/>
                    <a:pt x="2700" y="5975"/>
                  </a:cubicBezTo>
                  <a:cubicBezTo>
                    <a:pt x="2700" y="5975"/>
                    <a:pt x="2700" y="5975"/>
                    <a:pt x="2700" y="5975"/>
                  </a:cubicBezTo>
                  <a:cubicBezTo>
                    <a:pt x="2898" y="5927"/>
                    <a:pt x="3096" y="5705"/>
                    <a:pt x="3163" y="5482"/>
                  </a:cubicBezTo>
                  <a:cubicBezTo>
                    <a:pt x="3196" y="5260"/>
                    <a:pt x="3080" y="5117"/>
                    <a:pt x="2882" y="5180"/>
                  </a:cubicBezTo>
                  <a:close/>
                  <a:moveTo>
                    <a:pt x="3708" y="4990"/>
                  </a:moveTo>
                  <a:cubicBezTo>
                    <a:pt x="3708" y="4990"/>
                    <a:pt x="3708" y="4990"/>
                    <a:pt x="3708" y="4990"/>
                  </a:cubicBezTo>
                  <a:cubicBezTo>
                    <a:pt x="3477" y="5037"/>
                    <a:pt x="3278" y="5244"/>
                    <a:pt x="3212" y="5466"/>
                  </a:cubicBezTo>
                  <a:cubicBezTo>
                    <a:pt x="3212" y="5466"/>
                    <a:pt x="3212" y="5466"/>
                    <a:pt x="3212" y="5466"/>
                  </a:cubicBezTo>
                  <a:cubicBezTo>
                    <a:pt x="3179" y="5689"/>
                    <a:pt x="3311" y="5848"/>
                    <a:pt x="3543" y="5800"/>
                  </a:cubicBezTo>
                  <a:cubicBezTo>
                    <a:pt x="3543" y="5800"/>
                    <a:pt x="3543" y="5800"/>
                    <a:pt x="3543" y="5800"/>
                  </a:cubicBezTo>
                  <a:cubicBezTo>
                    <a:pt x="3758" y="5752"/>
                    <a:pt x="3972" y="5530"/>
                    <a:pt x="4038" y="5307"/>
                  </a:cubicBezTo>
                  <a:cubicBezTo>
                    <a:pt x="4072" y="5069"/>
                    <a:pt x="3923" y="4942"/>
                    <a:pt x="3708" y="4990"/>
                  </a:cubicBezTo>
                  <a:close/>
                  <a:moveTo>
                    <a:pt x="4617" y="4799"/>
                  </a:moveTo>
                  <a:cubicBezTo>
                    <a:pt x="4617" y="4799"/>
                    <a:pt x="4617" y="4799"/>
                    <a:pt x="4617" y="4799"/>
                  </a:cubicBezTo>
                  <a:cubicBezTo>
                    <a:pt x="4369" y="4862"/>
                    <a:pt x="4138" y="5053"/>
                    <a:pt x="4105" y="5292"/>
                  </a:cubicBezTo>
                  <a:cubicBezTo>
                    <a:pt x="4105" y="5292"/>
                    <a:pt x="4105" y="5292"/>
                    <a:pt x="4105" y="5292"/>
                  </a:cubicBezTo>
                  <a:cubicBezTo>
                    <a:pt x="4055" y="5514"/>
                    <a:pt x="4204" y="5689"/>
                    <a:pt x="4468" y="5641"/>
                  </a:cubicBezTo>
                  <a:cubicBezTo>
                    <a:pt x="4468" y="5641"/>
                    <a:pt x="4468" y="5641"/>
                    <a:pt x="4468" y="5641"/>
                  </a:cubicBezTo>
                  <a:cubicBezTo>
                    <a:pt x="4716" y="5593"/>
                    <a:pt x="4947" y="5371"/>
                    <a:pt x="4997" y="5148"/>
                  </a:cubicBezTo>
                  <a:cubicBezTo>
                    <a:pt x="5030" y="4910"/>
                    <a:pt x="4865" y="4767"/>
                    <a:pt x="4617" y="4799"/>
                  </a:cubicBezTo>
                  <a:close/>
                  <a:moveTo>
                    <a:pt x="5609" y="4656"/>
                  </a:moveTo>
                  <a:cubicBezTo>
                    <a:pt x="5609" y="4656"/>
                    <a:pt x="5609" y="4656"/>
                    <a:pt x="5609" y="4656"/>
                  </a:cubicBezTo>
                  <a:cubicBezTo>
                    <a:pt x="5328" y="4688"/>
                    <a:pt x="5113" y="4894"/>
                    <a:pt x="5063" y="5133"/>
                  </a:cubicBezTo>
                  <a:cubicBezTo>
                    <a:pt x="5063" y="5133"/>
                    <a:pt x="5063" y="5133"/>
                    <a:pt x="5063" y="5133"/>
                  </a:cubicBezTo>
                  <a:cubicBezTo>
                    <a:pt x="5030" y="5371"/>
                    <a:pt x="5195" y="5530"/>
                    <a:pt x="5476" y="5498"/>
                  </a:cubicBezTo>
                  <a:cubicBezTo>
                    <a:pt x="5476" y="5498"/>
                    <a:pt x="5476" y="5498"/>
                    <a:pt x="5476" y="5498"/>
                  </a:cubicBezTo>
                  <a:cubicBezTo>
                    <a:pt x="5741" y="5466"/>
                    <a:pt x="5989" y="5244"/>
                    <a:pt x="6022" y="5005"/>
                  </a:cubicBezTo>
                  <a:cubicBezTo>
                    <a:pt x="6055" y="4767"/>
                    <a:pt x="5856" y="4608"/>
                    <a:pt x="5609" y="4656"/>
                  </a:cubicBezTo>
                  <a:close/>
                  <a:moveTo>
                    <a:pt x="6666" y="4529"/>
                  </a:moveTo>
                  <a:cubicBezTo>
                    <a:pt x="6666" y="4529"/>
                    <a:pt x="6666" y="4529"/>
                    <a:pt x="6666" y="4529"/>
                  </a:cubicBezTo>
                  <a:cubicBezTo>
                    <a:pt x="6385" y="4560"/>
                    <a:pt x="6137" y="4767"/>
                    <a:pt x="6104" y="5005"/>
                  </a:cubicBezTo>
                  <a:cubicBezTo>
                    <a:pt x="6104" y="5005"/>
                    <a:pt x="6104" y="5005"/>
                    <a:pt x="6104" y="5005"/>
                  </a:cubicBezTo>
                  <a:cubicBezTo>
                    <a:pt x="6071" y="5244"/>
                    <a:pt x="6270" y="5403"/>
                    <a:pt x="6551" y="5387"/>
                  </a:cubicBezTo>
                  <a:cubicBezTo>
                    <a:pt x="6551" y="5387"/>
                    <a:pt x="6551" y="5387"/>
                    <a:pt x="6551" y="5387"/>
                  </a:cubicBezTo>
                  <a:cubicBezTo>
                    <a:pt x="6848" y="5355"/>
                    <a:pt x="7096" y="5148"/>
                    <a:pt x="7129" y="4894"/>
                  </a:cubicBezTo>
                  <a:cubicBezTo>
                    <a:pt x="7145" y="4656"/>
                    <a:pt x="6947" y="4513"/>
                    <a:pt x="6666" y="4529"/>
                  </a:cubicBezTo>
                  <a:close/>
                  <a:moveTo>
                    <a:pt x="7773" y="4433"/>
                  </a:moveTo>
                  <a:cubicBezTo>
                    <a:pt x="7773" y="4433"/>
                    <a:pt x="7773" y="4433"/>
                    <a:pt x="7773" y="4433"/>
                  </a:cubicBezTo>
                  <a:cubicBezTo>
                    <a:pt x="7476" y="4449"/>
                    <a:pt x="7228" y="4656"/>
                    <a:pt x="7212" y="4894"/>
                  </a:cubicBezTo>
                  <a:cubicBezTo>
                    <a:pt x="7212" y="4894"/>
                    <a:pt x="7212" y="4894"/>
                    <a:pt x="7212" y="4894"/>
                  </a:cubicBezTo>
                  <a:cubicBezTo>
                    <a:pt x="7179" y="5133"/>
                    <a:pt x="7393" y="5307"/>
                    <a:pt x="7707" y="5292"/>
                  </a:cubicBezTo>
                  <a:cubicBezTo>
                    <a:pt x="7707" y="5292"/>
                    <a:pt x="7707" y="5292"/>
                    <a:pt x="7707" y="5292"/>
                  </a:cubicBezTo>
                  <a:cubicBezTo>
                    <a:pt x="8005" y="5276"/>
                    <a:pt x="8253" y="5053"/>
                    <a:pt x="8269" y="4815"/>
                  </a:cubicBezTo>
                  <a:cubicBezTo>
                    <a:pt x="8286" y="4576"/>
                    <a:pt x="8071" y="4401"/>
                    <a:pt x="7773" y="4433"/>
                  </a:cubicBezTo>
                  <a:close/>
                  <a:moveTo>
                    <a:pt x="10104" y="4338"/>
                  </a:moveTo>
                  <a:cubicBezTo>
                    <a:pt x="10104" y="4338"/>
                    <a:pt x="10104" y="4338"/>
                    <a:pt x="10104" y="4338"/>
                  </a:cubicBezTo>
                  <a:cubicBezTo>
                    <a:pt x="9806" y="4338"/>
                    <a:pt x="9558" y="4529"/>
                    <a:pt x="9542" y="4783"/>
                  </a:cubicBezTo>
                  <a:cubicBezTo>
                    <a:pt x="9542" y="4783"/>
                    <a:pt x="9542" y="4783"/>
                    <a:pt x="9542" y="4783"/>
                  </a:cubicBezTo>
                  <a:cubicBezTo>
                    <a:pt x="9542" y="5021"/>
                    <a:pt x="9790" y="5212"/>
                    <a:pt x="10104" y="5212"/>
                  </a:cubicBezTo>
                  <a:cubicBezTo>
                    <a:pt x="10104" y="5212"/>
                    <a:pt x="10104" y="5212"/>
                    <a:pt x="10104" y="5212"/>
                  </a:cubicBezTo>
                  <a:cubicBezTo>
                    <a:pt x="10418" y="5212"/>
                    <a:pt x="10666" y="5021"/>
                    <a:pt x="10666" y="4767"/>
                  </a:cubicBezTo>
                  <a:cubicBezTo>
                    <a:pt x="10649" y="4529"/>
                    <a:pt x="10418" y="4338"/>
                    <a:pt x="10104" y="4338"/>
                  </a:cubicBezTo>
                  <a:close/>
                  <a:moveTo>
                    <a:pt x="11277" y="4354"/>
                  </a:moveTo>
                  <a:cubicBezTo>
                    <a:pt x="11277" y="4354"/>
                    <a:pt x="11277" y="4354"/>
                    <a:pt x="11277" y="4354"/>
                  </a:cubicBezTo>
                  <a:cubicBezTo>
                    <a:pt x="10980" y="4354"/>
                    <a:pt x="10748" y="4529"/>
                    <a:pt x="10748" y="4767"/>
                  </a:cubicBezTo>
                  <a:cubicBezTo>
                    <a:pt x="10748" y="4767"/>
                    <a:pt x="10748" y="4767"/>
                    <a:pt x="10748" y="4767"/>
                  </a:cubicBezTo>
                  <a:cubicBezTo>
                    <a:pt x="10765" y="5021"/>
                    <a:pt x="11013" y="5212"/>
                    <a:pt x="11327" y="5228"/>
                  </a:cubicBezTo>
                  <a:cubicBezTo>
                    <a:pt x="11327" y="5228"/>
                    <a:pt x="11327" y="5228"/>
                    <a:pt x="11327" y="5228"/>
                  </a:cubicBezTo>
                  <a:cubicBezTo>
                    <a:pt x="11641" y="5244"/>
                    <a:pt x="11855" y="5053"/>
                    <a:pt x="11855" y="4815"/>
                  </a:cubicBezTo>
                  <a:cubicBezTo>
                    <a:pt x="11839" y="4560"/>
                    <a:pt x="11591" y="4370"/>
                    <a:pt x="11277" y="4354"/>
                  </a:cubicBezTo>
                  <a:close/>
                  <a:moveTo>
                    <a:pt x="14632" y="4624"/>
                  </a:moveTo>
                  <a:cubicBezTo>
                    <a:pt x="14632" y="4624"/>
                    <a:pt x="14632" y="4624"/>
                    <a:pt x="14632" y="4624"/>
                  </a:cubicBezTo>
                  <a:cubicBezTo>
                    <a:pt x="14367" y="4592"/>
                    <a:pt x="14186" y="4751"/>
                    <a:pt x="14202" y="4990"/>
                  </a:cubicBezTo>
                  <a:cubicBezTo>
                    <a:pt x="14202" y="4990"/>
                    <a:pt x="14202" y="4990"/>
                    <a:pt x="14202" y="4990"/>
                  </a:cubicBezTo>
                  <a:cubicBezTo>
                    <a:pt x="14235" y="5228"/>
                    <a:pt x="14483" y="5450"/>
                    <a:pt x="14764" y="5482"/>
                  </a:cubicBezTo>
                  <a:cubicBezTo>
                    <a:pt x="14764" y="5482"/>
                    <a:pt x="14764" y="5482"/>
                    <a:pt x="14764" y="5482"/>
                  </a:cubicBezTo>
                  <a:cubicBezTo>
                    <a:pt x="15029" y="5514"/>
                    <a:pt x="15210" y="5355"/>
                    <a:pt x="15177" y="5117"/>
                  </a:cubicBezTo>
                  <a:cubicBezTo>
                    <a:pt x="15128" y="4878"/>
                    <a:pt x="14896" y="4672"/>
                    <a:pt x="14632" y="4624"/>
                  </a:cubicBezTo>
                  <a:close/>
                  <a:moveTo>
                    <a:pt x="15623" y="4783"/>
                  </a:moveTo>
                  <a:cubicBezTo>
                    <a:pt x="15623" y="4783"/>
                    <a:pt x="15623" y="4783"/>
                    <a:pt x="15623" y="4783"/>
                  </a:cubicBezTo>
                  <a:cubicBezTo>
                    <a:pt x="15376" y="4751"/>
                    <a:pt x="15210" y="4894"/>
                    <a:pt x="15243" y="5117"/>
                  </a:cubicBezTo>
                  <a:cubicBezTo>
                    <a:pt x="15243" y="5117"/>
                    <a:pt x="15243" y="5117"/>
                    <a:pt x="15243" y="5117"/>
                  </a:cubicBezTo>
                  <a:cubicBezTo>
                    <a:pt x="15293" y="5355"/>
                    <a:pt x="15524" y="5578"/>
                    <a:pt x="15772" y="5625"/>
                  </a:cubicBezTo>
                  <a:cubicBezTo>
                    <a:pt x="15772" y="5625"/>
                    <a:pt x="15772" y="5625"/>
                    <a:pt x="15772" y="5625"/>
                  </a:cubicBezTo>
                  <a:cubicBezTo>
                    <a:pt x="16037" y="5657"/>
                    <a:pt x="16185" y="5498"/>
                    <a:pt x="16152" y="5260"/>
                  </a:cubicBezTo>
                  <a:cubicBezTo>
                    <a:pt x="16103" y="5037"/>
                    <a:pt x="15888" y="4831"/>
                    <a:pt x="15623" y="4783"/>
                  </a:cubicBezTo>
                  <a:close/>
                  <a:moveTo>
                    <a:pt x="16549" y="4958"/>
                  </a:moveTo>
                  <a:cubicBezTo>
                    <a:pt x="16549" y="4958"/>
                    <a:pt x="16549" y="4958"/>
                    <a:pt x="16549" y="4958"/>
                  </a:cubicBezTo>
                  <a:cubicBezTo>
                    <a:pt x="16318" y="4910"/>
                    <a:pt x="16185" y="5037"/>
                    <a:pt x="16218" y="5276"/>
                  </a:cubicBezTo>
                  <a:cubicBezTo>
                    <a:pt x="16218" y="5276"/>
                    <a:pt x="16218" y="5276"/>
                    <a:pt x="16218" y="5276"/>
                  </a:cubicBezTo>
                  <a:cubicBezTo>
                    <a:pt x="16268" y="5514"/>
                    <a:pt x="16499" y="5721"/>
                    <a:pt x="16714" y="5784"/>
                  </a:cubicBezTo>
                  <a:cubicBezTo>
                    <a:pt x="16714" y="5784"/>
                    <a:pt x="16714" y="5784"/>
                    <a:pt x="16714" y="5784"/>
                  </a:cubicBezTo>
                  <a:cubicBezTo>
                    <a:pt x="16962" y="5816"/>
                    <a:pt x="17078" y="5673"/>
                    <a:pt x="17045" y="5435"/>
                  </a:cubicBezTo>
                  <a:cubicBezTo>
                    <a:pt x="16995" y="5212"/>
                    <a:pt x="16780" y="5005"/>
                    <a:pt x="16549" y="4958"/>
                  </a:cubicBezTo>
                  <a:close/>
                  <a:moveTo>
                    <a:pt x="17392" y="5148"/>
                  </a:moveTo>
                  <a:cubicBezTo>
                    <a:pt x="17392" y="5148"/>
                    <a:pt x="17392" y="5148"/>
                    <a:pt x="17392" y="5148"/>
                  </a:cubicBezTo>
                  <a:cubicBezTo>
                    <a:pt x="17194" y="5101"/>
                    <a:pt x="17061" y="5228"/>
                    <a:pt x="17111" y="5450"/>
                  </a:cubicBezTo>
                  <a:cubicBezTo>
                    <a:pt x="17111" y="5450"/>
                    <a:pt x="17111" y="5450"/>
                    <a:pt x="17111" y="5450"/>
                  </a:cubicBezTo>
                  <a:cubicBezTo>
                    <a:pt x="17160" y="5689"/>
                    <a:pt x="17359" y="5895"/>
                    <a:pt x="17574" y="5943"/>
                  </a:cubicBezTo>
                  <a:cubicBezTo>
                    <a:pt x="17574" y="5943"/>
                    <a:pt x="17574" y="5943"/>
                    <a:pt x="17574" y="5943"/>
                  </a:cubicBezTo>
                  <a:cubicBezTo>
                    <a:pt x="17788" y="5991"/>
                    <a:pt x="17904" y="5848"/>
                    <a:pt x="17855" y="5625"/>
                  </a:cubicBezTo>
                  <a:cubicBezTo>
                    <a:pt x="17805" y="5403"/>
                    <a:pt x="17607" y="5196"/>
                    <a:pt x="17392" y="5148"/>
                  </a:cubicBezTo>
                  <a:close/>
                  <a:moveTo>
                    <a:pt x="18152" y="5355"/>
                  </a:moveTo>
                  <a:cubicBezTo>
                    <a:pt x="18152" y="5355"/>
                    <a:pt x="18152" y="5355"/>
                    <a:pt x="18152" y="5355"/>
                  </a:cubicBezTo>
                  <a:cubicBezTo>
                    <a:pt x="17954" y="5307"/>
                    <a:pt x="17855" y="5419"/>
                    <a:pt x="17904" y="5641"/>
                  </a:cubicBezTo>
                  <a:cubicBezTo>
                    <a:pt x="17904" y="5641"/>
                    <a:pt x="17904" y="5641"/>
                    <a:pt x="17904" y="5641"/>
                  </a:cubicBezTo>
                  <a:cubicBezTo>
                    <a:pt x="17970" y="5864"/>
                    <a:pt x="18152" y="6086"/>
                    <a:pt x="18334" y="6134"/>
                  </a:cubicBezTo>
                  <a:cubicBezTo>
                    <a:pt x="18334" y="6134"/>
                    <a:pt x="18334" y="6134"/>
                    <a:pt x="18334" y="6134"/>
                  </a:cubicBezTo>
                  <a:cubicBezTo>
                    <a:pt x="18532" y="6166"/>
                    <a:pt x="18631" y="6039"/>
                    <a:pt x="18565" y="5832"/>
                  </a:cubicBezTo>
                  <a:cubicBezTo>
                    <a:pt x="18516" y="5609"/>
                    <a:pt x="18334" y="5403"/>
                    <a:pt x="18152" y="5355"/>
                  </a:cubicBezTo>
                  <a:close/>
                  <a:moveTo>
                    <a:pt x="18813" y="5562"/>
                  </a:moveTo>
                  <a:cubicBezTo>
                    <a:pt x="18813" y="5562"/>
                    <a:pt x="18813" y="5562"/>
                    <a:pt x="18813" y="5562"/>
                  </a:cubicBezTo>
                  <a:cubicBezTo>
                    <a:pt x="18648" y="5514"/>
                    <a:pt x="18565" y="5625"/>
                    <a:pt x="18615" y="5832"/>
                  </a:cubicBezTo>
                  <a:cubicBezTo>
                    <a:pt x="18615" y="5832"/>
                    <a:pt x="18615" y="5832"/>
                    <a:pt x="18615" y="5832"/>
                  </a:cubicBezTo>
                  <a:cubicBezTo>
                    <a:pt x="18664" y="6054"/>
                    <a:pt x="18846" y="6261"/>
                    <a:pt x="19011" y="6325"/>
                  </a:cubicBezTo>
                  <a:cubicBezTo>
                    <a:pt x="19011" y="6325"/>
                    <a:pt x="19011" y="6325"/>
                    <a:pt x="19011" y="6325"/>
                  </a:cubicBezTo>
                  <a:cubicBezTo>
                    <a:pt x="19177" y="6372"/>
                    <a:pt x="19243" y="6229"/>
                    <a:pt x="19193" y="6039"/>
                  </a:cubicBezTo>
                  <a:cubicBezTo>
                    <a:pt x="19127" y="5832"/>
                    <a:pt x="18978" y="5625"/>
                    <a:pt x="18813" y="5562"/>
                  </a:cubicBezTo>
                  <a:close/>
                  <a:moveTo>
                    <a:pt x="19375" y="5784"/>
                  </a:moveTo>
                  <a:cubicBezTo>
                    <a:pt x="19375" y="5784"/>
                    <a:pt x="19375" y="5784"/>
                    <a:pt x="19375" y="5784"/>
                  </a:cubicBezTo>
                  <a:cubicBezTo>
                    <a:pt x="19243" y="5737"/>
                    <a:pt x="19177" y="5848"/>
                    <a:pt x="19226" y="6054"/>
                  </a:cubicBezTo>
                  <a:cubicBezTo>
                    <a:pt x="19226" y="6054"/>
                    <a:pt x="19226" y="6054"/>
                    <a:pt x="19226" y="6054"/>
                  </a:cubicBezTo>
                  <a:cubicBezTo>
                    <a:pt x="19292" y="6261"/>
                    <a:pt x="19458" y="6468"/>
                    <a:pt x="19590" y="6515"/>
                  </a:cubicBezTo>
                  <a:cubicBezTo>
                    <a:pt x="19590" y="6515"/>
                    <a:pt x="19590" y="6515"/>
                    <a:pt x="19590" y="6515"/>
                  </a:cubicBezTo>
                  <a:cubicBezTo>
                    <a:pt x="19722" y="6563"/>
                    <a:pt x="19772" y="6452"/>
                    <a:pt x="19722" y="6245"/>
                  </a:cubicBezTo>
                  <a:cubicBezTo>
                    <a:pt x="19656" y="6054"/>
                    <a:pt x="19507" y="5864"/>
                    <a:pt x="19375" y="5784"/>
                  </a:cubicBezTo>
                  <a:close/>
                  <a:moveTo>
                    <a:pt x="19854" y="6023"/>
                  </a:moveTo>
                  <a:cubicBezTo>
                    <a:pt x="19854" y="6023"/>
                    <a:pt x="19854" y="6023"/>
                    <a:pt x="19854" y="6023"/>
                  </a:cubicBezTo>
                  <a:cubicBezTo>
                    <a:pt x="19739" y="5975"/>
                    <a:pt x="19706" y="6054"/>
                    <a:pt x="19755" y="6261"/>
                  </a:cubicBezTo>
                  <a:cubicBezTo>
                    <a:pt x="19755" y="6261"/>
                    <a:pt x="19755" y="6261"/>
                    <a:pt x="19755" y="6261"/>
                  </a:cubicBezTo>
                  <a:cubicBezTo>
                    <a:pt x="19821" y="6468"/>
                    <a:pt x="19953" y="6658"/>
                    <a:pt x="20069" y="6722"/>
                  </a:cubicBezTo>
                  <a:cubicBezTo>
                    <a:pt x="20069" y="6722"/>
                    <a:pt x="20069" y="6722"/>
                    <a:pt x="20069" y="6722"/>
                  </a:cubicBezTo>
                  <a:cubicBezTo>
                    <a:pt x="20185" y="6770"/>
                    <a:pt x="20218" y="6658"/>
                    <a:pt x="20152" y="6468"/>
                  </a:cubicBezTo>
                  <a:cubicBezTo>
                    <a:pt x="20086" y="6277"/>
                    <a:pt x="19970" y="6086"/>
                    <a:pt x="19854" y="6023"/>
                  </a:cubicBezTo>
                  <a:close/>
                  <a:moveTo>
                    <a:pt x="20532" y="6499"/>
                  </a:moveTo>
                  <a:cubicBezTo>
                    <a:pt x="20532" y="6499"/>
                    <a:pt x="20532" y="6499"/>
                    <a:pt x="20532" y="6499"/>
                  </a:cubicBezTo>
                  <a:cubicBezTo>
                    <a:pt x="20466" y="6436"/>
                    <a:pt x="20466" y="6531"/>
                    <a:pt x="20515" y="6706"/>
                  </a:cubicBezTo>
                  <a:cubicBezTo>
                    <a:pt x="20515" y="6706"/>
                    <a:pt x="20515" y="6706"/>
                    <a:pt x="20515" y="6706"/>
                  </a:cubicBezTo>
                  <a:cubicBezTo>
                    <a:pt x="20581" y="6897"/>
                    <a:pt x="20681" y="7088"/>
                    <a:pt x="20747" y="7135"/>
                  </a:cubicBezTo>
                  <a:cubicBezTo>
                    <a:pt x="20747" y="7135"/>
                    <a:pt x="20747" y="7135"/>
                    <a:pt x="20747" y="7135"/>
                  </a:cubicBezTo>
                  <a:cubicBezTo>
                    <a:pt x="20813" y="7183"/>
                    <a:pt x="20813" y="7088"/>
                    <a:pt x="20747" y="6913"/>
                  </a:cubicBezTo>
                  <a:cubicBezTo>
                    <a:pt x="20697" y="6738"/>
                    <a:pt x="20598" y="6563"/>
                    <a:pt x="20532" y="6499"/>
                  </a:cubicBezTo>
                  <a:close/>
                  <a:moveTo>
                    <a:pt x="20730" y="6754"/>
                  </a:moveTo>
                  <a:cubicBezTo>
                    <a:pt x="20730" y="6754"/>
                    <a:pt x="20730" y="6754"/>
                    <a:pt x="20730" y="6754"/>
                  </a:cubicBezTo>
                  <a:cubicBezTo>
                    <a:pt x="20697" y="6690"/>
                    <a:pt x="20697" y="6770"/>
                    <a:pt x="20763" y="6929"/>
                  </a:cubicBezTo>
                  <a:cubicBezTo>
                    <a:pt x="20763" y="6929"/>
                    <a:pt x="20763" y="6929"/>
                    <a:pt x="20763" y="6929"/>
                  </a:cubicBezTo>
                  <a:cubicBezTo>
                    <a:pt x="20829" y="7103"/>
                    <a:pt x="20912" y="7294"/>
                    <a:pt x="20945" y="7342"/>
                  </a:cubicBezTo>
                  <a:cubicBezTo>
                    <a:pt x="20945" y="7342"/>
                    <a:pt x="20945" y="7342"/>
                    <a:pt x="20945" y="7342"/>
                  </a:cubicBezTo>
                  <a:cubicBezTo>
                    <a:pt x="20978" y="7405"/>
                    <a:pt x="20962" y="7310"/>
                    <a:pt x="20895" y="7151"/>
                  </a:cubicBezTo>
                  <a:cubicBezTo>
                    <a:pt x="20846" y="6992"/>
                    <a:pt x="20763" y="6817"/>
                    <a:pt x="20730" y="6754"/>
                  </a:cubicBezTo>
                  <a:close/>
                  <a:moveTo>
                    <a:pt x="1279" y="6404"/>
                  </a:moveTo>
                  <a:cubicBezTo>
                    <a:pt x="1279" y="6404"/>
                    <a:pt x="1279" y="6404"/>
                    <a:pt x="1279" y="6404"/>
                  </a:cubicBezTo>
                  <a:cubicBezTo>
                    <a:pt x="1113" y="6468"/>
                    <a:pt x="965" y="6658"/>
                    <a:pt x="915" y="6881"/>
                  </a:cubicBezTo>
                  <a:cubicBezTo>
                    <a:pt x="915" y="6881"/>
                    <a:pt x="915" y="6881"/>
                    <a:pt x="915" y="6881"/>
                  </a:cubicBezTo>
                  <a:cubicBezTo>
                    <a:pt x="865" y="7103"/>
                    <a:pt x="948" y="7246"/>
                    <a:pt x="1097" y="7215"/>
                  </a:cubicBezTo>
                  <a:cubicBezTo>
                    <a:pt x="1097" y="7215"/>
                    <a:pt x="1097" y="7215"/>
                    <a:pt x="1097" y="7215"/>
                  </a:cubicBezTo>
                  <a:cubicBezTo>
                    <a:pt x="1262" y="7167"/>
                    <a:pt x="1427" y="6944"/>
                    <a:pt x="1477" y="6722"/>
                  </a:cubicBezTo>
                  <a:cubicBezTo>
                    <a:pt x="1526" y="6484"/>
                    <a:pt x="1427" y="6372"/>
                    <a:pt x="1279" y="6404"/>
                  </a:cubicBezTo>
                  <a:close/>
                  <a:moveTo>
                    <a:pt x="1923" y="6213"/>
                  </a:moveTo>
                  <a:cubicBezTo>
                    <a:pt x="1923" y="6213"/>
                    <a:pt x="1923" y="6213"/>
                    <a:pt x="1923" y="6213"/>
                  </a:cubicBezTo>
                  <a:cubicBezTo>
                    <a:pt x="1741" y="6277"/>
                    <a:pt x="1593" y="6484"/>
                    <a:pt x="1526" y="6706"/>
                  </a:cubicBezTo>
                  <a:cubicBezTo>
                    <a:pt x="1526" y="6706"/>
                    <a:pt x="1526" y="6706"/>
                    <a:pt x="1526" y="6706"/>
                  </a:cubicBezTo>
                  <a:cubicBezTo>
                    <a:pt x="1477" y="6944"/>
                    <a:pt x="1576" y="7088"/>
                    <a:pt x="1774" y="7056"/>
                  </a:cubicBezTo>
                  <a:cubicBezTo>
                    <a:pt x="1774" y="7056"/>
                    <a:pt x="1774" y="7056"/>
                    <a:pt x="1774" y="7056"/>
                  </a:cubicBezTo>
                  <a:cubicBezTo>
                    <a:pt x="1956" y="7008"/>
                    <a:pt x="2138" y="6786"/>
                    <a:pt x="2188" y="6547"/>
                  </a:cubicBezTo>
                  <a:cubicBezTo>
                    <a:pt x="2221" y="6309"/>
                    <a:pt x="2105" y="6166"/>
                    <a:pt x="1923" y="6213"/>
                  </a:cubicBezTo>
                  <a:close/>
                  <a:moveTo>
                    <a:pt x="2683" y="6039"/>
                  </a:moveTo>
                  <a:cubicBezTo>
                    <a:pt x="2683" y="6039"/>
                    <a:pt x="2683" y="6039"/>
                    <a:pt x="2683" y="6039"/>
                  </a:cubicBezTo>
                  <a:cubicBezTo>
                    <a:pt x="2468" y="6086"/>
                    <a:pt x="2287" y="6293"/>
                    <a:pt x="2237" y="6531"/>
                  </a:cubicBezTo>
                  <a:cubicBezTo>
                    <a:pt x="2237" y="6531"/>
                    <a:pt x="2237" y="6531"/>
                    <a:pt x="2237" y="6531"/>
                  </a:cubicBezTo>
                  <a:cubicBezTo>
                    <a:pt x="2188" y="6770"/>
                    <a:pt x="2320" y="6944"/>
                    <a:pt x="2518" y="6897"/>
                  </a:cubicBezTo>
                  <a:cubicBezTo>
                    <a:pt x="2518" y="6897"/>
                    <a:pt x="2518" y="6897"/>
                    <a:pt x="2518" y="6897"/>
                  </a:cubicBezTo>
                  <a:cubicBezTo>
                    <a:pt x="2733" y="6849"/>
                    <a:pt x="2931" y="6627"/>
                    <a:pt x="2981" y="6388"/>
                  </a:cubicBezTo>
                  <a:cubicBezTo>
                    <a:pt x="3014" y="6134"/>
                    <a:pt x="2882" y="5991"/>
                    <a:pt x="2683" y="6039"/>
                  </a:cubicBezTo>
                  <a:close/>
                  <a:moveTo>
                    <a:pt x="3526" y="5864"/>
                  </a:moveTo>
                  <a:cubicBezTo>
                    <a:pt x="3526" y="5864"/>
                    <a:pt x="3526" y="5864"/>
                    <a:pt x="3526" y="5864"/>
                  </a:cubicBezTo>
                  <a:cubicBezTo>
                    <a:pt x="3295" y="5911"/>
                    <a:pt x="3096" y="6134"/>
                    <a:pt x="3047" y="6372"/>
                  </a:cubicBezTo>
                  <a:cubicBezTo>
                    <a:pt x="3047" y="6372"/>
                    <a:pt x="3047" y="6372"/>
                    <a:pt x="3047" y="6372"/>
                  </a:cubicBezTo>
                  <a:cubicBezTo>
                    <a:pt x="3014" y="6627"/>
                    <a:pt x="3146" y="6786"/>
                    <a:pt x="3377" y="6754"/>
                  </a:cubicBezTo>
                  <a:cubicBezTo>
                    <a:pt x="3377" y="6754"/>
                    <a:pt x="3377" y="6754"/>
                    <a:pt x="3377" y="6754"/>
                  </a:cubicBezTo>
                  <a:cubicBezTo>
                    <a:pt x="3609" y="6706"/>
                    <a:pt x="3824" y="6484"/>
                    <a:pt x="3873" y="6229"/>
                  </a:cubicBezTo>
                  <a:cubicBezTo>
                    <a:pt x="3906" y="5991"/>
                    <a:pt x="3758" y="5832"/>
                    <a:pt x="3526" y="5864"/>
                  </a:cubicBezTo>
                  <a:close/>
                  <a:moveTo>
                    <a:pt x="4452" y="5705"/>
                  </a:moveTo>
                  <a:cubicBezTo>
                    <a:pt x="4452" y="5705"/>
                    <a:pt x="4452" y="5705"/>
                    <a:pt x="4452" y="5705"/>
                  </a:cubicBezTo>
                  <a:cubicBezTo>
                    <a:pt x="4204" y="5752"/>
                    <a:pt x="3989" y="5975"/>
                    <a:pt x="3939" y="6229"/>
                  </a:cubicBezTo>
                  <a:cubicBezTo>
                    <a:pt x="3939" y="6229"/>
                    <a:pt x="3939" y="6229"/>
                    <a:pt x="3939" y="6229"/>
                  </a:cubicBezTo>
                  <a:cubicBezTo>
                    <a:pt x="3906" y="6468"/>
                    <a:pt x="4072" y="6642"/>
                    <a:pt x="4319" y="6611"/>
                  </a:cubicBezTo>
                  <a:cubicBezTo>
                    <a:pt x="4319" y="6611"/>
                    <a:pt x="4319" y="6611"/>
                    <a:pt x="4319" y="6611"/>
                  </a:cubicBezTo>
                  <a:cubicBezTo>
                    <a:pt x="4567" y="6579"/>
                    <a:pt x="4815" y="6341"/>
                    <a:pt x="4848" y="6086"/>
                  </a:cubicBezTo>
                  <a:cubicBezTo>
                    <a:pt x="4865" y="5832"/>
                    <a:pt x="4700" y="5673"/>
                    <a:pt x="4452" y="5705"/>
                  </a:cubicBezTo>
                  <a:close/>
                  <a:moveTo>
                    <a:pt x="7691" y="5371"/>
                  </a:moveTo>
                  <a:cubicBezTo>
                    <a:pt x="7691" y="5371"/>
                    <a:pt x="7691" y="5371"/>
                    <a:pt x="7691" y="5371"/>
                  </a:cubicBezTo>
                  <a:cubicBezTo>
                    <a:pt x="7393" y="5387"/>
                    <a:pt x="7145" y="5593"/>
                    <a:pt x="7112" y="5864"/>
                  </a:cubicBezTo>
                  <a:cubicBezTo>
                    <a:pt x="7112" y="5864"/>
                    <a:pt x="7112" y="5864"/>
                    <a:pt x="7112" y="5864"/>
                  </a:cubicBezTo>
                  <a:cubicBezTo>
                    <a:pt x="7096" y="6118"/>
                    <a:pt x="7311" y="6325"/>
                    <a:pt x="7625" y="6309"/>
                  </a:cubicBezTo>
                  <a:cubicBezTo>
                    <a:pt x="7625" y="6309"/>
                    <a:pt x="7625" y="6309"/>
                    <a:pt x="7625" y="6309"/>
                  </a:cubicBezTo>
                  <a:cubicBezTo>
                    <a:pt x="7939" y="6293"/>
                    <a:pt x="8187" y="6054"/>
                    <a:pt x="8220" y="5800"/>
                  </a:cubicBezTo>
                  <a:cubicBezTo>
                    <a:pt x="8220" y="5530"/>
                    <a:pt x="8005" y="5339"/>
                    <a:pt x="7691" y="5371"/>
                  </a:cubicBezTo>
                  <a:close/>
                  <a:moveTo>
                    <a:pt x="10104" y="5292"/>
                  </a:moveTo>
                  <a:cubicBezTo>
                    <a:pt x="10104" y="5292"/>
                    <a:pt x="10104" y="5292"/>
                    <a:pt x="10104" y="5292"/>
                  </a:cubicBezTo>
                  <a:cubicBezTo>
                    <a:pt x="9790" y="5292"/>
                    <a:pt x="9542" y="5498"/>
                    <a:pt x="9525" y="5752"/>
                  </a:cubicBezTo>
                  <a:cubicBezTo>
                    <a:pt x="9525" y="5752"/>
                    <a:pt x="9525" y="5752"/>
                    <a:pt x="9525" y="5752"/>
                  </a:cubicBezTo>
                  <a:cubicBezTo>
                    <a:pt x="9525" y="6023"/>
                    <a:pt x="9773" y="6229"/>
                    <a:pt x="10104" y="6229"/>
                  </a:cubicBezTo>
                  <a:cubicBezTo>
                    <a:pt x="10104" y="6229"/>
                    <a:pt x="10104" y="6229"/>
                    <a:pt x="10104" y="6229"/>
                  </a:cubicBezTo>
                  <a:cubicBezTo>
                    <a:pt x="10434" y="6229"/>
                    <a:pt x="10682" y="6023"/>
                    <a:pt x="10682" y="5752"/>
                  </a:cubicBezTo>
                  <a:cubicBezTo>
                    <a:pt x="10666" y="5482"/>
                    <a:pt x="10418" y="5292"/>
                    <a:pt x="10104" y="5292"/>
                  </a:cubicBezTo>
                  <a:close/>
                  <a:moveTo>
                    <a:pt x="11327" y="5307"/>
                  </a:moveTo>
                  <a:cubicBezTo>
                    <a:pt x="11327" y="5307"/>
                    <a:pt x="11327" y="5307"/>
                    <a:pt x="11327" y="5307"/>
                  </a:cubicBezTo>
                  <a:cubicBezTo>
                    <a:pt x="11013" y="5292"/>
                    <a:pt x="10765" y="5482"/>
                    <a:pt x="10765" y="5752"/>
                  </a:cubicBezTo>
                  <a:cubicBezTo>
                    <a:pt x="10765" y="5752"/>
                    <a:pt x="10765" y="5752"/>
                    <a:pt x="10765" y="5752"/>
                  </a:cubicBezTo>
                  <a:cubicBezTo>
                    <a:pt x="10781" y="6023"/>
                    <a:pt x="11029" y="6229"/>
                    <a:pt x="11360" y="6245"/>
                  </a:cubicBezTo>
                  <a:cubicBezTo>
                    <a:pt x="11360" y="6245"/>
                    <a:pt x="11360" y="6245"/>
                    <a:pt x="11360" y="6245"/>
                  </a:cubicBezTo>
                  <a:cubicBezTo>
                    <a:pt x="11674" y="6261"/>
                    <a:pt x="11905" y="6054"/>
                    <a:pt x="11905" y="5784"/>
                  </a:cubicBezTo>
                  <a:cubicBezTo>
                    <a:pt x="11889" y="5514"/>
                    <a:pt x="11641" y="5323"/>
                    <a:pt x="11327" y="5307"/>
                  </a:cubicBezTo>
                  <a:close/>
                  <a:moveTo>
                    <a:pt x="15789" y="5689"/>
                  </a:moveTo>
                  <a:cubicBezTo>
                    <a:pt x="15789" y="5689"/>
                    <a:pt x="15789" y="5689"/>
                    <a:pt x="15789" y="5689"/>
                  </a:cubicBezTo>
                  <a:cubicBezTo>
                    <a:pt x="15541" y="5657"/>
                    <a:pt x="15359" y="5816"/>
                    <a:pt x="15392" y="6070"/>
                  </a:cubicBezTo>
                  <a:cubicBezTo>
                    <a:pt x="15392" y="6070"/>
                    <a:pt x="15392" y="6070"/>
                    <a:pt x="15392" y="6070"/>
                  </a:cubicBezTo>
                  <a:cubicBezTo>
                    <a:pt x="15425" y="6325"/>
                    <a:pt x="15657" y="6563"/>
                    <a:pt x="15921" y="6595"/>
                  </a:cubicBezTo>
                  <a:cubicBezTo>
                    <a:pt x="15921" y="6595"/>
                    <a:pt x="15921" y="6595"/>
                    <a:pt x="15921" y="6595"/>
                  </a:cubicBezTo>
                  <a:cubicBezTo>
                    <a:pt x="16185" y="6627"/>
                    <a:pt x="16334" y="6452"/>
                    <a:pt x="16301" y="6197"/>
                  </a:cubicBezTo>
                  <a:cubicBezTo>
                    <a:pt x="16268" y="5943"/>
                    <a:pt x="16053" y="5721"/>
                    <a:pt x="15789" y="5689"/>
                  </a:cubicBezTo>
                  <a:close/>
                  <a:moveTo>
                    <a:pt x="16731" y="5848"/>
                  </a:moveTo>
                  <a:cubicBezTo>
                    <a:pt x="16731" y="5848"/>
                    <a:pt x="16731" y="5848"/>
                    <a:pt x="16731" y="5848"/>
                  </a:cubicBezTo>
                  <a:cubicBezTo>
                    <a:pt x="16499" y="5800"/>
                    <a:pt x="16351" y="5959"/>
                    <a:pt x="16384" y="6213"/>
                  </a:cubicBezTo>
                  <a:cubicBezTo>
                    <a:pt x="16384" y="6213"/>
                    <a:pt x="16384" y="6213"/>
                    <a:pt x="16384" y="6213"/>
                  </a:cubicBezTo>
                  <a:cubicBezTo>
                    <a:pt x="16417" y="6468"/>
                    <a:pt x="16648" y="6690"/>
                    <a:pt x="16880" y="6738"/>
                  </a:cubicBezTo>
                  <a:cubicBezTo>
                    <a:pt x="16880" y="6738"/>
                    <a:pt x="16880" y="6738"/>
                    <a:pt x="16880" y="6738"/>
                  </a:cubicBezTo>
                  <a:cubicBezTo>
                    <a:pt x="17111" y="6754"/>
                    <a:pt x="17260" y="6595"/>
                    <a:pt x="17210" y="6356"/>
                  </a:cubicBezTo>
                  <a:cubicBezTo>
                    <a:pt x="17177" y="6102"/>
                    <a:pt x="16962" y="5880"/>
                    <a:pt x="16731" y="5848"/>
                  </a:cubicBezTo>
                  <a:close/>
                  <a:moveTo>
                    <a:pt x="19028" y="6372"/>
                  </a:moveTo>
                  <a:cubicBezTo>
                    <a:pt x="19028" y="6372"/>
                    <a:pt x="19028" y="6372"/>
                    <a:pt x="19028" y="6372"/>
                  </a:cubicBezTo>
                  <a:cubicBezTo>
                    <a:pt x="18863" y="6325"/>
                    <a:pt x="18764" y="6468"/>
                    <a:pt x="18813" y="6690"/>
                  </a:cubicBezTo>
                  <a:cubicBezTo>
                    <a:pt x="18813" y="6690"/>
                    <a:pt x="18813" y="6690"/>
                    <a:pt x="18813" y="6690"/>
                  </a:cubicBezTo>
                  <a:cubicBezTo>
                    <a:pt x="18863" y="6929"/>
                    <a:pt x="19028" y="7151"/>
                    <a:pt x="19193" y="7183"/>
                  </a:cubicBezTo>
                  <a:cubicBezTo>
                    <a:pt x="19193" y="7183"/>
                    <a:pt x="19193" y="7183"/>
                    <a:pt x="19193" y="7183"/>
                  </a:cubicBezTo>
                  <a:cubicBezTo>
                    <a:pt x="19358" y="7231"/>
                    <a:pt x="19441" y="7072"/>
                    <a:pt x="19392" y="6865"/>
                  </a:cubicBezTo>
                  <a:cubicBezTo>
                    <a:pt x="19342" y="6627"/>
                    <a:pt x="19193" y="6420"/>
                    <a:pt x="19028" y="6372"/>
                  </a:cubicBezTo>
                  <a:close/>
                  <a:moveTo>
                    <a:pt x="19606" y="6579"/>
                  </a:moveTo>
                  <a:cubicBezTo>
                    <a:pt x="19606" y="6579"/>
                    <a:pt x="19606" y="6579"/>
                    <a:pt x="19606" y="6579"/>
                  </a:cubicBezTo>
                  <a:cubicBezTo>
                    <a:pt x="19458" y="6531"/>
                    <a:pt x="19392" y="6658"/>
                    <a:pt x="19441" y="6865"/>
                  </a:cubicBezTo>
                  <a:cubicBezTo>
                    <a:pt x="19441" y="6865"/>
                    <a:pt x="19441" y="6865"/>
                    <a:pt x="19441" y="6865"/>
                  </a:cubicBezTo>
                  <a:cubicBezTo>
                    <a:pt x="19491" y="7088"/>
                    <a:pt x="19639" y="7310"/>
                    <a:pt x="19772" y="7342"/>
                  </a:cubicBezTo>
                  <a:cubicBezTo>
                    <a:pt x="19772" y="7342"/>
                    <a:pt x="19772" y="7342"/>
                    <a:pt x="19772" y="7342"/>
                  </a:cubicBezTo>
                  <a:cubicBezTo>
                    <a:pt x="19920" y="7390"/>
                    <a:pt x="19970" y="7262"/>
                    <a:pt x="19937" y="7040"/>
                  </a:cubicBezTo>
                  <a:cubicBezTo>
                    <a:pt x="19871" y="6833"/>
                    <a:pt x="19739" y="6627"/>
                    <a:pt x="19606" y="6579"/>
                  </a:cubicBezTo>
                  <a:close/>
                  <a:moveTo>
                    <a:pt x="20086" y="6770"/>
                  </a:moveTo>
                  <a:cubicBezTo>
                    <a:pt x="20086" y="6770"/>
                    <a:pt x="20086" y="6770"/>
                    <a:pt x="20086" y="6770"/>
                  </a:cubicBezTo>
                  <a:cubicBezTo>
                    <a:pt x="19970" y="6722"/>
                    <a:pt x="19920" y="6833"/>
                    <a:pt x="19970" y="7056"/>
                  </a:cubicBezTo>
                  <a:cubicBezTo>
                    <a:pt x="19970" y="7056"/>
                    <a:pt x="19970" y="7056"/>
                    <a:pt x="19970" y="7056"/>
                  </a:cubicBezTo>
                  <a:cubicBezTo>
                    <a:pt x="20020" y="7262"/>
                    <a:pt x="20152" y="7469"/>
                    <a:pt x="20267" y="7517"/>
                  </a:cubicBezTo>
                  <a:cubicBezTo>
                    <a:pt x="20267" y="7517"/>
                    <a:pt x="20267" y="7517"/>
                    <a:pt x="20267" y="7517"/>
                  </a:cubicBezTo>
                  <a:cubicBezTo>
                    <a:pt x="20383" y="7564"/>
                    <a:pt x="20416" y="7421"/>
                    <a:pt x="20367" y="7231"/>
                  </a:cubicBezTo>
                  <a:cubicBezTo>
                    <a:pt x="20317" y="7024"/>
                    <a:pt x="20201" y="6817"/>
                    <a:pt x="20086" y="6770"/>
                  </a:cubicBezTo>
                  <a:close/>
                  <a:moveTo>
                    <a:pt x="20466" y="6976"/>
                  </a:moveTo>
                  <a:cubicBezTo>
                    <a:pt x="20466" y="6976"/>
                    <a:pt x="20466" y="6976"/>
                    <a:pt x="20466" y="6976"/>
                  </a:cubicBezTo>
                  <a:cubicBezTo>
                    <a:pt x="20383" y="6929"/>
                    <a:pt x="20350" y="7040"/>
                    <a:pt x="20400" y="7246"/>
                  </a:cubicBezTo>
                  <a:cubicBezTo>
                    <a:pt x="20400" y="7246"/>
                    <a:pt x="20400" y="7246"/>
                    <a:pt x="20400" y="7246"/>
                  </a:cubicBezTo>
                  <a:cubicBezTo>
                    <a:pt x="20449" y="7437"/>
                    <a:pt x="20565" y="7644"/>
                    <a:pt x="20648" y="7692"/>
                  </a:cubicBezTo>
                  <a:cubicBezTo>
                    <a:pt x="20648" y="7692"/>
                    <a:pt x="20648" y="7692"/>
                    <a:pt x="20648" y="7692"/>
                  </a:cubicBezTo>
                  <a:cubicBezTo>
                    <a:pt x="20730" y="7739"/>
                    <a:pt x="20763" y="7612"/>
                    <a:pt x="20714" y="7421"/>
                  </a:cubicBezTo>
                  <a:cubicBezTo>
                    <a:pt x="20664" y="7215"/>
                    <a:pt x="20565" y="7040"/>
                    <a:pt x="20466" y="6976"/>
                  </a:cubicBezTo>
                  <a:close/>
                  <a:moveTo>
                    <a:pt x="20763" y="7183"/>
                  </a:moveTo>
                  <a:cubicBezTo>
                    <a:pt x="20763" y="7183"/>
                    <a:pt x="20763" y="7183"/>
                    <a:pt x="20763" y="7183"/>
                  </a:cubicBezTo>
                  <a:cubicBezTo>
                    <a:pt x="20697" y="7135"/>
                    <a:pt x="20697" y="7231"/>
                    <a:pt x="20730" y="7421"/>
                  </a:cubicBezTo>
                  <a:cubicBezTo>
                    <a:pt x="20730" y="7421"/>
                    <a:pt x="20730" y="7421"/>
                    <a:pt x="20730" y="7421"/>
                  </a:cubicBezTo>
                  <a:cubicBezTo>
                    <a:pt x="20796" y="7628"/>
                    <a:pt x="20895" y="7803"/>
                    <a:pt x="20945" y="7866"/>
                  </a:cubicBezTo>
                  <a:cubicBezTo>
                    <a:pt x="20945" y="7866"/>
                    <a:pt x="20945" y="7866"/>
                    <a:pt x="20945" y="7866"/>
                  </a:cubicBezTo>
                  <a:cubicBezTo>
                    <a:pt x="21011" y="7898"/>
                    <a:pt x="21011" y="7787"/>
                    <a:pt x="20962" y="7612"/>
                  </a:cubicBezTo>
                  <a:cubicBezTo>
                    <a:pt x="20912" y="7421"/>
                    <a:pt x="20829" y="7246"/>
                    <a:pt x="20763" y="7183"/>
                  </a:cubicBezTo>
                  <a:close/>
                  <a:moveTo>
                    <a:pt x="20962" y="7390"/>
                  </a:moveTo>
                  <a:cubicBezTo>
                    <a:pt x="20962" y="7390"/>
                    <a:pt x="20962" y="7390"/>
                    <a:pt x="20962" y="7390"/>
                  </a:cubicBezTo>
                  <a:cubicBezTo>
                    <a:pt x="20928" y="7342"/>
                    <a:pt x="20928" y="7437"/>
                    <a:pt x="20978" y="7612"/>
                  </a:cubicBezTo>
                  <a:cubicBezTo>
                    <a:pt x="20978" y="7612"/>
                    <a:pt x="20978" y="7612"/>
                    <a:pt x="20978" y="7612"/>
                  </a:cubicBezTo>
                  <a:cubicBezTo>
                    <a:pt x="21044" y="7803"/>
                    <a:pt x="21110" y="7978"/>
                    <a:pt x="21143" y="8025"/>
                  </a:cubicBezTo>
                  <a:cubicBezTo>
                    <a:pt x="21143" y="8025"/>
                    <a:pt x="21143" y="8025"/>
                    <a:pt x="21143" y="8025"/>
                  </a:cubicBezTo>
                  <a:cubicBezTo>
                    <a:pt x="21193" y="8073"/>
                    <a:pt x="21160" y="7962"/>
                    <a:pt x="21127" y="7803"/>
                  </a:cubicBezTo>
                  <a:cubicBezTo>
                    <a:pt x="21061" y="7612"/>
                    <a:pt x="21011" y="7453"/>
                    <a:pt x="20962" y="7390"/>
                  </a:cubicBezTo>
                  <a:close/>
                  <a:moveTo>
                    <a:pt x="1097" y="7278"/>
                  </a:moveTo>
                  <a:cubicBezTo>
                    <a:pt x="1097" y="7278"/>
                    <a:pt x="1097" y="7278"/>
                    <a:pt x="1097" y="7278"/>
                  </a:cubicBezTo>
                  <a:cubicBezTo>
                    <a:pt x="932" y="7310"/>
                    <a:pt x="783" y="7533"/>
                    <a:pt x="750" y="7755"/>
                  </a:cubicBezTo>
                  <a:cubicBezTo>
                    <a:pt x="750" y="7755"/>
                    <a:pt x="750" y="7755"/>
                    <a:pt x="750" y="7755"/>
                  </a:cubicBezTo>
                  <a:cubicBezTo>
                    <a:pt x="717" y="7993"/>
                    <a:pt x="799" y="8152"/>
                    <a:pt x="948" y="8121"/>
                  </a:cubicBezTo>
                  <a:cubicBezTo>
                    <a:pt x="948" y="8121"/>
                    <a:pt x="948" y="8121"/>
                    <a:pt x="948" y="8121"/>
                  </a:cubicBezTo>
                  <a:cubicBezTo>
                    <a:pt x="1113" y="8089"/>
                    <a:pt x="1279" y="7866"/>
                    <a:pt x="1312" y="7628"/>
                  </a:cubicBezTo>
                  <a:cubicBezTo>
                    <a:pt x="1361" y="7390"/>
                    <a:pt x="1246" y="7231"/>
                    <a:pt x="1097" y="7278"/>
                  </a:cubicBezTo>
                  <a:close/>
                  <a:moveTo>
                    <a:pt x="1758" y="7119"/>
                  </a:moveTo>
                  <a:cubicBezTo>
                    <a:pt x="1758" y="7119"/>
                    <a:pt x="1758" y="7119"/>
                    <a:pt x="1758" y="7119"/>
                  </a:cubicBezTo>
                  <a:cubicBezTo>
                    <a:pt x="1576" y="7167"/>
                    <a:pt x="1411" y="7374"/>
                    <a:pt x="1361" y="7612"/>
                  </a:cubicBezTo>
                  <a:cubicBezTo>
                    <a:pt x="1361" y="7612"/>
                    <a:pt x="1361" y="7612"/>
                    <a:pt x="1361" y="7612"/>
                  </a:cubicBezTo>
                  <a:cubicBezTo>
                    <a:pt x="1328" y="7866"/>
                    <a:pt x="1444" y="8025"/>
                    <a:pt x="1626" y="7993"/>
                  </a:cubicBezTo>
                  <a:cubicBezTo>
                    <a:pt x="1626" y="7993"/>
                    <a:pt x="1626" y="7993"/>
                    <a:pt x="1626" y="7993"/>
                  </a:cubicBezTo>
                  <a:cubicBezTo>
                    <a:pt x="1807" y="7962"/>
                    <a:pt x="1989" y="7739"/>
                    <a:pt x="2022" y="7485"/>
                  </a:cubicBezTo>
                  <a:cubicBezTo>
                    <a:pt x="2055" y="7246"/>
                    <a:pt x="1940" y="7072"/>
                    <a:pt x="1758" y="7119"/>
                  </a:cubicBezTo>
                  <a:close/>
                  <a:moveTo>
                    <a:pt x="2518" y="6960"/>
                  </a:moveTo>
                  <a:cubicBezTo>
                    <a:pt x="2518" y="6960"/>
                    <a:pt x="2518" y="6960"/>
                    <a:pt x="2518" y="6960"/>
                  </a:cubicBezTo>
                  <a:cubicBezTo>
                    <a:pt x="2303" y="7008"/>
                    <a:pt x="2121" y="7231"/>
                    <a:pt x="2088" y="7485"/>
                  </a:cubicBezTo>
                  <a:cubicBezTo>
                    <a:pt x="2088" y="7485"/>
                    <a:pt x="2088" y="7485"/>
                    <a:pt x="2088" y="7485"/>
                  </a:cubicBezTo>
                  <a:cubicBezTo>
                    <a:pt x="2055" y="7723"/>
                    <a:pt x="2188" y="7914"/>
                    <a:pt x="2386" y="7882"/>
                  </a:cubicBezTo>
                  <a:cubicBezTo>
                    <a:pt x="2386" y="7882"/>
                    <a:pt x="2386" y="7882"/>
                    <a:pt x="2386" y="7882"/>
                  </a:cubicBezTo>
                  <a:cubicBezTo>
                    <a:pt x="2601" y="7850"/>
                    <a:pt x="2799" y="7612"/>
                    <a:pt x="2832" y="7358"/>
                  </a:cubicBezTo>
                  <a:cubicBezTo>
                    <a:pt x="2865" y="7088"/>
                    <a:pt x="2716" y="6929"/>
                    <a:pt x="2518" y="6960"/>
                  </a:cubicBezTo>
                  <a:close/>
                  <a:moveTo>
                    <a:pt x="3361" y="6817"/>
                  </a:moveTo>
                  <a:cubicBezTo>
                    <a:pt x="3361" y="6817"/>
                    <a:pt x="3361" y="6817"/>
                    <a:pt x="3361" y="6817"/>
                  </a:cubicBezTo>
                  <a:cubicBezTo>
                    <a:pt x="3130" y="6865"/>
                    <a:pt x="2931" y="7088"/>
                    <a:pt x="2898" y="7342"/>
                  </a:cubicBezTo>
                  <a:cubicBezTo>
                    <a:pt x="2898" y="7342"/>
                    <a:pt x="2898" y="7342"/>
                    <a:pt x="2898" y="7342"/>
                  </a:cubicBezTo>
                  <a:cubicBezTo>
                    <a:pt x="2865" y="7612"/>
                    <a:pt x="3014" y="7787"/>
                    <a:pt x="3245" y="7771"/>
                  </a:cubicBezTo>
                  <a:cubicBezTo>
                    <a:pt x="3245" y="7771"/>
                    <a:pt x="3245" y="7771"/>
                    <a:pt x="3245" y="7771"/>
                  </a:cubicBezTo>
                  <a:cubicBezTo>
                    <a:pt x="3477" y="7739"/>
                    <a:pt x="3708" y="7501"/>
                    <a:pt x="3724" y="7231"/>
                  </a:cubicBezTo>
                  <a:cubicBezTo>
                    <a:pt x="3758" y="6960"/>
                    <a:pt x="3592" y="6786"/>
                    <a:pt x="3361" y="6817"/>
                  </a:cubicBezTo>
                  <a:close/>
                  <a:moveTo>
                    <a:pt x="4303" y="6690"/>
                  </a:moveTo>
                  <a:cubicBezTo>
                    <a:pt x="4303" y="6690"/>
                    <a:pt x="4303" y="6690"/>
                    <a:pt x="4303" y="6690"/>
                  </a:cubicBezTo>
                  <a:cubicBezTo>
                    <a:pt x="4055" y="6722"/>
                    <a:pt x="3840" y="6960"/>
                    <a:pt x="3807" y="7215"/>
                  </a:cubicBezTo>
                  <a:cubicBezTo>
                    <a:pt x="3807" y="7215"/>
                    <a:pt x="3807" y="7215"/>
                    <a:pt x="3807" y="7215"/>
                  </a:cubicBezTo>
                  <a:cubicBezTo>
                    <a:pt x="3774" y="7485"/>
                    <a:pt x="3939" y="7676"/>
                    <a:pt x="4204" y="7660"/>
                  </a:cubicBezTo>
                  <a:cubicBezTo>
                    <a:pt x="4204" y="7660"/>
                    <a:pt x="4204" y="7660"/>
                    <a:pt x="4204" y="7660"/>
                  </a:cubicBezTo>
                  <a:cubicBezTo>
                    <a:pt x="4452" y="7628"/>
                    <a:pt x="4683" y="7390"/>
                    <a:pt x="4716" y="7119"/>
                  </a:cubicBezTo>
                  <a:cubicBezTo>
                    <a:pt x="4749" y="6833"/>
                    <a:pt x="4567" y="6658"/>
                    <a:pt x="4303" y="6690"/>
                  </a:cubicBezTo>
                  <a:close/>
                  <a:moveTo>
                    <a:pt x="6451" y="6468"/>
                  </a:moveTo>
                  <a:cubicBezTo>
                    <a:pt x="6451" y="6468"/>
                    <a:pt x="6451" y="6468"/>
                    <a:pt x="6451" y="6468"/>
                  </a:cubicBezTo>
                  <a:cubicBezTo>
                    <a:pt x="6154" y="6499"/>
                    <a:pt x="5906" y="6722"/>
                    <a:pt x="5873" y="7008"/>
                  </a:cubicBezTo>
                  <a:cubicBezTo>
                    <a:pt x="5873" y="7008"/>
                    <a:pt x="5873" y="7008"/>
                    <a:pt x="5873" y="7008"/>
                  </a:cubicBezTo>
                  <a:cubicBezTo>
                    <a:pt x="5856" y="7278"/>
                    <a:pt x="6071" y="7485"/>
                    <a:pt x="6369" y="7469"/>
                  </a:cubicBezTo>
                  <a:cubicBezTo>
                    <a:pt x="6369" y="7469"/>
                    <a:pt x="6369" y="7469"/>
                    <a:pt x="6369" y="7469"/>
                  </a:cubicBezTo>
                  <a:cubicBezTo>
                    <a:pt x="6666" y="7437"/>
                    <a:pt x="6914" y="7215"/>
                    <a:pt x="6947" y="6929"/>
                  </a:cubicBezTo>
                  <a:cubicBezTo>
                    <a:pt x="6964" y="6642"/>
                    <a:pt x="6749" y="6452"/>
                    <a:pt x="6451" y="6468"/>
                  </a:cubicBezTo>
                  <a:close/>
                  <a:moveTo>
                    <a:pt x="7625" y="6388"/>
                  </a:moveTo>
                  <a:cubicBezTo>
                    <a:pt x="7625" y="6388"/>
                    <a:pt x="7625" y="6388"/>
                    <a:pt x="7625" y="6388"/>
                  </a:cubicBezTo>
                  <a:cubicBezTo>
                    <a:pt x="7311" y="6404"/>
                    <a:pt x="7063" y="6642"/>
                    <a:pt x="7030" y="6913"/>
                  </a:cubicBezTo>
                  <a:cubicBezTo>
                    <a:pt x="7030" y="6913"/>
                    <a:pt x="7030" y="6913"/>
                    <a:pt x="7030" y="6913"/>
                  </a:cubicBezTo>
                  <a:cubicBezTo>
                    <a:pt x="7030" y="7215"/>
                    <a:pt x="7245" y="7421"/>
                    <a:pt x="7559" y="7405"/>
                  </a:cubicBezTo>
                  <a:cubicBezTo>
                    <a:pt x="7559" y="7405"/>
                    <a:pt x="7559" y="7405"/>
                    <a:pt x="7559" y="7405"/>
                  </a:cubicBezTo>
                  <a:cubicBezTo>
                    <a:pt x="7873" y="7390"/>
                    <a:pt x="8137" y="7135"/>
                    <a:pt x="8154" y="6865"/>
                  </a:cubicBezTo>
                  <a:cubicBezTo>
                    <a:pt x="8170" y="6579"/>
                    <a:pt x="7939" y="6372"/>
                    <a:pt x="7625" y="6388"/>
                  </a:cubicBezTo>
                  <a:close/>
                  <a:moveTo>
                    <a:pt x="10104" y="6309"/>
                  </a:moveTo>
                  <a:cubicBezTo>
                    <a:pt x="10104" y="6309"/>
                    <a:pt x="10104" y="6309"/>
                    <a:pt x="10104" y="6309"/>
                  </a:cubicBezTo>
                  <a:cubicBezTo>
                    <a:pt x="9773" y="6325"/>
                    <a:pt x="9509" y="6531"/>
                    <a:pt x="9509" y="6817"/>
                  </a:cubicBezTo>
                  <a:cubicBezTo>
                    <a:pt x="9509" y="6817"/>
                    <a:pt x="9509" y="6817"/>
                    <a:pt x="9509" y="6817"/>
                  </a:cubicBezTo>
                  <a:cubicBezTo>
                    <a:pt x="9509" y="7103"/>
                    <a:pt x="9757" y="7326"/>
                    <a:pt x="10104" y="7342"/>
                  </a:cubicBezTo>
                  <a:cubicBezTo>
                    <a:pt x="10104" y="7342"/>
                    <a:pt x="10104" y="7342"/>
                    <a:pt x="10104" y="7342"/>
                  </a:cubicBezTo>
                  <a:cubicBezTo>
                    <a:pt x="10434" y="7326"/>
                    <a:pt x="10682" y="7103"/>
                    <a:pt x="10682" y="6817"/>
                  </a:cubicBezTo>
                  <a:cubicBezTo>
                    <a:pt x="10682" y="6515"/>
                    <a:pt x="10434" y="6309"/>
                    <a:pt x="10104" y="6309"/>
                  </a:cubicBezTo>
                  <a:close/>
                  <a:moveTo>
                    <a:pt x="14880" y="6547"/>
                  </a:moveTo>
                  <a:cubicBezTo>
                    <a:pt x="14880" y="6547"/>
                    <a:pt x="14880" y="6547"/>
                    <a:pt x="14880" y="6547"/>
                  </a:cubicBezTo>
                  <a:cubicBezTo>
                    <a:pt x="14615" y="6531"/>
                    <a:pt x="14401" y="6722"/>
                    <a:pt x="14417" y="6992"/>
                  </a:cubicBezTo>
                  <a:cubicBezTo>
                    <a:pt x="14417" y="6992"/>
                    <a:pt x="14417" y="6992"/>
                    <a:pt x="14417" y="6992"/>
                  </a:cubicBezTo>
                  <a:cubicBezTo>
                    <a:pt x="14450" y="7278"/>
                    <a:pt x="14698" y="7517"/>
                    <a:pt x="14979" y="7548"/>
                  </a:cubicBezTo>
                  <a:cubicBezTo>
                    <a:pt x="14979" y="7548"/>
                    <a:pt x="14979" y="7548"/>
                    <a:pt x="14979" y="7548"/>
                  </a:cubicBezTo>
                  <a:cubicBezTo>
                    <a:pt x="15260" y="7564"/>
                    <a:pt x="15458" y="7358"/>
                    <a:pt x="15425" y="7088"/>
                  </a:cubicBezTo>
                  <a:cubicBezTo>
                    <a:pt x="15392" y="6817"/>
                    <a:pt x="15177" y="6579"/>
                    <a:pt x="14880" y="6547"/>
                  </a:cubicBezTo>
                  <a:close/>
                  <a:moveTo>
                    <a:pt x="15921" y="6674"/>
                  </a:moveTo>
                  <a:cubicBezTo>
                    <a:pt x="15921" y="6674"/>
                    <a:pt x="15921" y="6674"/>
                    <a:pt x="15921" y="6674"/>
                  </a:cubicBezTo>
                  <a:cubicBezTo>
                    <a:pt x="15673" y="6642"/>
                    <a:pt x="15491" y="6817"/>
                    <a:pt x="15508" y="7103"/>
                  </a:cubicBezTo>
                  <a:cubicBezTo>
                    <a:pt x="15508" y="7103"/>
                    <a:pt x="15508" y="7103"/>
                    <a:pt x="15508" y="7103"/>
                  </a:cubicBezTo>
                  <a:cubicBezTo>
                    <a:pt x="15541" y="7374"/>
                    <a:pt x="15772" y="7612"/>
                    <a:pt x="16037" y="7644"/>
                  </a:cubicBezTo>
                  <a:cubicBezTo>
                    <a:pt x="16037" y="7644"/>
                    <a:pt x="16037" y="7644"/>
                    <a:pt x="16037" y="7644"/>
                  </a:cubicBezTo>
                  <a:cubicBezTo>
                    <a:pt x="16301" y="7660"/>
                    <a:pt x="16483" y="7469"/>
                    <a:pt x="16450" y="7199"/>
                  </a:cubicBezTo>
                  <a:cubicBezTo>
                    <a:pt x="16400" y="6929"/>
                    <a:pt x="16185" y="6706"/>
                    <a:pt x="15921" y="6674"/>
                  </a:cubicBezTo>
                  <a:close/>
                  <a:moveTo>
                    <a:pt x="16880" y="6801"/>
                  </a:moveTo>
                  <a:cubicBezTo>
                    <a:pt x="16880" y="6801"/>
                    <a:pt x="16880" y="6801"/>
                    <a:pt x="16880" y="6801"/>
                  </a:cubicBezTo>
                  <a:cubicBezTo>
                    <a:pt x="16648" y="6770"/>
                    <a:pt x="16483" y="6944"/>
                    <a:pt x="16516" y="7215"/>
                  </a:cubicBezTo>
                  <a:cubicBezTo>
                    <a:pt x="16516" y="7215"/>
                    <a:pt x="16516" y="7215"/>
                    <a:pt x="16516" y="7215"/>
                  </a:cubicBezTo>
                  <a:cubicBezTo>
                    <a:pt x="16549" y="7485"/>
                    <a:pt x="16764" y="7723"/>
                    <a:pt x="17012" y="7755"/>
                  </a:cubicBezTo>
                  <a:cubicBezTo>
                    <a:pt x="17012" y="7755"/>
                    <a:pt x="17012" y="7755"/>
                    <a:pt x="17012" y="7755"/>
                  </a:cubicBezTo>
                  <a:cubicBezTo>
                    <a:pt x="17243" y="7771"/>
                    <a:pt x="17392" y="7596"/>
                    <a:pt x="17359" y="7326"/>
                  </a:cubicBezTo>
                  <a:cubicBezTo>
                    <a:pt x="17326" y="7056"/>
                    <a:pt x="17127" y="6833"/>
                    <a:pt x="16880" y="6801"/>
                  </a:cubicBezTo>
                  <a:close/>
                  <a:moveTo>
                    <a:pt x="17755" y="6944"/>
                  </a:moveTo>
                  <a:cubicBezTo>
                    <a:pt x="17755" y="6944"/>
                    <a:pt x="17755" y="6944"/>
                    <a:pt x="17755" y="6944"/>
                  </a:cubicBezTo>
                  <a:cubicBezTo>
                    <a:pt x="17541" y="6913"/>
                    <a:pt x="17392" y="7072"/>
                    <a:pt x="17425" y="7342"/>
                  </a:cubicBezTo>
                  <a:cubicBezTo>
                    <a:pt x="17425" y="7342"/>
                    <a:pt x="17425" y="7342"/>
                    <a:pt x="17425" y="7342"/>
                  </a:cubicBezTo>
                  <a:cubicBezTo>
                    <a:pt x="17458" y="7596"/>
                    <a:pt x="17656" y="7835"/>
                    <a:pt x="17871" y="7866"/>
                  </a:cubicBezTo>
                  <a:cubicBezTo>
                    <a:pt x="17871" y="7866"/>
                    <a:pt x="17871" y="7866"/>
                    <a:pt x="17871" y="7866"/>
                  </a:cubicBezTo>
                  <a:cubicBezTo>
                    <a:pt x="18086" y="7882"/>
                    <a:pt x="18218" y="7707"/>
                    <a:pt x="18185" y="7453"/>
                  </a:cubicBezTo>
                  <a:cubicBezTo>
                    <a:pt x="18152" y="7199"/>
                    <a:pt x="17970" y="6976"/>
                    <a:pt x="17755" y="6944"/>
                  </a:cubicBezTo>
                  <a:close/>
                  <a:moveTo>
                    <a:pt x="19210" y="7246"/>
                  </a:moveTo>
                  <a:cubicBezTo>
                    <a:pt x="19210" y="7246"/>
                    <a:pt x="19210" y="7246"/>
                    <a:pt x="19210" y="7246"/>
                  </a:cubicBezTo>
                  <a:cubicBezTo>
                    <a:pt x="19044" y="7215"/>
                    <a:pt x="18945" y="7358"/>
                    <a:pt x="18978" y="7612"/>
                  </a:cubicBezTo>
                  <a:cubicBezTo>
                    <a:pt x="18978" y="7612"/>
                    <a:pt x="18978" y="7612"/>
                    <a:pt x="18978" y="7612"/>
                  </a:cubicBezTo>
                  <a:cubicBezTo>
                    <a:pt x="19011" y="7850"/>
                    <a:pt x="19177" y="8073"/>
                    <a:pt x="19342" y="8105"/>
                  </a:cubicBezTo>
                  <a:cubicBezTo>
                    <a:pt x="19342" y="8105"/>
                    <a:pt x="19342" y="8105"/>
                    <a:pt x="19342" y="8105"/>
                  </a:cubicBezTo>
                  <a:cubicBezTo>
                    <a:pt x="19507" y="8137"/>
                    <a:pt x="19590" y="7962"/>
                    <a:pt x="19557" y="7739"/>
                  </a:cubicBezTo>
                  <a:cubicBezTo>
                    <a:pt x="19507" y="7501"/>
                    <a:pt x="19358" y="7294"/>
                    <a:pt x="19210" y="7246"/>
                  </a:cubicBezTo>
                  <a:close/>
                  <a:moveTo>
                    <a:pt x="19788" y="7405"/>
                  </a:moveTo>
                  <a:cubicBezTo>
                    <a:pt x="19788" y="7405"/>
                    <a:pt x="19788" y="7405"/>
                    <a:pt x="19788" y="7405"/>
                  </a:cubicBezTo>
                  <a:cubicBezTo>
                    <a:pt x="19639" y="7374"/>
                    <a:pt x="19573" y="7517"/>
                    <a:pt x="19606" y="7755"/>
                  </a:cubicBezTo>
                  <a:cubicBezTo>
                    <a:pt x="19606" y="7755"/>
                    <a:pt x="19606" y="7755"/>
                    <a:pt x="19606" y="7755"/>
                  </a:cubicBezTo>
                  <a:cubicBezTo>
                    <a:pt x="19639" y="7978"/>
                    <a:pt x="19788" y="8200"/>
                    <a:pt x="19920" y="8232"/>
                  </a:cubicBezTo>
                  <a:cubicBezTo>
                    <a:pt x="19920" y="8232"/>
                    <a:pt x="19920" y="8232"/>
                    <a:pt x="19920" y="8232"/>
                  </a:cubicBezTo>
                  <a:cubicBezTo>
                    <a:pt x="20069" y="8264"/>
                    <a:pt x="20135" y="8105"/>
                    <a:pt x="20102" y="7882"/>
                  </a:cubicBezTo>
                  <a:cubicBezTo>
                    <a:pt x="20053" y="7660"/>
                    <a:pt x="19920" y="7453"/>
                    <a:pt x="19788" y="7405"/>
                  </a:cubicBezTo>
                  <a:close/>
                  <a:moveTo>
                    <a:pt x="20267" y="7580"/>
                  </a:moveTo>
                  <a:cubicBezTo>
                    <a:pt x="20267" y="7580"/>
                    <a:pt x="20267" y="7580"/>
                    <a:pt x="20267" y="7580"/>
                  </a:cubicBezTo>
                  <a:cubicBezTo>
                    <a:pt x="20168" y="7533"/>
                    <a:pt x="20102" y="7676"/>
                    <a:pt x="20135" y="7898"/>
                  </a:cubicBezTo>
                  <a:cubicBezTo>
                    <a:pt x="20135" y="7898"/>
                    <a:pt x="20135" y="7898"/>
                    <a:pt x="20135" y="7898"/>
                  </a:cubicBezTo>
                  <a:cubicBezTo>
                    <a:pt x="20185" y="8121"/>
                    <a:pt x="20300" y="8327"/>
                    <a:pt x="20416" y="8359"/>
                  </a:cubicBezTo>
                  <a:cubicBezTo>
                    <a:pt x="20416" y="8359"/>
                    <a:pt x="20416" y="8359"/>
                    <a:pt x="20416" y="8359"/>
                  </a:cubicBezTo>
                  <a:cubicBezTo>
                    <a:pt x="20532" y="8391"/>
                    <a:pt x="20581" y="8248"/>
                    <a:pt x="20548" y="8025"/>
                  </a:cubicBezTo>
                  <a:cubicBezTo>
                    <a:pt x="20499" y="7819"/>
                    <a:pt x="20383" y="7612"/>
                    <a:pt x="20267" y="7580"/>
                  </a:cubicBezTo>
                  <a:close/>
                  <a:moveTo>
                    <a:pt x="20664" y="7739"/>
                  </a:moveTo>
                  <a:cubicBezTo>
                    <a:pt x="20664" y="7739"/>
                    <a:pt x="20664" y="7739"/>
                    <a:pt x="20664" y="7739"/>
                  </a:cubicBezTo>
                  <a:cubicBezTo>
                    <a:pt x="20581" y="7707"/>
                    <a:pt x="20532" y="7819"/>
                    <a:pt x="20565" y="8041"/>
                  </a:cubicBezTo>
                  <a:cubicBezTo>
                    <a:pt x="20565" y="8041"/>
                    <a:pt x="20565" y="8041"/>
                    <a:pt x="20565" y="8041"/>
                  </a:cubicBezTo>
                  <a:cubicBezTo>
                    <a:pt x="20614" y="8264"/>
                    <a:pt x="20714" y="8454"/>
                    <a:pt x="20813" y="8486"/>
                  </a:cubicBezTo>
                  <a:cubicBezTo>
                    <a:pt x="20813" y="8486"/>
                    <a:pt x="20813" y="8486"/>
                    <a:pt x="20813" y="8486"/>
                  </a:cubicBezTo>
                  <a:cubicBezTo>
                    <a:pt x="20895" y="8518"/>
                    <a:pt x="20928" y="8391"/>
                    <a:pt x="20895" y="8184"/>
                  </a:cubicBezTo>
                  <a:cubicBezTo>
                    <a:pt x="20846" y="7978"/>
                    <a:pt x="20747" y="7787"/>
                    <a:pt x="20664" y="7739"/>
                  </a:cubicBezTo>
                  <a:close/>
                  <a:moveTo>
                    <a:pt x="20962" y="7914"/>
                  </a:moveTo>
                  <a:cubicBezTo>
                    <a:pt x="20962" y="7914"/>
                    <a:pt x="20962" y="7914"/>
                    <a:pt x="20962" y="7914"/>
                  </a:cubicBezTo>
                  <a:cubicBezTo>
                    <a:pt x="20895" y="7866"/>
                    <a:pt x="20862" y="7993"/>
                    <a:pt x="20912" y="8184"/>
                  </a:cubicBezTo>
                  <a:cubicBezTo>
                    <a:pt x="20912" y="8184"/>
                    <a:pt x="20912" y="8184"/>
                    <a:pt x="20912" y="8184"/>
                  </a:cubicBezTo>
                  <a:cubicBezTo>
                    <a:pt x="20945" y="8391"/>
                    <a:pt x="21044" y="8582"/>
                    <a:pt x="21110" y="8613"/>
                  </a:cubicBezTo>
                  <a:cubicBezTo>
                    <a:pt x="21110" y="8613"/>
                    <a:pt x="21110" y="8613"/>
                    <a:pt x="21110" y="8613"/>
                  </a:cubicBezTo>
                  <a:cubicBezTo>
                    <a:pt x="21176" y="8645"/>
                    <a:pt x="21176" y="8534"/>
                    <a:pt x="21143" y="8327"/>
                  </a:cubicBezTo>
                  <a:cubicBezTo>
                    <a:pt x="21094" y="8137"/>
                    <a:pt x="21028" y="7946"/>
                    <a:pt x="20962" y="7914"/>
                  </a:cubicBezTo>
                  <a:close/>
                  <a:moveTo>
                    <a:pt x="21160" y="8073"/>
                  </a:moveTo>
                  <a:cubicBezTo>
                    <a:pt x="21160" y="8073"/>
                    <a:pt x="21160" y="8073"/>
                    <a:pt x="21160" y="8073"/>
                  </a:cubicBezTo>
                  <a:cubicBezTo>
                    <a:pt x="21127" y="8041"/>
                    <a:pt x="21127" y="8152"/>
                    <a:pt x="21160" y="8343"/>
                  </a:cubicBezTo>
                  <a:cubicBezTo>
                    <a:pt x="21160" y="8343"/>
                    <a:pt x="21160" y="8343"/>
                    <a:pt x="21160" y="8343"/>
                  </a:cubicBezTo>
                  <a:cubicBezTo>
                    <a:pt x="21209" y="8534"/>
                    <a:pt x="21176" y="8629"/>
                    <a:pt x="21309" y="8756"/>
                  </a:cubicBezTo>
                  <a:cubicBezTo>
                    <a:pt x="21309" y="8756"/>
                    <a:pt x="21309" y="8756"/>
                    <a:pt x="21309" y="8756"/>
                  </a:cubicBezTo>
                  <a:cubicBezTo>
                    <a:pt x="21342" y="8788"/>
                    <a:pt x="21342" y="8661"/>
                    <a:pt x="21292" y="8486"/>
                  </a:cubicBezTo>
                  <a:cubicBezTo>
                    <a:pt x="21259" y="8295"/>
                    <a:pt x="21209" y="8137"/>
                    <a:pt x="21160" y="8073"/>
                  </a:cubicBezTo>
                  <a:close/>
                  <a:moveTo>
                    <a:pt x="948" y="8184"/>
                  </a:moveTo>
                  <a:cubicBezTo>
                    <a:pt x="948" y="8184"/>
                    <a:pt x="948" y="8184"/>
                    <a:pt x="948" y="8184"/>
                  </a:cubicBezTo>
                  <a:cubicBezTo>
                    <a:pt x="783" y="8216"/>
                    <a:pt x="651" y="8439"/>
                    <a:pt x="618" y="8677"/>
                  </a:cubicBezTo>
                  <a:cubicBezTo>
                    <a:pt x="618" y="8677"/>
                    <a:pt x="618" y="8677"/>
                    <a:pt x="618" y="8677"/>
                  </a:cubicBezTo>
                  <a:cubicBezTo>
                    <a:pt x="584" y="8915"/>
                    <a:pt x="684" y="9090"/>
                    <a:pt x="849" y="9074"/>
                  </a:cubicBezTo>
                  <a:cubicBezTo>
                    <a:pt x="849" y="9074"/>
                    <a:pt x="849" y="9074"/>
                    <a:pt x="849" y="9074"/>
                  </a:cubicBezTo>
                  <a:cubicBezTo>
                    <a:pt x="1014" y="9042"/>
                    <a:pt x="1163" y="8836"/>
                    <a:pt x="1196" y="8582"/>
                  </a:cubicBezTo>
                  <a:cubicBezTo>
                    <a:pt x="1212" y="8327"/>
                    <a:pt x="1097" y="8152"/>
                    <a:pt x="948" y="8184"/>
                  </a:cubicBezTo>
                  <a:close/>
                  <a:moveTo>
                    <a:pt x="1609" y="8073"/>
                  </a:moveTo>
                  <a:cubicBezTo>
                    <a:pt x="1609" y="8073"/>
                    <a:pt x="1609" y="8073"/>
                    <a:pt x="1609" y="8073"/>
                  </a:cubicBezTo>
                  <a:cubicBezTo>
                    <a:pt x="1427" y="8105"/>
                    <a:pt x="1262" y="8327"/>
                    <a:pt x="1246" y="8566"/>
                  </a:cubicBezTo>
                  <a:cubicBezTo>
                    <a:pt x="1246" y="8566"/>
                    <a:pt x="1246" y="8566"/>
                    <a:pt x="1246" y="8566"/>
                  </a:cubicBezTo>
                  <a:cubicBezTo>
                    <a:pt x="1212" y="8820"/>
                    <a:pt x="1328" y="9011"/>
                    <a:pt x="1510" y="8995"/>
                  </a:cubicBezTo>
                  <a:cubicBezTo>
                    <a:pt x="1510" y="8995"/>
                    <a:pt x="1510" y="8995"/>
                    <a:pt x="1510" y="8995"/>
                  </a:cubicBezTo>
                  <a:cubicBezTo>
                    <a:pt x="1708" y="8963"/>
                    <a:pt x="1874" y="8741"/>
                    <a:pt x="1907" y="8470"/>
                  </a:cubicBezTo>
                  <a:cubicBezTo>
                    <a:pt x="1923" y="8216"/>
                    <a:pt x="1807" y="8041"/>
                    <a:pt x="1609" y="8073"/>
                  </a:cubicBezTo>
                  <a:close/>
                  <a:moveTo>
                    <a:pt x="2386" y="7946"/>
                  </a:moveTo>
                  <a:cubicBezTo>
                    <a:pt x="2386" y="7946"/>
                    <a:pt x="2386" y="7946"/>
                    <a:pt x="2386" y="7946"/>
                  </a:cubicBezTo>
                  <a:cubicBezTo>
                    <a:pt x="2171" y="7978"/>
                    <a:pt x="1989" y="8200"/>
                    <a:pt x="1956" y="8470"/>
                  </a:cubicBezTo>
                  <a:cubicBezTo>
                    <a:pt x="1956" y="8470"/>
                    <a:pt x="1956" y="8470"/>
                    <a:pt x="1956" y="8470"/>
                  </a:cubicBezTo>
                  <a:cubicBezTo>
                    <a:pt x="1940" y="8741"/>
                    <a:pt x="2072" y="8931"/>
                    <a:pt x="2287" y="8915"/>
                  </a:cubicBezTo>
                  <a:cubicBezTo>
                    <a:pt x="2287" y="8915"/>
                    <a:pt x="2287" y="8915"/>
                    <a:pt x="2287" y="8915"/>
                  </a:cubicBezTo>
                  <a:cubicBezTo>
                    <a:pt x="2502" y="8884"/>
                    <a:pt x="2683" y="8645"/>
                    <a:pt x="2716" y="8375"/>
                  </a:cubicBezTo>
                  <a:cubicBezTo>
                    <a:pt x="2733" y="8105"/>
                    <a:pt x="2601" y="7930"/>
                    <a:pt x="2386" y="7946"/>
                  </a:cubicBezTo>
                  <a:close/>
                  <a:moveTo>
                    <a:pt x="3245" y="7835"/>
                  </a:moveTo>
                  <a:cubicBezTo>
                    <a:pt x="3245" y="7835"/>
                    <a:pt x="3245" y="7835"/>
                    <a:pt x="3245" y="7835"/>
                  </a:cubicBezTo>
                  <a:cubicBezTo>
                    <a:pt x="2997" y="7866"/>
                    <a:pt x="2816" y="8105"/>
                    <a:pt x="2782" y="8375"/>
                  </a:cubicBezTo>
                  <a:cubicBezTo>
                    <a:pt x="2782" y="8375"/>
                    <a:pt x="2782" y="8375"/>
                    <a:pt x="2782" y="8375"/>
                  </a:cubicBezTo>
                  <a:cubicBezTo>
                    <a:pt x="2766" y="8645"/>
                    <a:pt x="2915" y="8852"/>
                    <a:pt x="3146" y="8836"/>
                  </a:cubicBezTo>
                  <a:cubicBezTo>
                    <a:pt x="3146" y="8836"/>
                    <a:pt x="3146" y="8836"/>
                    <a:pt x="3146" y="8836"/>
                  </a:cubicBezTo>
                  <a:cubicBezTo>
                    <a:pt x="3394" y="8804"/>
                    <a:pt x="3592" y="8566"/>
                    <a:pt x="3625" y="8280"/>
                  </a:cubicBezTo>
                  <a:cubicBezTo>
                    <a:pt x="3642" y="8009"/>
                    <a:pt x="3477" y="7803"/>
                    <a:pt x="3245" y="7835"/>
                  </a:cubicBezTo>
                  <a:close/>
                  <a:moveTo>
                    <a:pt x="5228" y="7644"/>
                  </a:moveTo>
                  <a:cubicBezTo>
                    <a:pt x="5228" y="7644"/>
                    <a:pt x="5228" y="7644"/>
                    <a:pt x="5228" y="7644"/>
                  </a:cubicBezTo>
                  <a:cubicBezTo>
                    <a:pt x="4947" y="7660"/>
                    <a:pt x="4733" y="7898"/>
                    <a:pt x="4700" y="8184"/>
                  </a:cubicBezTo>
                  <a:cubicBezTo>
                    <a:pt x="4700" y="8184"/>
                    <a:pt x="4700" y="8184"/>
                    <a:pt x="4700" y="8184"/>
                  </a:cubicBezTo>
                  <a:cubicBezTo>
                    <a:pt x="4683" y="8486"/>
                    <a:pt x="4865" y="8693"/>
                    <a:pt x="5162" y="8677"/>
                  </a:cubicBezTo>
                  <a:cubicBezTo>
                    <a:pt x="5162" y="8677"/>
                    <a:pt x="5162" y="8677"/>
                    <a:pt x="5162" y="8677"/>
                  </a:cubicBezTo>
                  <a:cubicBezTo>
                    <a:pt x="5443" y="8661"/>
                    <a:pt x="5691" y="8423"/>
                    <a:pt x="5708" y="8121"/>
                  </a:cubicBezTo>
                  <a:cubicBezTo>
                    <a:pt x="5724" y="7819"/>
                    <a:pt x="5526" y="7612"/>
                    <a:pt x="5228" y="7644"/>
                  </a:cubicBezTo>
                  <a:close/>
                  <a:moveTo>
                    <a:pt x="6352" y="7548"/>
                  </a:moveTo>
                  <a:cubicBezTo>
                    <a:pt x="6352" y="7548"/>
                    <a:pt x="6352" y="7548"/>
                    <a:pt x="6352" y="7548"/>
                  </a:cubicBezTo>
                  <a:cubicBezTo>
                    <a:pt x="6055" y="7580"/>
                    <a:pt x="5823" y="7819"/>
                    <a:pt x="5790" y="8121"/>
                  </a:cubicBezTo>
                  <a:cubicBezTo>
                    <a:pt x="5790" y="8121"/>
                    <a:pt x="5790" y="8121"/>
                    <a:pt x="5790" y="8121"/>
                  </a:cubicBezTo>
                  <a:cubicBezTo>
                    <a:pt x="5774" y="8407"/>
                    <a:pt x="5989" y="8629"/>
                    <a:pt x="6286" y="8629"/>
                  </a:cubicBezTo>
                  <a:cubicBezTo>
                    <a:pt x="6286" y="8629"/>
                    <a:pt x="6286" y="8629"/>
                    <a:pt x="6286" y="8629"/>
                  </a:cubicBezTo>
                  <a:cubicBezTo>
                    <a:pt x="6600" y="8597"/>
                    <a:pt x="6865" y="8359"/>
                    <a:pt x="6881" y="8057"/>
                  </a:cubicBezTo>
                  <a:cubicBezTo>
                    <a:pt x="6881" y="7755"/>
                    <a:pt x="6666" y="7533"/>
                    <a:pt x="6352" y="7548"/>
                  </a:cubicBezTo>
                  <a:close/>
                  <a:moveTo>
                    <a:pt x="7559" y="7485"/>
                  </a:moveTo>
                  <a:cubicBezTo>
                    <a:pt x="7559" y="7485"/>
                    <a:pt x="7559" y="7485"/>
                    <a:pt x="7559" y="7485"/>
                  </a:cubicBezTo>
                  <a:cubicBezTo>
                    <a:pt x="7228" y="7501"/>
                    <a:pt x="6980" y="7739"/>
                    <a:pt x="6964" y="8041"/>
                  </a:cubicBezTo>
                  <a:cubicBezTo>
                    <a:pt x="6964" y="8041"/>
                    <a:pt x="6964" y="8041"/>
                    <a:pt x="6964" y="8041"/>
                  </a:cubicBezTo>
                  <a:cubicBezTo>
                    <a:pt x="6947" y="8343"/>
                    <a:pt x="7179" y="8582"/>
                    <a:pt x="7509" y="8566"/>
                  </a:cubicBezTo>
                  <a:cubicBezTo>
                    <a:pt x="7509" y="8566"/>
                    <a:pt x="7509" y="8566"/>
                    <a:pt x="7509" y="8566"/>
                  </a:cubicBezTo>
                  <a:cubicBezTo>
                    <a:pt x="7823" y="8550"/>
                    <a:pt x="8087" y="8295"/>
                    <a:pt x="8104" y="7993"/>
                  </a:cubicBezTo>
                  <a:cubicBezTo>
                    <a:pt x="8104" y="7692"/>
                    <a:pt x="7873" y="7469"/>
                    <a:pt x="7559" y="7485"/>
                  </a:cubicBezTo>
                  <a:close/>
                  <a:moveTo>
                    <a:pt x="13855" y="7533"/>
                  </a:moveTo>
                  <a:cubicBezTo>
                    <a:pt x="13855" y="7533"/>
                    <a:pt x="13855" y="7533"/>
                    <a:pt x="13855" y="7533"/>
                  </a:cubicBezTo>
                  <a:cubicBezTo>
                    <a:pt x="13541" y="7533"/>
                    <a:pt x="13326" y="7739"/>
                    <a:pt x="13326" y="8041"/>
                  </a:cubicBezTo>
                  <a:cubicBezTo>
                    <a:pt x="13326" y="8041"/>
                    <a:pt x="13326" y="8041"/>
                    <a:pt x="13326" y="8041"/>
                  </a:cubicBezTo>
                  <a:cubicBezTo>
                    <a:pt x="13359" y="8343"/>
                    <a:pt x="13607" y="8597"/>
                    <a:pt x="13921" y="8613"/>
                  </a:cubicBezTo>
                  <a:cubicBezTo>
                    <a:pt x="13921" y="8613"/>
                    <a:pt x="13921" y="8613"/>
                    <a:pt x="13921" y="8613"/>
                  </a:cubicBezTo>
                  <a:cubicBezTo>
                    <a:pt x="14235" y="8613"/>
                    <a:pt x="14434" y="8407"/>
                    <a:pt x="14434" y="8105"/>
                  </a:cubicBezTo>
                  <a:cubicBezTo>
                    <a:pt x="14401" y="7803"/>
                    <a:pt x="14153" y="7564"/>
                    <a:pt x="13855" y="7533"/>
                  </a:cubicBezTo>
                  <a:close/>
                  <a:moveTo>
                    <a:pt x="14995" y="7628"/>
                  </a:moveTo>
                  <a:cubicBezTo>
                    <a:pt x="14995" y="7628"/>
                    <a:pt x="14995" y="7628"/>
                    <a:pt x="14995" y="7628"/>
                  </a:cubicBezTo>
                  <a:cubicBezTo>
                    <a:pt x="14698" y="7612"/>
                    <a:pt x="14500" y="7803"/>
                    <a:pt x="14516" y="8105"/>
                  </a:cubicBezTo>
                  <a:cubicBezTo>
                    <a:pt x="14516" y="8105"/>
                    <a:pt x="14516" y="8105"/>
                    <a:pt x="14516" y="8105"/>
                  </a:cubicBezTo>
                  <a:cubicBezTo>
                    <a:pt x="14533" y="8407"/>
                    <a:pt x="14781" y="8661"/>
                    <a:pt x="15062" y="8677"/>
                  </a:cubicBezTo>
                  <a:cubicBezTo>
                    <a:pt x="15062" y="8677"/>
                    <a:pt x="15062" y="8677"/>
                    <a:pt x="15062" y="8677"/>
                  </a:cubicBezTo>
                  <a:cubicBezTo>
                    <a:pt x="15359" y="8677"/>
                    <a:pt x="15541" y="8470"/>
                    <a:pt x="15524" y="8184"/>
                  </a:cubicBezTo>
                  <a:cubicBezTo>
                    <a:pt x="15508" y="7882"/>
                    <a:pt x="15260" y="7660"/>
                    <a:pt x="14995" y="7628"/>
                  </a:cubicBezTo>
                  <a:close/>
                  <a:moveTo>
                    <a:pt x="16053" y="7723"/>
                  </a:moveTo>
                  <a:cubicBezTo>
                    <a:pt x="16053" y="7723"/>
                    <a:pt x="16053" y="7723"/>
                    <a:pt x="16053" y="7723"/>
                  </a:cubicBezTo>
                  <a:cubicBezTo>
                    <a:pt x="15772" y="7692"/>
                    <a:pt x="15590" y="7898"/>
                    <a:pt x="15607" y="8184"/>
                  </a:cubicBezTo>
                  <a:cubicBezTo>
                    <a:pt x="15607" y="8184"/>
                    <a:pt x="15607" y="8184"/>
                    <a:pt x="15607" y="8184"/>
                  </a:cubicBezTo>
                  <a:cubicBezTo>
                    <a:pt x="15640" y="8470"/>
                    <a:pt x="15871" y="8725"/>
                    <a:pt x="16119" y="8741"/>
                  </a:cubicBezTo>
                  <a:cubicBezTo>
                    <a:pt x="16119" y="8741"/>
                    <a:pt x="16119" y="8741"/>
                    <a:pt x="16119" y="8741"/>
                  </a:cubicBezTo>
                  <a:cubicBezTo>
                    <a:pt x="16400" y="8756"/>
                    <a:pt x="16582" y="8550"/>
                    <a:pt x="16549" y="8264"/>
                  </a:cubicBezTo>
                  <a:cubicBezTo>
                    <a:pt x="16532" y="7978"/>
                    <a:pt x="16301" y="7739"/>
                    <a:pt x="16053" y="7723"/>
                  </a:cubicBezTo>
                  <a:close/>
                  <a:moveTo>
                    <a:pt x="19358" y="8168"/>
                  </a:moveTo>
                  <a:cubicBezTo>
                    <a:pt x="19358" y="8168"/>
                    <a:pt x="19358" y="8168"/>
                    <a:pt x="19358" y="8168"/>
                  </a:cubicBezTo>
                  <a:cubicBezTo>
                    <a:pt x="19193" y="8137"/>
                    <a:pt x="19078" y="8311"/>
                    <a:pt x="19094" y="8566"/>
                  </a:cubicBezTo>
                  <a:cubicBezTo>
                    <a:pt x="19094" y="8566"/>
                    <a:pt x="19094" y="8566"/>
                    <a:pt x="19094" y="8566"/>
                  </a:cubicBezTo>
                  <a:cubicBezTo>
                    <a:pt x="19127" y="8820"/>
                    <a:pt x="19292" y="9027"/>
                    <a:pt x="19458" y="9058"/>
                  </a:cubicBezTo>
                  <a:cubicBezTo>
                    <a:pt x="19458" y="9058"/>
                    <a:pt x="19458" y="9058"/>
                    <a:pt x="19458" y="9058"/>
                  </a:cubicBezTo>
                  <a:cubicBezTo>
                    <a:pt x="19623" y="9074"/>
                    <a:pt x="19706" y="8899"/>
                    <a:pt x="19689" y="8661"/>
                  </a:cubicBezTo>
                  <a:cubicBezTo>
                    <a:pt x="19656" y="8423"/>
                    <a:pt x="19524" y="8200"/>
                    <a:pt x="19358" y="8168"/>
                  </a:cubicBezTo>
                  <a:close/>
                  <a:moveTo>
                    <a:pt x="19937" y="8295"/>
                  </a:moveTo>
                  <a:cubicBezTo>
                    <a:pt x="19937" y="8295"/>
                    <a:pt x="19937" y="8295"/>
                    <a:pt x="19937" y="8295"/>
                  </a:cubicBezTo>
                  <a:cubicBezTo>
                    <a:pt x="19805" y="8264"/>
                    <a:pt x="19706" y="8423"/>
                    <a:pt x="19739" y="8661"/>
                  </a:cubicBezTo>
                  <a:cubicBezTo>
                    <a:pt x="19739" y="8661"/>
                    <a:pt x="19739" y="8661"/>
                    <a:pt x="19739" y="8661"/>
                  </a:cubicBezTo>
                  <a:cubicBezTo>
                    <a:pt x="19755" y="8915"/>
                    <a:pt x="19904" y="9122"/>
                    <a:pt x="20036" y="9154"/>
                  </a:cubicBezTo>
                  <a:cubicBezTo>
                    <a:pt x="20036" y="9154"/>
                    <a:pt x="20036" y="9154"/>
                    <a:pt x="20036" y="9154"/>
                  </a:cubicBezTo>
                  <a:cubicBezTo>
                    <a:pt x="20185" y="9170"/>
                    <a:pt x="20251" y="9011"/>
                    <a:pt x="20234" y="8772"/>
                  </a:cubicBezTo>
                  <a:cubicBezTo>
                    <a:pt x="20201" y="8534"/>
                    <a:pt x="20086" y="8327"/>
                    <a:pt x="19937" y="8295"/>
                  </a:cubicBezTo>
                  <a:close/>
                  <a:moveTo>
                    <a:pt x="21110" y="8677"/>
                  </a:moveTo>
                  <a:cubicBezTo>
                    <a:pt x="21110" y="8677"/>
                    <a:pt x="21110" y="8677"/>
                    <a:pt x="21110" y="8677"/>
                  </a:cubicBezTo>
                  <a:cubicBezTo>
                    <a:pt x="21044" y="8645"/>
                    <a:pt x="21011" y="8788"/>
                    <a:pt x="21044" y="8995"/>
                  </a:cubicBezTo>
                  <a:cubicBezTo>
                    <a:pt x="21044" y="8995"/>
                    <a:pt x="21044" y="8995"/>
                    <a:pt x="21044" y="8995"/>
                  </a:cubicBezTo>
                  <a:cubicBezTo>
                    <a:pt x="21077" y="9201"/>
                    <a:pt x="21143" y="9392"/>
                    <a:pt x="21209" y="9408"/>
                  </a:cubicBezTo>
                  <a:cubicBezTo>
                    <a:pt x="21209" y="9408"/>
                    <a:pt x="21209" y="9408"/>
                    <a:pt x="21209" y="9408"/>
                  </a:cubicBezTo>
                  <a:cubicBezTo>
                    <a:pt x="21276" y="9424"/>
                    <a:pt x="21309" y="9297"/>
                    <a:pt x="21276" y="9090"/>
                  </a:cubicBezTo>
                  <a:cubicBezTo>
                    <a:pt x="21242" y="8884"/>
                    <a:pt x="21176" y="8709"/>
                    <a:pt x="21110" y="8677"/>
                  </a:cubicBezTo>
                  <a:close/>
                  <a:moveTo>
                    <a:pt x="21309" y="8804"/>
                  </a:moveTo>
                  <a:cubicBezTo>
                    <a:pt x="21309" y="8804"/>
                    <a:pt x="21391" y="8868"/>
                    <a:pt x="21309" y="8804"/>
                  </a:cubicBezTo>
                  <a:cubicBezTo>
                    <a:pt x="21242" y="8741"/>
                    <a:pt x="21259" y="8899"/>
                    <a:pt x="21292" y="9106"/>
                  </a:cubicBezTo>
                  <a:cubicBezTo>
                    <a:pt x="21292" y="9106"/>
                    <a:pt x="21292" y="9106"/>
                    <a:pt x="21292" y="9106"/>
                  </a:cubicBezTo>
                  <a:cubicBezTo>
                    <a:pt x="21325" y="9297"/>
                    <a:pt x="21259" y="9408"/>
                    <a:pt x="21424" y="9503"/>
                  </a:cubicBezTo>
                  <a:cubicBezTo>
                    <a:pt x="21424" y="9503"/>
                    <a:pt x="21408" y="9567"/>
                    <a:pt x="21424" y="9503"/>
                  </a:cubicBezTo>
                  <a:cubicBezTo>
                    <a:pt x="21441" y="9424"/>
                    <a:pt x="21457" y="9392"/>
                    <a:pt x="21441" y="9201"/>
                  </a:cubicBezTo>
                  <a:cubicBezTo>
                    <a:pt x="21408" y="9011"/>
                    <a:pt x="21441" y="8931"/>
                    <a:pt x="21309" y="8804"/>
                  </a:cubicBezTo>
                  <a:close/>
                  <a:moveTo>
                    <a:pt x="270" y="9217"/>
                  </a:moveTo>
                  <a:cubicBezTo>
                    <a:pt x="270" y="9217"/>
                    <a:pt x="270" y="9217"/>
                    <a:pt x="270" y="9217"/>
                  </a:cubicBezTo>
                  <a:cubicBezTo>
                    <a:pt x="138" y="9249"/>
                    <a:pt x="6" y="9456"/>
                    <a:pt x="6" y="9694"/>
                  </a:cubicBezTo>
                  <a:cubicBezTo>
                    <a:pt x="6" y="9694"/>
                    <a:pt x="6" y="9694"/>
                    <a:pt x="6" y="9694"/>
                  </a:cubicBezTo>
                  <a:cubicBezTo>
                    <a:pt x="-27" y="9933"/>
                    <a:pt x="72" y="10107"/>
                    <a:pt x="204" y="10092"/>
                  </a:cubicBezTo>
                  <a:cubicBezTo>
                    <a:pt x="204" y="10092"/>
                    <a:pt x="204" y="10092"/>
                    <a:pt x="204" y="10092"/>
                  </a:cubicBezTo>
                  <a:cubicBezTo>
                    <a:pt x="337" y="10076"/>
                    <a:pt x="469" y="9869"/>
                    <a:pt x="485" y="9631"/>
                  </a:cubicBezTo>
                  <a:cubicBezTo>
                    <a:pt x="502" y="9376"/>
                    <a:pt x="403" y="9217"/>
                    <a:pt x="270" y="9217"/>
                  </a:cubicBezTo>
                  <a:close/>
                  <a:moveTo>
                    <a:pt x="832" y="9138"/>
                  </a:moveTo>
                  <a:cubicBezTo>
                    <a:pt x="832" y="9138"/>
                    <a:pt x="832" y="9138"/>
                    <a:pt x="832" y="9138"/>
                  </a:cubicBezTo>
                  <a:cubicBezTo>
                    <a:pt x="667" y="9170"/>
                    <a:pt x="535" y="9376"/>
                    <a:pt x="535" y="9631"/>
                  </a:cubicBezTo>
                  <a:cubicBezTo>
                    <a:pt x="535" y="9631"/>
                    <a:pt x="535" y="9631"/>
                    <a:pt x="535" y="9631"/>
                  </a:cubicBezTo>
                  <a:cubicBezTo>
                    <a:pt x="518" y="9869"/>
                    <a:pt x="618" y="10060"/>
                    <a:pt x="783" y="10060"/>
                  </a:cubicBezTo>
                  <a:cubicBezTo>
                    <a:pt x="783" y="10060"/>
                    <a:pt x="783" y="10060"/>
                    <a:pt x="783" y="10060"/>
                  </a:cubicBezTo>
                  <a:cubicBezTo>
                    <a:pt x="932" y="10044"/>
                    <a:pt x="1080" y="9837"/>
                    <a:pt x="1097" y="9567"/>
                  </a:cubicBezTo>
                  <a:cubicBezTo>
                    <a:pt x="1113" y="9313"/>
                    <a:pt x="998" y="9122"/>
                    <a:pt x="832" y="9138"/>
                  </a:cubicBezTo>
                  <a:close/>
                  <a:moveTo>
                    <a:pt x="1510" y="9058"/>
                  </a:moveTo>
                  <a:cubicBezTo>
                    <a:pt x="1510" y="9058"/>
                    <a:pt x="1510" y="9058"/>
                    <a:pt x="1510" y="9058"/>
                  </a:cubicBezTo>
                  <a:cubicBezTo>
                    <a:pt x="1328" y="9090"/>
                    <a:pt x="1163" y="9297"/>
                    <a:pt x="1146" y="9567"/>
                  </a:cubicBezTo>
                  <a:cubicBezTo>
                    <a:pt x="1146" y="9567"/>
                    <a:pt x="1146" y="9567"/>
                    <a:pt x="1146" y="9567"/>
                  </a:cubicBezTo>
                  <a:cubicBezTo>
                    <a:pt x="1130" y="9821"/>
                    <a:pt x="1262" y="10028"/>
                    <a:pt x="1460" y="10012"/>
                  </a:cubicBezTo>
                  <a:cubicBezTo>
                    <a:pt x="1460" y="10012"/>
                    <a:pt x="1460" y="10012"/>
                    <a:pt x="1460" y="10012"/>
                  </a:cubicBezTo>
                  <a:cubicBezTo>
                    <a:pt x="1642" y="9996"/>
                    <a:pt x="1807" y="9774"/>
                    <a:pt x="1824" y="9503"/>
                  </a:cubicBezTo>
                  <a:cubicBezTo>
                    <a:pt x="1840" y="9233"/>
                    <a:pt x="1692" y="9042"/>
                    <a:pt x="1510" y="9058"/>
                  </a:cubicBezTo>
                  <a:close/>
                  <a:moveTo>
                    <a:pt x="2287" y="8979"/>
                  </a:moveTo>
                  <a:cubicBezTo>
                    <a:pt x="2287" y="8979"/>
                    <a:pt x="2287" y="8979"/>
                    <a:pt x="2287" y="8979"/>
                  </a:cubicBezTo>
                  <a:cubicBezTo>
                    <a:pt x="2072" y="9011"/>
                    <a:pt x="1907" y="9233"/>
                    <a:pt x="1874" y="9503"/>
                  </a:cubicBezTo>
                  <a:cubicBezTo>
                    <a:pt x="1874" y="9503"/>
                    <a:pt x="1874" y="9503"/>
                    <a:pt x="1874" y="9503"/>
                  </a:cubicBezTo>
                  <a:cubicBezTo>
                    <a:pt x="1874" y="9774"/>
                    <a:pt x="2006" y="9980"/>
                    <a:pt x="2221" y="9964"/>
                  </a:cubicBezTo>
                  <a:cubicBezTo>
                    <a:pt x="2221" y="9964"/>
                    <a:pt x="2221" y="9964"/>
                    <a:pt x="2221" y="9964"/>
                  </a:cubicBezTo>
                  <a:cubicBezTo>
                    <a:pt x="2435" y="9948"/>
                    <a:pt x="2617" y="9726"/>
                    <a:pt x="2634" y="9440"/>
                  </a:cubicBezTo>
                  <a:cubicBezTo>
                    <a:pt x="2650" y="9170"/>
                    <a:pt x="2485" y="8963"/>
                    <a:pt x="2287" y="8979"/>
                  </a:cubicBezTo>
                  <a:close/>
                  <a:moveTo>
                    <a:pt x="3146" y="8899"/>
                  </a:moveTo>
                  <a:cubicBezTo>
                    <a:pt x="3146" y="8899"/>
                    <a:pt x="3146" y="8899"/>
                    <a:pt x="3146" y="8899"/>
                  </a:cubicBezTo>
                  <a:cubicBezTo>
                    <a:pt x="2898" y="8931"/>
                    <a:pt x="2716" y="9154"/>
                    <a:pt x="2700" y="9440"/>
                  </a:cubicBezTo>
                  <a:cubicBezTo>
                    <a:pt x="2700" y="9440"/>
                    <a:pt x="2700" y="9440"/>
                    <a:pt x="2700" y="9440"/>
                  </a:cubicBezTo>
                  <a:cubicBezTo>
                    <a:pt x="2683" y="9726"/>
                    <a:pt x="2849" y="9933"/>
                    <a:pt x="3096" y="9933"/>
                  </a:cubicBezTo>
                  <a:cubicBezTo>
                    <a:pt x="3096" y="9933"/>
                    <a:pt x="3096" y="9933"/>
                    <a:pt x="3096" y="9933"/>
                  </a:cubicBezTo>
                  <a:cubicBezTo>
                    <a:pt x="3328" y="9917"/>
                    <a:pt x="3526" y="9678"/>
                    <a:pt x="3543" y="9392"/>
                  </a:cubicBezTo>
                  <a:cubicBezTo>
                    <a:pt x="3559" y="9090"/>
                    <a:pt x="3377" y="8884"/>
                    <a:pt x="3146" y="8899"/>
                  </a:cubicBezTo>
                  <a:close/>
                  <a:moveTo>
                    <a:pt x="4105" y="8836"/>
                  </a:moveTo>
                  <a:cubicBezTo>
                    <a:pt x="4105" y="8836"/>
                    <a:pt x="4105" y="8836"/>
                    <a:pt x="4105" y="8836"/>
                  </a:cubicBezTo>
                  <a:cubicBezTo>
                    <a:pt x="3840" y="8852"/>
                    <a:pt x="3642" y="9090"/>
                    <a:pt x="3625" y="9376"/>
                  </a:cubicBezTo>
                  <a:cubicBezTo>
                    <a:pt x="3625" y="9376"/>
                    <a:pt x="3625" y="9376"/>
                    <a:pt x="3625" y="9376"/>
                  </a:cubicBezTo>
                  <a:cubicBezTo>
                    <a:pt x="3609" y="9678"/>
                    <a:pt x="3791" y="9901"/>
                    <a:pt x="4055" y="9885"/>
                  </a:cubicBezTo>
                  <a:cubicBezTo>
                    <a:pt x="4055" y="9885"/>
                    <a:pt x="4055" y="9885"/>
                    <a:pt x="4055" y="9885"/>
                  </a:cubicBezTo>
                  <a:cubicBezTo>
                    <a:pt x="4319" y="9869"/>
                    <a:pt x="4534" y="9631"/>
                    <a:pt x="4551" y="9329"/>
                  </a:cubicBezTo>
                  <a:cubicBezTo>
                    <a:pt x="4551" y="9027"/>
                    <a:pt x="4369" y="8820"/>
                    <a:pt x="4105" y="8836"/>
                  </a:cubicBezTo>
                  <a:close/>
                  <a:moveTo>
                    <a:pt x="5162" y="8772"/>
                  </a:moveTo>
                  <a:cubicBezTo>
                    <a:pt x="5162" y="8772"/>
                    <a:pt x="5162" y="8772"/>
                    <a:pt x="5162" y="8772"/>
                  </a:cubicBezTo>
                  <a:cubicBezTo>
                    <a:pt x="4865" y="8788"/>
                    <a:pt x="4650" y="9027"/>
                    <a:pt x="4633" y="9329"/>
                  </a:cubicBezTo>
                  <a:cubicBezTo>
                    <a:pt x="4633" y="9329"/>
                    <a:pt x="4633" y="9329"/>
                    <a:pt x="4633" y="9329"/>
                  </a:cubicBezTo>
                  <a:cubicBezTo>
                    <a:pt x="4617" y="9631"/>
                    <a:pt x="4832" y="9869"/>
                    <a:pt x="5113" y="9853"/>
                  </a:cubicBezTo>
                  <a:cubicBezTo>
                    <a:pt x="5113" y="9853"/>
                    <a:pt x="5113" y="9853"/>
                    <a:pt x="5113" y="9853"/>
                  </a:cubicBezTo>
                  <a:cubicBezTo>
                    <a:pt x="5394" y="9837"/>
                    <a:pt x="5625" y="9583"/>
                    <a:pt x="5642" y="9281"/>
                  </a:cubicBezTo>
                  <a:cubicBezTo>
                    <a:pt x="5658" y="8979"/>
                    <a:pt x="5443" y="8756"/>
                    <a:pt x="5162" y="8772"/>
                  </a:cubicBezTo>
                  <a:close/>
                  <a:moveTo>
                    <a:pt x="6286" y="8709"/>
                  </a:moveTo>
                  <a:cubicBezTo>
                    <a:pt x="6286" y="8709"/>
                    <a:pt x="6286" y="8709"/>
                    <a:pt x="6286" y="8709"/>
                  </a:cubicBezTo>
                  <a:cubicBezTo>
                    <a:pt x="5972" y="8725"/>
                    <a:pt x="5741" y="8963"/>
                    <a:pt x="5724" y="9281"/>
                  </a:cubicBezTo>
                  <a:cubicBezTo>
                    <a:pt x="5724" y="9281"/>
                    <a:pt x="5724" y="9281"/>
                    <a:pt x="5724" y="9281"/>
                  </a:cubicBezTo>
                  <a:cubicBezTo>
                    <a:pt x="5724" y="9599"/>
                    <a:pt x="5939" y="9821"/>
                    <a:pt x="6253" y="9821"/>
                  </a:cubicBezTo>
                  <a:cubicBezTo>
                    <a:pt x="6253" y="9821"/>
                    <a:pt x="6253" y="9821"/>
                    <a:pt x="6253" y="9821"/>
                  </a:cubicBezTo>
                  <a:cubicBezTo>
                    <a:pt x="6551" y="9805"/>
                    <a:pt x="6798" y="9551"/>
                    <a:pt x="6815" y="9233"/>
                  </a:cubicBezTo>
                  <a:cubicBezTo>
                    <a:pt x="6815" y="8915"/>
                    <a:pt x="6584" y="8693"/>
                    <a:pt x="6286" y="8709"/>
                  </a:cubicBezTo>
                  <a:close/>
                  <a:moveTo>
                    <a:pt x="15062" y="8756"/>
                  </a:moveTo>
                  <a:cubicBezTo>
                    <a:pt x="15062" y="8756"/>
                    <a:pt x="15062" y="8756"/>
                    <a:pt x="15062" y="8756"/>
                  </a:cubicBezTo>
                  <a:cubicBezTo>
                    <a:pt x="14781" y="8741"/>
                    <a:pt x="14566" y="8963"/>
                    <a:pt x="14566" y="9281"/>
                  </a:cubicBezTo>
                  <a:cubicBezTo>
                    <a:pt x="14566" y="9281"/>
                    <a:pt x="14566" y="9281"/>
                    <a:pt x="14566" y="9281"/>
                  </a:cubicBezTo>
                  <a:cubicBezTo>
                    <a:pt x="14582" y="9583"/>
                    <a:pt x="14830" y="9837"/>
                    <a:pt x="15111" y="9853"/>
                  </a:cubicBezTo>
                  <a:cubicBezTo>
                    <a:pt x="15111" y="9853"/>
                    <a:pt x="15111" y="9853"/>
                    <a:pt x="15111" y="9853"/>
                  </a:cubicBezTo>
                  <a:cubicBezTo>
                    <a:pt x="15409" y="9853"/>
                    <a:pt x="15607" y="9615"/>
                    <a:pt x="15607" y="9329"/>
                  </a:cubicBezTo>
                  <a:cubicBezTo>
                    <a:pt x="15590" y="9011"/>
                    <a:pt x="15359" y="8772"/>
                    <a:pt x="15062" y="8756"/>
                  </a:cubicBezTo>
                  <a:close/>
                  <a:moveTo>
                    <a:pt x="18764" y="9042"/>
                  </a:moveTo>
                  <a:cubicBezTo>
                    <a:pt x="18764" y="9042"/>
                    <a:pt x="18764" y="9042"/>
                    <a:pt x="18764" y="9042"/>
                  </a:cubicBezTo>
                  <a:cubicBezTo>
                    <a:pt x="18582" y="9027"/>
                    <a:pt x="18433" y="9233"/>
                    <a:pt x="18450" y="9488"/>
                  </a:cubicBezTo>
                  <a:cubicBezTo>
                    <a:pt x="18450" y="9488"/>
                    <a:pt x="18450" y="9488"/>
                    <a:pt x="18450" y="9488"/>
                  </a:cubicBezTo>
                  <a:cubicBezTo>
                    <a:pt x="18466" y="9774"/>
                    <a:pt x="18631" y="9996"/>
                    <a:pt x="18830" y="10012"/>
                  </a:cubicBezTo>
                  <a:cubicBezTo>
                    <a:pt x="18830" y="10012"/>
                    <a:pt x="18830" y="10012"/>
                    <a:pt x="18830" y="10012"/>
                  </a:cubicBezTo>
                  <a:cubicBezTo>
                    <a:pt x="19011" y="10012"/>
                    <a:pt x="19144" y="9821"/>
                    <a:pt x="19127" y="9551"/>
                  </a:cubicBezTo>
                  <a:cubicBezTo>
                    <a:pt x="19111" y="9281"/>
                    <a:pt x="18962" y="9074"/>
                    <a:pt x="18764" y="9042"/>
                  </a:cubicBezTo>
                  <a:close/>
                  <a:moveTo>
                    <a:pt x="19458" y="9122"/>
                  </a:moveTo>
                  <a:cubicBezTo>
                    <a:pt x="19458" y="9122"/>
                    <a:pt x="19458" y="9122"/>
                    <a:pt x="19458" y="9122"/>
                  </a:cubicBezTo>
                  <a:cubicBezTo>
                    <a:pt x="19292" y="9106"/>
                    <a:pt x="19177" y="9297"/>
                    <a:pt x="19177" y="9551"/>
                  </a:cubicBezTo>
                  <a:cubicBezTo>
                    <a:pt x="19177" y="9551"/>
                    <a:pt x="19177" y="9551"/>
                    <a:pt x="19177" y="9551"/>
                  </a:cubicBezTo>
                  <a:cubicBezTo>
                    <a:pt x="19210" y="9821"/>
                    <a:pt x="19358" y="10028"/>
                    <a:pt x="19524" y="10044"/>
                  </a:cubicBezTo>
                  <a:cubicBezTo>
                    <a:pt x="19524" y="10044"/>
                    <a:pt x="19524" y="10044"/>
                    <a:pt x="19524" y="10044"/>
                  </a:cubicBezTo>
                  <a:cubicBezTo>
                    <a:pt x="19672" y="10060"/>
                    <a:pt x="19788" y="9869"/>
                    <a:pt x="19772" y="9615"/>
                  </a:cubicBezTo>
                  <a:cubicBezTo>
                    <a:pt x="19755" y="9360"/>
                    <a:pt x="19623" y="9154"/>
                    <a:pt x="19458" y="9122"/>
                  </a:cubicBezTo>
                  <a:close/>
                  <a:moveTo>
                    <a:pt x="20036" y="9217"/>
                  </a:moveTo>
                  <a:cubicBezTo>
                    <a:pt x="20036" y="9217"/>
                    <a:pt x="20036" y="9217"/>
                    <a:pt x="20036" y="9217"/>
                  </a:cubicBezTo>
                  <a:cubicBezTo>
                    <a:pt x="19904" y="9201"/>
                    <a:pt x="19805" y="9376"/>
                    <a:pt x="19821" y="9615"/>
                  </a:cubicBezTo>
                  <a:cubicBezTo>
                    <a:pt x="19821" y="9615"/>
                    <a:pt x="19821" y="9615"/>
                    <a:pt x="19821" y="9615"/>
                  </a:cubicBezTo>
                  <a:cubicBezTo>
                    <a:pt x="19838" y="9869"/>
                    <a:pt x="19953" y="10076"/>
                    <a:pt x="20102" y="10092"/>
                  </a:cubicBezTo>
                  <a:cubicBezTo>
                    <a:pt x="20102" y="10092"/>
                    <a:pt x="20102" y="10092"/>
                    <a:pt x="20102" y="10092"/>
                  </a:cubicBezTo>
                  <a:cubicBezTo>
                    <a:pt x="20234" y="10092"/>
                    <a:pt x="20334" y="9917"/>
                    <a:pt x="20317" y="9678"/>
                  </a:cubicBezTo>
                  <a:cubicBezTo>
                    <a:pt x="20300" y="9440"/>
                    <a:pt x="20185" y="9233"/>
                    <a:pt x="20036" y="9217"/>
                  </a:cubicBezTo>
                  <a:close/>
                  <a:moveTo>
                    <a:pt x="20532" y="9297"/>
                  </a:moveTo>
                  <a:cubicBezTo>
                    <a:pt x="20532" y="9297"/>
                    <a:pt x="20532" y="9297"/>
                    <a:pt x="20532" y="9297"/>
                  </a:cubicBezTo>
                  <a:cubicBezTo>
                    <a:pt x="20416" y="9281"/>
                    <a:pt x="20350" y="9440"/>
                    <a:pt x="20350" y="9678"/>
                  </a:cubicBezTo>
                  <a:cubicBezTo>
                    <a:pt x="20350" y="9678"/>
                    <a:pt x="20350" y="9678"/>
                    <a:pt x="20350" y="9678"/>
                  </a:cubicBezTo>
                  <a:cubicBezTo>
                    <a:pt x="20383" y="9917"/>
                    <a:pt x="20466" y="10123"/>
                    <a:pt x="20598" y="10139"/>
                  </a:cubicBezTo>
                  <a:cubicBezTo>
                    <a:pt x="20598" y="10139"/>
                    <a:pt x="20598" y="10139"/>
                    <a:pt x="20598" y="10139"/>
                  </a:cubicBezTo>
                  <a:cubicBezTo>
                    <a:pt x="20714" y="10139"/>
                    <a:pt x="20780" y="9980"/>
                    <a:pt x="20763" y="9742"/>
                  </a:cubicBezTo>
                  <a:cubicBezTo>
                    <a:pt x="20747" y="9519"/>
                    <a:pt x="20648" y="9329"/>
                    <a:pt x="20532" y="9297"/>
                  </a:cubicBezTo>
                  <a:close/>
                  <a:moveTo>
                    <a:pt x="20928" y="9376"/>
                  </a:moveTo>
                  <a:cubicBezTo>
                    <a:pt x="20928" y="9376"/>
                    <a:pt x="20928" y="9376"/>
                    <a:pt x="20928" y="9376"/>
                  </a:cubicBezTo>
                  <a:cubicBezTo>
                    <a:pt x="20829" y="9360"/>
                    <a:pt x="20780" y="9519"/>
                    <a:pt x="20796" y="9742"/>
                  </a:cubicBezTo>
                  <a:cubicBezTo>
                    <a:pt x="20796" y="9742"/>
                    <a:pt x="20796" y="9742"/>
                    <a:pt x="20796" y="9742"/>
                  </a:cubicBezTo>
                  <a:cubicBezTo>
                    <a:pt x="20813" y="9980"/>
                    <a:pt x="20895" y="10171"/>
                    <a:pt x="20995" y="10171"/>
                  </a:cubicBezTo>
                  <a:cubicBezTo>
                    <a:pt x="20995" y="10171"/>
                    <a:pt x="20995" y="10171"/>
                    <a:pt x="20995" y="10171"/>
                  </a:cubicBezTo>
                  <a:cubicBezTo>
                    <a:pt x="21077" y="10187"/>
                    <a:pt x="21127" y="10028"/>
                    <a:pt x="21110" y="9805"/>
                  </a:cubicBezTo>
                  <a:cubicBezTo>
                    <a:pt x="21094" y="9599"/>
                    <a:pt x="21028" y="9408"/>
                    <a:pt x="20928" y="9376"/>
                  </a:cubicBezTo>
                  <a:close/>
                  <a:moveTo>
                    <a:pt x="21226" y="9472"/>
                  </a:moveTo>
                  <a:cubicBezTo>
                    <a:pt x="21226" y="9472"/>
                    <a:pt x="21226" y="9472"/>
                    <a:pt x="21226" y="9472"/>
                  </a:cubicBezTo>
                  <a:cubicBezTo>
                    <a:pt x="21160" y="9456"/>
                    <a:pt x="21127" y="9599"/>
                    <a:pt x="21127" y="9805"/>
                  </a:cubicBezTo>
                  <a:cubicBezTo>
                    <a:pt x="21127" y="9805"/>
                    <a:pt x="21127" y="9805"/>
                    <a:pt x="21127" y="9805"/>
                  </a:cubicBezTo>
                  <a:cubicBezTo>
                    <a:pt x="21160" y="10028"/>
                    <a:pt x="21094" y="10187"/>
                    <a:pt x="21292" y="10219"/>
                  </a:cubicBezTo>
                  <a:cubicBezTo>
                    <a:pt x="21292" y="10219"/>
                    <a:pt x="21292" y="10219"/>
                    <a:pt x="21292" y="10219"/>
                  </a:cubicBezTo>
                  <a:cubicBezTo>
                    <a:pt x="21358" y="10235"/>
                    <a:pt x="21375" y="10076"/>
                    <a:pt x="21358" y="9869"/>
                  </a:cubicBezTo>
                  <a:cubicBezTo>
                    <a:pt x="21342" y="9662"/>
                    <a:pt x="21292" y="9488"/>
                    <a:pt x="21226" y="9472"/>
                  </a:cubicBezTo>
                  <a:close/>
                  <a:moveTo>
                    <a:pt x="21424" y="9551"/>
                  </a:moveTo>
                  <a:cubicBezTo>
                    <a:pt x="21391" y="9615"/>
                    <a:pt x="21358" y="9678"/>
                    <a:pt x="21375" y="9885"/>
                  </a:cubicBezTo>
                  <a:cubicBezTo>
                    <a:pt x="21375" y="9885"/>
                    <a:pt x="21375" y="9885"/>
                    <a:pt x="21375" y="9885"/>
                  </a:cubicBezTo>
                  <a:cubicBezTo>
                    <a:pt x="21391" y="10092"/>
                    <a:pt x="21441" y="10330"/>
                    <a:pt x="21490" y="10266"/>
                  </a:cubicBezTo>
                  <a:cubicBezTo>
                    <a:pt x="21540" y="10219"/>
                    <a:pt x="21540" y="10139"/>
                    <a:pt x="21523" y="9933"/>
                  </a:cubicBezTo>
                  <a:cubicBezTo>
                    <a:pt x="21507" y="9742"/>
                    <a:pt x="21457" y="9488"/>
                    <a:pt x="21424" y="9551"/>
                  </a:cubicBezTo>
                  <a:close/>
                  <a:moveTo>
                    <a:pt x="783" y="10123"/>
                  </a:moveTo>
                  <a:cubicBezTo>
                    <a:pt x="783" y="10123"/>
                    <a:pt x="783" y="10123"/>
                    <a:pt x="783" y="10123"/>
                  </a:cubicBezTo>
                  <a:cubicBezTo>
                    <a:pt x="618" y="10139"/>
                    <a:pt x="485" y="10346"/>
                    <a:pt x="485" y="10600"/>
                  </a:cubicBezTo>
                  <a:cubicBezTo>
                    <a:pt x="485" y="10600"/>
                    <a:pt x="485" y="10600"/>
                    <a:pt x="485" y="10600"/>
                  </a:cubicBezTo>
                  <a:cubicBezTo>
                    <a:pt x="485" y="10854"/>
                    <a:pt x="601" y="11045"/>
                    <a:pt x="750" y="11045"/>
                  </a:cubicBezTo>
                  <a:cubicBezTo>
                    <a:pt x="750" y="11045"/>
                    <a:pt x="750" y="11045"/>
                    <a:pt x="750" y="11045"/>
                  </a:cubicBezTo>
                  <a:cubicBezTo>
                    <a:pt x="915" y="11045"/>
                    <a:pt x="1047" y="10839"/>
                    <a:pt x="1064" y="10568"/>
                  </a:cubicBezTo>
                  <a:cubicBezTo>
                    <a:pt x="1064" y="10314"/>
                    <a:pt x="932" y="10107"/>
                    <a:pt x="783" y="10123"/>
                  </a:cubicBezTo>
                  <a:close/>
                  <a:moveTo>
                    <a:pt x="1444" y="10076"/>
                  </a:moveTo>
                  <a:cubicBezTo>
                    <a:pt x="1444" y="10076"/>
                    <a:pt x="1444" y="10076"/>
                    <a:pt x="1444" y="10076"/>
                  </a:cubicBezTo>
                  <a:cubicBezTo>
                    <a:pt x="1262" y="10092"/>
                    <a:pt x="1113" y="10314"/>
                    <a:pt x="1113" y="10568"/>
                  </a:cubicBezTo>
                  <a:cubicBezTo>
                    <a:pt x="1113" y="10568"/>
                    <a:pt x="1113" y="10568"/>
                    <a:pt x="1113" y="10568"/>
                  </a:cubicBezTo>
                  <a:cubicBezTo>
                    <a:pt x="1113" y="10839"/>
                    <a:pt x="1229" y="11045"/>
                    <a:pt x="1427" y="11045"/>
                  </a:cubicBezTo>
                  <a:cubicBezTo>
                    <a:pt x="1427" y="11045"/>
                    <a:pt x="1427" y="11045"/>
                    <a:pt x="1427" y="11045"/>
                  </a:cubicBezTo>
                  <a:cubicBezTo>
                    <a:pt x="1609" y="11045"/>
                    <a:pt x="1774" y="10823"/>
                    <a:pt x="1774" y="10552"/>
                  </a:cubicBezTo>
                  <a:cubicBezTo>
                    <a:pt x="1774" y="10282"/>
                    <a:pt x="1642" y="10076"/>
                    <a:pt x="1444" y="10076"/>
                  </a:cubicBezTo>
                  <a:close/>
                  <a:moveTo>
                    <a:pt x="3080" y="10012"/>
                  </a:moveTo>
                  <a:cubicBezTo>
                    <a:pt x="3080" y="10012"/>
                    <a:pt x="3080" y="10012"/>
                    <a:pt x="3080" y="10012"/>
                  </a:cubicBezTo>
                  <a:cubicBezTo>
                    <a:pt x="2849" y="10028"/>
                    <a:pt x="2667" y="10250"/>
                    <a:pt x="2667" y="10537"/>
                  </a:cubicBezTo>
                  <a:cubicBezTo>
                    <a:pt x="2667" y="10537"/>
                    <a:pt x="2667" y="10537"/>
                    <a:pt x="2667" y="10537"/>
                  </a:cubicBezTo>
                  <a:cubicBezTo>
                    <a:pt x="2667" y="10823"/>
                    <a:pt x="2832" y="11045"/>
                    <a:pt x="3063" y="11045"/>
                  </a:cubicBezTo>
                  <a:cubicBezTo>
                    <a:pt x="3063" y="11045"/>
                    <a:pt x="3063" y="11045"/>
                    <a:pt x="3063" y="11045"/>
                  </a:cubicBezTo>
                  <a:cubicBezTo>
                    <a:pt x="3311" y="11045"/>
                    <a:pt x="3510" y="10807"/>
                    <a:pt x="3510" y="10521"/>
                  </a:cubicBezTo>
                  <a:cubicBezTo>
                    <a:pt x="3510" y="10219"/>
                    <a:pt x="3328" y="9996"/>
                    <a:pt x="3080" y="10012"/>
                  </a:cubicBezTo>
                  <a:close/>
                  <a:moveTo>
                    <a:pt x="4055" y="9964"/>
                  </a:moveTo>
                  <a:cubicBezTo>
                    <a:pt x="4055" y="9964"/>
                    <a:pt x="4055" y="9964"/>
                    <a:pt x="4055" y="9964"/>
                  </a:cubicBezTo>
                  <a:cubicBezTo>
                    <a:pt x="3791" y="9980"/>
                    <a:pt x="3592" y="10219"/>
                    <a:pt x="3576" y="10521"/>
                  </a:cubicBezTo>
                  <a:cubicBezTo>
                    <a:pt x="3576" y="10521"/>
                    <a:pt x="3576" y="10521"/>
                    <a:pt x="3576" y="10521"/>
                  </a:cubicBezTo>
                  <a:cubicBezTo>
                    <a:pt x="3576" y="10823"/>
                    <a:pt x="3774" y="11045"/>
                    <a:pt x="4038" y="11045"/>
                  </a:cubicBezTo>
                  <a:cubicBezTo>
                    <a:pt x="4038" y="11045"/>
                    <a:pt x="4038" y="11045"/>
                    <a:pt x="4038" y="11045"/>
                  </a:cubicBezTo>
                  <a:cubicBezTo>
                    <a:pt x="4303" y="11045"/>
                    <a:pt x="4518" y="10807"/>
                    <a:pt x="4518" y="10505"/>
                  </a:cubicBezTo>
                  <a:cubicBezTo>
                    <a:pt x="4518" y="10187"/>
                    <a:pt x="4319" y="9964"/>
                    <a:pt x="4055" y="9964"/>
                  </a:cubicBezTo>
                  <a:close/>
                  <a:moveTo>
                    <a:pt x="16185" y="9964"/>
                  </a:moveTo>
                  <a:cubicBezTo>
                    <a:pt x="16185" y="9964"/>
                    <a:pt x="16185" y="9964"/>
                    <a:pt x="16185" y="9964"/>
                  </a:cubicBezTo>
                  <a:cubicBezTo>
                    <a:pt x="15921" y="9964"/>
                    <a:pt x="15706" y="10187"/>
                    <a:pt x="15706" y="10505"/>
                  </a:cubicBezTo>
                  <a:cubicBezTo>
                    <a:pt x="15706" y="10505"/>
                    <a:pt x="15706" y="10505"/>
                    <a:pt x="15706" y="10505"/>
                  </a:cubicBezTo>
                  <a:cubicBezTo>
                    <a:pt x="15723" y="10807"/>
                    <a:pt x="15937" y="11045"/>
                    <a:pt x="16202" y="11045"/>
                  </a:cubicBezTo>
                  <a:cubicBezTo>
                    <a:pt x="16202" y="11045"/>
                    <a:pt x="16202" y="11045"/>
                    <a:pt x="16202" y="11045"/>
                  </a:cubicBezTo>
                  <a:cubicBezTo>
                    <a:pt x="16466" y="11045"/>
                    <a:pt x="16665" y="10807"/>
                    <a:pt x="16665" y="10521"/>
                  </a:cubicBezTo>
                  <a:cubicBezTo>
                    <a:pt x="16648" y="10219"/>
                    <a:pt x="16450" y="9980"/>
                    <a:pt x="16185" y="9964"/>
                  </a:cubicBezTo>
                  <a:close/>
                  <a:moveTo>
                    <a:pt x="17160" y="9996"/>
                  </a:moveTo>
                  <a:cubicBezTo>
                    <a:pt x="17160" y="9996"/>
                    <a:pt x="17160" y="9996"/>
                    <a:pt x="17160" y="9996"/>
                  </a:cubicBezTo>
                  <a:cubicBezTo>
                    <a:pt x="16913" y="9996"/>
                    <a:pt x="16731" y="10219"/>
                    <a:pt x="16731" y="10521"/>
                  </a:cubicBezTo>
                  <a:cubicBezTo>
                    <a:pt x="16731" y="10521"/>
                    <a:pt x="16731" y="10521"/>
                    <a:pt x="16731" y="10521"/>
                  </a:cubicBezTo>
                  <a:cubicBezTo>
                    <a:pt x="16747" y="10823"/>
                    <a:pt x="16929" y="11045"/>
                    <a:pt x="17177" y="11045"/>
                  </a:cubicBezTo>
                  <a:cubicBezTo>
                    <a:pt x="17177" y="11045"/>
                    <a:pt x="17177" y="11045"/>
                    <a:pt x="17177" y="11045"/>
                  </a:cubicBezTo>
                  <a:cubicBezTo>
                    <a:pt x="17425" y="11045"/>
                    <a:pt x="17590" y="10823"/>
                    <a:pt x="17590" y="10537"/>
                  </a:cubicBezTo>
                  <a:cubicBezTo>
                    <a:pt x="17590" y="10250"/>
                    <a:pt x="17408" y="10012"/>
                    <a:pt x="17160" y="9996"/>
                  </a:cubicBezTo>
                  <a:close/>
                  <a:moveTo>
                    <a:pt x="18053" y="10044"/>
                  </a:moveTo>
                  <a:cubicBezTo>
                    <a:pt x="18053" y="10044"/>
                    <a:pt x="18053" y="10044"/>
                    <a:pt x="18053" y="10044"/>
                  </a:cubicBezTo>
                  <a:cubicBezTo>
                    <a:pt x="17822" y="10028"/>
                    <a:pt x="17656" y="10250"/>
                    <a:pt x="17656" y="10537"/>
                  </a:cubicBezTo>
                  <a:cubicBezTo>
                    <a:pt x="17656" y="10537"/>
                    <a:pt x="17656" y="10537"/>
                    <a:pt x="17656" y="10537"/>
                  </a:cubicBezTo>
                  <a:cubicBezTo>
                    <a:pt x="17673" y="10823"/>
                    <a:pt x="17838" y="11045"/>
                    <a:pt x="18069" y="11045"/>
                  </a:cubicBezTo>
                  <a:cubicBezTo>
                    <a:pt x="18069" y="11045"/>
                    <a:pt x="18069" y="11045"/>
                    <a:pt x="18069" y="11045"/>
                  </a:cubicBezTo>
                  <a:cubicBezTo>
                    <a:pt x="18284" y="11045"/>
                    <a:pt x="18433" y="10823"/>
                    <a:pt x="18433" y="10552"/>
                  </a:cubicBezTo>
                  <a:cubicBezTo>
                    <a:pt x="18433" y="10266"/>
                    <a:pt x="18268" y="10044"/>
                    <a:pt x="18053" y="10044"/>
                  </a:cubicBezTo>
                  <a:close/>
                  <a:moveTo>
                    <a:pt x="18830" y="10076"/>
                  </a:moveTo>
                  <a:cubicBezTo>
                    <a:pt x="18830" y="10076"/>
                    <a:pt x="18830" y="10076"/>
                    <a:pt x="18830" y="10076"/>
                  </a:cubicBezTo>
                  <a:cubicBezTo>
                    <a:pt x="18648" y="10076"/>
                    <a:pt x="18499" y="10282"/>
                    <a:pt x="18499" y="10552"/>
                  </a:cubicBezTo>
                  <a:cubicBezTo>
                    <a:pt x="18499" y="10552"/>
                    <a:pt x="18499" y="10552"/>
                    <a:pt x="18499" y="10552"/>
                  </a:cubicBezTo>
                  <a:cubicBezTo>
                    <a:pt x="18499" y="10823"/>
                    <a:pt x="18664" y="11045"/>
                    <a:pt x="18846" y="11045"/>
                  </a:cubicBezTo>
                  <a:cubicBezTo>
                    <a:pt x="18846" y="11045"/>
                    <a:pt x="18846" y="11045"/>
                    <a:pt x="18846" y="11045"/>
                  </a:cubicBezTo>
                  <a:cubicBezTo>
                    <a:pt x="19044" y="11045"/>
                    <a:pt x="19177" y="10839"/>
                    <a:pt x="19177" y="10568"/>
                  </a:cubicBezTo>
                  <a:cubicBezTo>
                    <a:pt x="19177" y="10298"/>
                    <a:pt x="19028" y="10092"/>
                    <a:pt x="18830" y="10076"/>
                  </a:cubicBezTo>
                  <a:close/>
                  <a:moveTo>
                    <a:pt x="19524" y="10123"/>
                  </a:moveTo>
                  <a:cubicBezTo>
                    <a:pt x="19524" y="10123"/>
                    <a:pt x="19524" y="10123"/>
                    <a:pt x="19524" y="10123"/>
                  </a:cubicBezTo>
                  <a:cubicBezTo>
                    <a:pt x="19358" y="10107"/>
                    <a:pt x="19226" y="10314"/>
                    <a:pt x="19226" y="10568"/>
                  </a:cubicBezTo>
                  <a:cubicBezTo>
                    <a:pt x="19226" y="10568"/>
                    <a:pt x="19226" y="10568"/>
                    <a:pt x="19226" y="10568"/>
                  </a:cubicBezTo>
                  <a:cubicBezTo>
                    <a:pt x="19243" y="10839"/>
                    <a:pt x="19375" y="11045"/>
                    <a:pt x="19540" y="11045"/>
                  </a:cubicBezTo>
                  <a:cubicBezTo>
                    <a:pt x="19540" y="11045"/>
                    <a:pt x="19540" y="11045"/>
                    <a:pt x="19540" y="11045"/>
                  </a:cubicBezTo>
                  <a:cubicBezTo>
                    <a:pt x="19706" y="11045"/>
                    <a:pt x="19821" y="10854"/>
                    <a:pt x="19821" y="10584"/>
                  </a:cubicBezTo>
                  <a:cubicBezTo>
                    <a:pt x="19805" y="10330"/>
                    <a:pt x="19689" y="10123"/>
                    <a:pt x="19524" y="10123"/>
                  </a:cubicBezTo>
                  <a:close/>
                  <a:moveTo>
                    <a:pt x="20102" y="10155"/>
                  </a:moveTo>
                  <a:cubicBezTo>
                    <a:pt x="20102" y="10155"/>
                    <a:pt x="20102" y="10155"/>
                    <a:pt x="20102" y="10155"/>
                  </a:cubicBezTo>
                  <a:cubicBezTo>
                    <a:pt x="19970" y="10155"/>
                    <a:pt x="19871" y="10346"/>
                    <a:pt x="19854" y="10584"/>
                  </a:cubicBezTo>
                  <a:cubicBezTo>
                    <a:pt x="19854" y="10584"/>
                    <a:pt x="19854" y="10584"/>
                    <a:pt x="19854" y="10584"/>
                  </a:cubicBezTo>
                  <a:cubicBezTo>
                    <a:pt x="19871" y="10854"/>
                    <a:pt x="19986" y="11045"/>
                    <a:pt x="20119" y="11045"/>
                  </a:cubicBezTo>
                  <a:cubicBezTo>
                    <a:pt x="20119" y="11045"/>
                    <a:pt x="20119" y="11045"/>
                    <a:pt x="20119" y="11045"/>
                  </a:cubicBezTo>
                  <a:cubicBezTo>
                    <a:pt x="20267" y="11045"/>
                    <a:pt x="20367" y="10854"/>
                    <a:pt x="20367" y="10616"/>
                  </a:cubicBezTo>
                  <a:cubicBezTo>
                    <a:pt x="20350" y="10362"/>
                    <a:pt x="20251" y="10171"/>
                    <a:pt x="20102" y="10155"/>
                  </a:cubicBezTo>
                  <a:close/>
                  <a:moveTo>
                    <a:pt x="20598" y="10203"/>
                  </a:moveTo>
                  <a:cubicBezTo>
                    <a:pt x="20598" y="10203"/>
                    <a:pt x="20598" y="10203"/>
                    <a:pt x="20598" y="10203"/>
                  </a:cubicBezTo>
                  <a:cubicBezTo>
                    <a:pt x="20482" y="10187"/>
                    <a:pt x="20383" y="10378"/>
                    <a:pt x="20400" y="10616"/>
                  </a:cubicBezTo>
                  <a:cubicBezTo>
                    <a:pt x="20400" y="10616"/>
                    <a:pt x="20400" y="10616"/>
                    <a:pt x="20400" y="10616"/>
                  </a:cubicBezTo>
                  <a:cubicBezTo>
                    <a:pt x="20400" y="10854"/>
                    <a:pt x="20499" y="11045"/>
                    <a:pt x="20614" y="11045"/>
                  </a:cubicBezTo>
                  <a:cubicBezTo>
                    <a:pt x="20614" y="11045"/>
                    <a:pt x="20614" y="11045"/>
                    <a:pt x="20614" y="11045"/>
                  </a:cubicBezTo>
                  <a:cubicBezTo>
                    <a:pt x="20730" y="11045"/>
                    <a:pt x="20813" y="10870"/>
                    <a:pt x="20813" y="10632"/>
                  </a:cubicBezTo>
                  <a:cubicBezTo>
                    <a:pt x="20796" y="10393"/>
                    <a:pt x="20714" y="10203"/>
                    <a:pt x="20598" y="10203"/>
                  </a:cubicBezTo>
                  <a:close/>
                  <a:moveTo>
                    <a:pt x="20995" y="10235"/>
                  </a:moveTo>
                  <a:cubicBezTo>
                    <a:pt x="20995" y="10235"/>
                    <a:pt x="20995" y="10235"/>
                    <a:pt x="20995" y="10235"/>
                  </a:cubicBezTo>
                  <a:cubicBezTo>
                    <a:pt x="20912" y="10235"/>
                    <a:pt x="20829" y="10393"/>
                    <a:pt x="20829" y="10632"/>
                  </a:cubicBezTo>
                  <a:cubicBezTo>
                    <a:pt x="20829" y="10632"/>
                    <a:pt x="20829" y="10632"/>
                    <a:pt x="20829" y="10632"/>
                  </a:cubicBezTo>
                  <a:cubicBezTo>
                    <a:pt x="20846" y="10870"/>
                    <a:pt x="20928" y="11045"/>
                    <a:pt x="21011" y="11045"/>
                  </a:cubicBezTo>
                  <a:cubicBezTo>
                    <a:pt x="21011" y="11045"/>
                    <a:pt x="21011" y="11045"/>
                    <a:pt x="21011" y="11045"/>
                  </a:cubicBezTo>
                  <a:cubicBezTo>
                    <a:pt x="21110" y="11045"/>
                    <a:pt x="21160" y="10870"/>
                    <a:pt x="21160" y="10648"/>
                  </a:cubicBezTo>
                  <a:cubicBezTo>
                    <a:pt x="21143" y="10425"/>
                    <a:pt x="21077" y="10250"/>
                    <a:pt x="20995" y="10235"/>
                  </a:cubicBezTo>
                  <a:close/>
                  <a:moveTo>
                    <a:pt x="21292" y="10282"/>
                  </a:moveTo>
                  <a:cubicBezTo>
                    <a:pt x="21292" y="10282"/>
                    <a:pt x="21292" y="10282"/>
                    <a:pt x="21292" y="10282"/>
                  </a:cubicBezTo>
                  <a:cubicBezTo>
                    <a:pt x="21226" y="10266"/>
                    <a:pt x="21176" y="10441"/>
                    <a:pt x="21176" y="10648"/>
                  </a:cubicBezTo>
                  <a:cubicBezTo>
                    <a:pt x="21176" y="10648"/>
                    <a:pt x="21176" y="10648"/>
                    <a:pt x="21176" y="10648"/>
                  </a:cubicBezTo>
                  <a:cubicBezTo>
                    <a:pt x="21193" y="10870"/>
                    <a:pt x="21127" y="11045"/>
                    <a:pt x="21309" y="11045"/>
                  </a:cubicBezTo>
                  <a:cubicBezTo>
                    <a:pt x="21309" y="11045"/>
                    <a:pt x="21309" y="11045"/>
                    <a:pt x="21309" y="11045"/>
                  </a:cubicBezTo>
                  <a:cubicBezTo>
                    <a:pt x="21375" y="11045"/>
                    <a:pt x="21408" y="10870"/>
                    <a:pt x="21408" y="10664"/>
                  </a:cubicBezTo>
                  <a:cubicBezTo>
                    <a:pt x="21391" y="10457"/>
                    <a:pt x="21474" y="10314"/>
                    <a:pt x="21292" y="10282"/>
                  </a:cubicBezTo>
                  <a:close/>
                  <a:moveTo>
                    <a:pt x="21490" y="10314"/>
                  </a:moveTo>
                  <a:cubicBezTo>
                    <a:pt x="21424" y="10378"/>
                    <a:pt x="21424" y="10457"/>
                    <a:pt x="21424" y="10680"/>
                  </a:cubicBezTo>
                  <a:cubicBezTo>
                    <a:pt x="21424" y="10680"/>
                    <a:pt x="21424" y="10680"/>
                    <a:pt x="21424" y="10680"/>
                  </a:cubicBezTo>
                  <a:cubicBezTo>
                    <a:pt x="21424" y="10870"/>
                    <a:pt x="21474" y="11077"/>
                    <a:pt x="21507" y="11045"/>
                  </a:cubicBezTo>
                  <a:cubicBezTo>
                    <a:pt x="21556" y="11013"/>
                    <a:pt x="21573" y="10886"/>
                    <a:pt x="21573" y="10695"/>
                  </a:cubicBezTo>
                  <a:cubicBezTo>
                    <a:pt x="21556" y="10489"/>
                    <a:pt x="21556" y="10266"/>
                    <a:pt x="21490" y="10314"/>
                  </a:cubicBezTo>
                  <a:close/>
                  <a:moveTo>
                    <a:pt x="750" y="11109"/>
                  </a:moveTo>
                  <a:cubicBezTo>
                    <a:pt x="750" y="11109"/>
                    <a:pt x="750" y="11109"/>
                    <a:pt x="750" y="11109"/>
                  </a:cubicBezTo>
                  <a:cubicBezTo>
                    <a:pt x="601" y="11125"/>
                    <a:pt x="485" y="11315"/>
                    <a:pt x="485" y="11570"/>
                  </a:cubicBezTo>
                  <a:cubicBezTo>
                    <a:pt x="485" y="11570"/>
                    <a:pt x="485" y="11570"/>
                    <a:pt x="485" y="11570"/>
                  </a:cubicBezTo>
                  <a:cubicBezTo>
                    <a:pt x="502" y="11824"/>
                    <a:pt x="634" y="12031"/>
                    <a:pt x="783" y="12046"/>
                  </a:cubicBezTo>
                  <a:cubicBezTo>
                    <a:pt x="783" y="12046"/>
                    <a:pt x="783" y="12046"/>
                    <a:pt x="783" y="12046"/>
                  </a:cubicBezTo>
                  <a:cubicBezTo>
                    <a:pt x="948" y="12046"/>
                    <a:pt x="1064" y="11856"/>
                    <a:pt x="1064" y="11586"/>
                  </a:cubicBezTo>
                  <a:cubicBezTo>
                    <a:pt x="1047" y="11331"/>
                    <a:pt x="932" y="11125"/>
                    <a:pt x="750" y="11109"/>
                  </a:cubicBezTo>
                  <a:close/>
                  <a:moveTo>
                    <a:pt x="16202" y="11125"/>
                  </a:moveTo>
                  <a:cubicBezTo>
                    <a:pt x="16202" y="11125"/>
                    <a:pt x="16202" y="11125"/>
                    <a:pt x="16202" y="11125"/>
                  </a:cubicBezTo>
                  <a:cubicBezTo>
                    <a:pt x="15937" y="11141"/>
                    <a:pt x="15723" y="11379"/>
                    <a:pt x="15706" y="11681"/>
                  </a:cubicBezTo>
                  <a:cubicBezTo>
                    <a:pt x="15706" y="11681"/>
                    <a:pt x="15706" y="11681"/>
                    <a:pt x="15706" y="11681"/>
                  </a:cubicBezTo>
                  <a:cubicBezTo>
                    <a:pt x="15723" y="11983"/>
                    <a:pt x="15921" y="12221"/>
                    <a:pt x="16185" y="12205"/>
                  </a:cubicBezTo>
                  <a:cubicBezTo>
                    <a:pt x="16185" y="12205"/>
                    <a:pt x="16185" y="12205"/>
                    <a:pt x="16185" y="12205"/>
                  </a:cubicBezTo>
                  <a:cubicBezTo>
                    <a:pt x="16450" y="12205"/>
                    <a:pt x="16648" y="11951"/>
                    <a:pt x="16665" y="11665"/>
                  </a:cubicBezTo>
                  <a:cubicBezTo>
                    <a:pt x="16665" y="11363"/>
                    <a:pt x="16466" y="11125"/>
                    <a:pt x="16202" y="11125"/>
                  </a:cubicBezTo>
                  <a:close/>
                  <a:moveTo>
                    <a:pt x="17177" y="11125"/>
                  </a:moveTo>
                  <a:cubicBezTo>
                    <a:pt x="17177" y="11125"/>
                    <a:pt x="17177" y="11125"/>
                    <a:pt x="17177" y="11125"/>
                  </a:cubicBezTo>
                  <a:cubicBezTo>
                    <a:pt x="16946" y="11141"/>
                    <a:pt x="16731" y="11363"/>
                    <a:pt x="16731" y="11665"/>
                  </a:cubicBezTo>
                  <a:cubicBezTo>
                    <a:pt x="16731" y="11665"/>
                    <a:pt x="16731" y="11665"/>
                    <a:pt x="16731" y="11665"/>
                  </a:cubicBezTo>
                  <a:cubicBezTo>
                    <a:pt x="16731" y="11967"/>
                    <a:pt x="16913" y="12174"/>
                    <a:pt x="17160" y="12174"/>
                  </a:cubicBezTo>
                  <a:cubicBezTo>
                    <a:pt x="17160" y="12174"/>
                    <a:pt x="17160" y="12174"/>
                    <a:pt x="17160" y="12174"/>
                  </a:cubicBezTo>
                  <a:cubicBezTo>
                    <a:pt x="17408" y="12158"/>
                    <a:pt x="17590" y="11935"/>
                    <a:pt x="17590" y="11633"/>
                  </a:cubicBezTo>
                  <a:cubicBezTo>
                    <a:pt x="17590" y="11347"/>
                    <a:pt x="17425" y="11125"/>
                    <a:pt x="17177" y="11125"/>
                  </a:cubicBezTo>
                  <a:close/>
                  <a:moveTo>
                    <a:pt x="18069" y="11125"/>
                  </a:moveTo>
                  <a:cubicBezTo>
                    <a:pt x="18069" y="11125"/>
                    <a:pt x="18069" y="11125"/>
                    <a:pt x="18069" y="11125"/>
                  </a:cubicBezTo>
                  <a:cubicBezTo>
                    <a:pt x="17855" y="11125"/>
                    <a:pt x="17656" y="11347"/>
                    <a:pt x="17656" y="11633"/>
                  </a:cubicBezTo>
                  <a:cubicBezTo>
                    <a:pt x="17656" y="11633"/>
                    <a:pt x="17656" y="11633"/>
                    <a:pt x="17656" y="11633"/>
                  </a:cubicBezTo>
                  <a:cubicBezTo>
                    <a:pt x="17656" y="11935"/>
                    <a:pt x="17822" y="12142"/>
                    <a:pt x="18036" y="12126"/>
                  </a:cubicBezTo>
                  <a:cubicBezTo>
                    <a:pt x="18036" y="12126"/>
                    <a:pt x="18036" y="12126"/>
                    <a:pt x="18036" y="12126"/>
                  </a:cubicBezTo>
                  <a:cubicBezTo>
                    <a:pt x="18251" y="12126"/>
                    <a:pt x="18416" y="11903"/>
                    <a:pt x="18433" y="11617"/>
                  </a:cubicBezTo>
                  <a:cubicBezTo>
                    <a:pt x="18433" y="11347"/>
                    <a:pt x="18284" y="11125"/>
                    <a:pt x="18069" y="11125"/>
                  </a:cubicBezTo>
                  <a:close/>
                  <a:moveTo>
                    <a:pt x="18846" y="11125"/>
                  </a:moveTo>
                  <a:cubicBezTo>
                    <a:pt x="18846" y="11125"/>
                    <a:pt x="18846" y="11125"/>
                    <a:pt x="18846" y="11125"/>
                  </a:cubicBezTo>
                  <a:cubicBezTo>
                    <a:pt x="18664" y="11125"/>
                    <a:pt x="18499" y="11331"/>
                    <a:pt x="18499" y="11617"/>
                  </a:cubicBezTo>
                  <a:cubicBezTo>
                    <a:pt x="18499" y="11617"/>
                    <a:pt x="18499" y="11617"/>
                    <a:pt x="18499" y="11617"/>
                  </a:cubicBezTo>
                  <a:cubicBezTo>
                    <a:pt x="18483" y="11888"/>
                    <a:pt x="18631" y="12094"/>
                    <a:pt x="18830" y="12094"/>
                  </a:cubicBezTo>
                  <a:cubicBezTo>
                    <a:pt x="18830" y="12094"/>
                    <a:pt x="18830" y="12094"/>
                    <a:pt x="18830" y="12094"/>
                  </a:cubicBezTo>
                  <a:cubicBezTo>
                    <a:pt x="19011" y="12078"/>
                    <a:pt x="19160" y="11856"/>
                    <a:pt x="19177" y="11601"/>
                  </a:cubicBezTo>
                  <a:cubicBezTo>
                    <a:pt x="19177" y="11331"/>
                    <a:pt x="19044" y="11125"/>
                    <a:pt x="18846" y="11125"/>
                  </a:cubicBezTo>
                  <a:close/>
                  <a:moveTo>
                    <a:pt x="19540" y="11109"/>
                  </a:moveTo>
                  <a:cubicBezTo>
                    <a:pt x="19540" y="11109"/>
                    <a:pt x="19540" y="11109"/>
                    <a:pt x="19540" y="11109"/>
                  </a:cubicBezTo>
                  <a:cubicBezTo>
                    <a:pt x="19375" y="11125"/>
                    <a:pt x="19243" y="11331"/>
                    <a:pt x="19226" y="11586"/>
                  </a:cubicBezTo>
                  <a:cubicBezTo>
                    <a:pt x="19226" y="11586"/>
                    <a:pt x="19226" y="11586"/>
                    <a:pt x="19226" y="11586"/>
                  </a:cubicBezTo>
                  <a:cubicBezTo>
                    <a:pt x="19226" y="11856"/>
                    <a:pt x="19342" y="12062"/>
                    <a:pt x="19507" y="12046"/>
                  </a:cubicBezTo>
                  <a:cubicBezTo>
                    <a:pt x="19507" y="12046"/>
                    <a:pt x="19507" y="12046"/>
                    <a:pt x="19507" y="12046"/>
                  </a:cubicBezTo>
                  <a:cubicBezTo>
                    <a:pt x="19672" y="12031"/>
                    <a:pt x="19805" y="11824"/>
                    <a:pt x="19821" y="11570"/>
                  </a:cubicBezTo>
                  <a:cubicBezTo>
                    <a:pt x="19821" y="11315"/>
                    <a:pt x="19706" y="11125"/>
                    <a:pt x="19540" y="11109"/>
                  </a:cubicBezTo>
                  <a:close/>
                  <a:moveTo>
                    <a:pt x="20119" y="11109"/>
                  </a:moveTo>
                  <a:cubicBezTo>
                    <a:pt x="20119" y="11109"/>
                    <a:pt x="20119" y="11109"/>
                    <a:pt x="20119" y="11109"/>
                  </a:cubicBezTo>
                  <a:cubicBezTo>
                    <a:pt x="19986" y="11125"/>
                    <a:pt x="19854" y="11315"/>
                    <a:pt x="19854" y="11570"/>
                  </a:cubicBezTo>
                  <a:cubicBezTo>
                    <a:pt x="19854" y="11570"/>
                    <a:pt x="19854" y="11570"/>
                    <a:pt x="19854" y="11570"/>
                  </a:cubicBezTo>
                  <a:cubicBezTo>
                    <a:pt x="19854" y="11824"/>
                    <a:pt x="19970" y="12015"/>
                    <a:pt x="20102" y="11999"/>
                  </a:cubicBezTo>
                  <a:cubicBezTo>
                    <a:pt x="20102" y="11999"/>
                    <a:pt x="20102" y="11999"/>
                    <a:pt x="20102" y="11999"/>
                  </a:cubicBezTo>
                  <a:cubicBezTo>
                    <a:pt x="20251" y="11983"/>
                    <a:pt x="20350" y="11792"/>
                    <a:pt x="20367" y="11554"/>
                  </a:cubicBezTo>
                  <a:cubicBezTo>
                    <a:pt x="20367" y="11299"/>
                    <a:pt x="20267" y="11109"/>
                    <a:pt x="20119" y="11109"/>
                  </a:cubicBezTo>
                  <a:close/>
                  <a:moveTo>
                    <a:pt x="20614" y="11109"/>
                  </a:moveTo>
                  <a:cubicBezTo>
                    <a:pt x="20614" y="11109"/>
                    <a:pt x="20614" y="11109"/>
                    <a:pt x="20614" y="11109"/>
                  </a:cubicBezTo>
                  <a:cubicBezTo>
                    <a:pt x="20499" y="11109"/>
                    <a:pt x="20400" y="11299"/>
                    <a:pt x="20400" y="11538"/>
                  </a:cubicBezTo>
                  <a:cubicBezTo>
                    <a:pt x="20400" y="11538"/>
                    <a:pt x="20400" y="11538"/>
                    <a:pt x="20400" y="11538"/>
                  </a:cubicBezTo>
                  <a:cubicBezTo>
                    <a:pt x="20400" y="11792"/>
                    <a:pt x="20482" y="11967"/>
                    <a:pt x="20598" y="11951"/>
                  </a:cubicBezTo>
                  <a:cubicBezTo>
                    <a:pt x="20598" y="11951"/>
                    <a:pt x="20598" y="11951"/>
                    <a:pt x="20598" y="11951"/>
                  </a:cubicBezTo>
                  <a:cubicBezTo>
                    <a:pt x="20714" y="11935"/>
                    <a:pt x="20796" y="11760"/>
                    <a:pt x="20813" y="11522"/>
                  </a:cubicBezTo>
                  <a:cubicBezTo>
                    <a:pt x="20813" y="11284"/>
                    <a:pt x="20730" y="11109"/>
                    <a:pt x="20614" y="11109"/>
                  </a:cubicBezTo>
                  <a:close/>
                  <a:moveTo>
                    <a:pt x="21011" y="11109"/>
                  </a:moveTo>
                  <a:cubicBezTo>
                    <a:pt x="21011" y="11109"/>
                    <a:pt x="21011" y="11109"/>
                    <a:pt x="21011" y="11109"/>
                  </a:cubicBezTo>
                  <a:cubicBezTo>
                    <a:pt x="20912" y="11109"/>
                    <a:pt x="20846" y="11284"/>
                    <a:pt x="20829" y="11522"/>
                  </a:cubicBezTo>
                  <a:cubicBezTo>
                    <a:pt x="20829" y="11522"/>
                    <a:pt x="20829" y="11522"/>
                    <a:pt x="20829" y="11522"/>
                  </a:cubicBezTo>
                  <a:cubicBezTo>
                    <a:pt x="20829" y="11744"/>
                    <a:pt x="20895" y="11919"/>
                    <a:pt x="20995" y="11903"/>
                  </a:cubicBezTo>
                  <a:cubicBezTo>
                    <a:pt x="20995" y="11903"/>
                    <a:pt x="20995" y="11903"/>
                    <a:pt x="20995" y="11903"/>
                  </a:cubicBezTo>
                  <a:cubicBezTo>
                    <a:pt x="21077" y="11888"/>
                    <a:pt x="21143" y="11713"/>
                    <a:pt x="21160" y="11490"/>
                  </a:cubicBezTo>
                  <a:cubicBezTo>
                    <a:pt x="21160" y="11284"/>
                    <a:pt x="21094" y="11109"/>
                    <a:pt x="21011" y="11109"/>
                  </a:cubicBezTo>
                  <a:close/>
                  <a:moveTo>
                    <a:pt x="21309" y="11109"/>
                  </a:moveTo>
                  <a:cubicBezTo>
                    <a:pt x="21309" y="11109"/>
                    <a:pt x="21309" y="11109"/>
                    <a:pt x="21309" y="11109"/>
                  </a:cubicBezTo>
                  <a:cubicBezTo>
                    <a:pt x="21242" y="11109"/>
                    <a:pt x="21193" y="11268"/>
                    <a:pt x="21176" y="11490"/>
                  </a:cubicBezTo>
                  <a:cubicBezTo>
                    <a:pt x="21176" y="11490"/>
                    <a:pt x="21176" y="11490"/>
                    <a:pt x="21176" y="11490"/>
                  </a:cubicBezTo>
                  <a:cubicBezTo>
                    <a:pt x="21176" y="11713"/>
                    <a:pt x="21226" y="11888"/>
                    <a:pt x="21292" y="11872"/>
                  </a:cubicBezTo>
                  <a:cubicBezTo>
                    <a:pt x="21292" y="11872"/>
                    <a:pt x="21292" y="11872"/>
                    <a:pt x="21292" y="11872"/>
                  </a:cubicBezTo>
                  <a:cubicBezTo>
                    <a:pt x="21342" y="11856"/>
                    <a:pt x="21391" y="11681"/>
                    <a:pt x="21408" y="11474"/>
                  </a:cubicBezTo>
                  <a:cubicBezTo>
                    <a:pt x="21408" y="11268"/>
                    <a:pt x="21490" y="11109"/>
                    <a:pt x="21309" y="11109"/>
                  </a:cubicBezTo>
                  <a:close/>
                  <a:moveTo>
                    <a:pt x="21507" y="11093"/>
                  </a:moveTo>
                  <a:cubicBezTo>
                    <a:pt x="21441" y="11156"/>
                    <a:pt x="21424" y="11268"/>
                    <a:pt x="21424" y="11474"/>
                  </a:cubicBezTo>
                  <a:cubicBezTo>
                    <a:pt x="21424" y="11474"/>
                    <a:pt x="21424" y="11474"/>
                    <a:pt x="21424" y="11474"/>
                  </a:cubicBezTo>
                  <a:cubicBezTo>
                    <a:pt x="21424" y="11681"/>
                    <a:pt x="21424" y="11888"/>
                    <a:pt x="21490" y="11824"/>
                  </a:cubicBezTo>
                  <a:cubicBezTo>
                    <a:pt x="21556" y="11760"/>
                    <a:pt x="21556" y="11649"/>
                    <a:pt x="21556" y="11442"/>
                  </a:cubicBezTo>
                  <a:cubicBezTo>
                    <a:pt x="21573" y="11252"/>
                    <a:pt x="21573" y="11045"/>
                    <a:pt x="21507" y="11093"/>
                  </a:cubicBezTo>
                  <a:close/>
                  <a:moveTo>
                    <a:pt x="1460" y="12158"/>
                  </a:moveTo>
                  <a:cubicBezTo>
                    <a:pt x="1460" y="12158"/>
                    <a:pt x="1460" y="12158"/>
                    <a:pt x="1460" y="12158"/>
                  </a:cubicBezTo>
                  <a:cubicBezTo>
                    <a:pt x="1279" y="12142"/>
                    <a:pt x="1146" y="12348"/>
                    <a:pt x="1163" y="12603"/>
                  </a:cubicBezTo>
                  <a:cubicBezTo>
                    <a:pt x="1163" y="12603"/>
                    <a:pt x="1163" y="12603"/>
                    <a:pt x="1163" y="12603"/>
                  </a:cubicBezTo>
                  <a:cubicBezTo>
                    <a:pt x="1179" y="12857"/>
                    <a:pt x="1328" y="13080"/>
                    <a:pt x="1526" y="13095"/>
                  </a:cubicBezTo>
                  <a:cubicBezTo>
                    <a:pt x="1526" y="13095"/>
                    <a:pt x="1526" y="13095"/>
                    <a:pt x="1526" y="13095"/>
                  </a:cubicBezTo>
                  <a:cubicBezTo>
                    <a:pt x="1708" y="13127"/>
                    <a:pt x="1840" y="12937"/>
                    <a:pt x="1824" y="12666"/>
                  </a:cubicBezTo>
                  <a:cubicBezTo>
                    <a:pt x="1807" y="12396"/>
                    <a:pt x="1642" y="12174"/>
                    <a:pt x="1460" y="12158"/>
                  </a:cubicBezTo>
                  <a:close/>
                  <a:moveTo>
                    <a:pt x="3096" y="12237"/>
                  </a:moveTo>
                  <a:cubicBezTo>
                    <a:pt x="3096" y="12237"/>
                    <a:pt x="3096" y="12237"/>
                    <a:pt x="3096" y="12237"/>
                  </a:cubicBezTo>
                  <a:cubicBezTo>
                    <a:pt x="2849" y="12237"/>
                    <a:pt x="2700" y="12444"/>
                    <a:pt x="2700" y="12730"/>
                  </a:cubicBezTo>
                  <a:cubicBezTo>
                    <a:pt x="2700" y="12730"/>
                    <a:pt x="2700" y="12730"/>
                    <a:pt x="2700" y="12730"/>
                  </a:cubicBezTo>
                  <a:cubicBezTo>
                    <a:pt x="2733" y="13016"/>
                    <a:pt x="2931" y="13239"/>
                    <a:pt x="3146" y="13270"/>
                  </a:cubicBezTo>
                  <a:cubicBezTo>
                    <a:pt x="3146" y="13270"/>
                    <a:pt x="3146" y="13270"/>
                    <a:pt x="3146" y="13270"/>
                  </a:cubicBezTo>
                  <a:cubicBezTo>
                    <a:pt x="3394" y="13286"/>
                    <a:pt x="3559" y="13080"/>
                    <a:pt x="3559" y="12793"/>
                  </a:cubicBezTo>
                  <a:cubicBezTo>
                    <a:pt x="3526" y="12492"/>
                    <a:pt x="3328" y="12253"/>
                    <a:pt x="3096" y="12237"/>
                  </a:cubicBezTo>
                  <a:close/>
                  <a:moveTo>
                    <a:pt x="15111" y="12333"/>
                  </a:moveTo>
                  <a:cubicBezTo>
                    <a:pt x="15111" y="12333"/>
                    <a:pt x="15111" y="12333"/>
                    <a:pt x="15111" y="12333"/>
                  </a:cubicBezTo>
                  <a:cubicBezTo>
                    <a:pt x="14814" y="12348"/>
                    <a:pt x="14582" y="12603"/>
                    <a:pt x="14566" y="12905"/>
                  </a:cubicBezTo>
                  <a:cubicBezTo>
                    <a:pt x="14566" y="12905"/>
                    <a:pt x="14566" y="12905"/>
                    <a:pt x="14566" y="12905"/>
                  </a:cubicBezTo>
                  <a:cubicBezTo>
                    <a:pt x="14566" y="13223"/>
                    <a:pt x="14781" y="13429"/>
                    <a:pt x="15062" y="13429"/>
                  </a:cubicBezTo>
                  <a:cubicBezTo>
                    <a:pt x="15062" y="13429"/>
                    <a:pt x="15062" y="13429"/>
                    <a:pt x="15062" y="13429"/>
                  </a:cubicBezTo>
                  <a:cubicBezTo>
                    <a:pt x="15343" y="13397"/>
                    <a:pt x="15574" y="13159"/>
                    <a:pt x="15590" y="12857"/>
                  </a:cubicBezTo>
                  <a:cubicBezTo>
                    <a:pt x="15607" y="12555"/>
                    <a:pt x="15392" y="12333"/>
                    <a:pt x="15111" y="12333"/>
                  </a:cubicBezTo>
                  <a:close/>
                  <a:moveTo>
                    <a:pt x="16185" y="12285"/>
                  </a:moveTo>
                  <a:cubicBezTo>
                    <a:pt x="16185" y="12285"/>
                    <a:pt x="16185" y="12285"/>
                    <a:pt x="16185" y="12285"/>
                  </a:cubicBezTo>
                  <a:cubicBezTo>
                    <a:pt x="15904" y="12301"/>
                    <a:pt x="15690" y="12555"/>
                    <a:pt x="15673" y="12857"/>
                  </a:cubicBezTo>
                  <a:cubicBezTo>
                    <a:pt x="15673" y="12857"/>
                    <a:pt x="15673" y="12857"/>
                    <a:pt x="15673" y="12857"/>
                  </a:cubicBezTo>
                  <a:cubicBezTo>
                    <a:pt x="15657" y="13159"/>
                    <a:pt x="15855" y="13366"/>
                    <a:pt x="16119" y="13350"/>
                  </a:cubicBezTo>
                  <a:cubicBezTo>
                    <a:pt x="16119" y="13350"/>
                    <a:pt x="16119" y="13350"/>
                    <a:pt x="16119" y="13350"/>
                  </a:cubicBezTo>
                  <a:cubicBezTo>
                    <a:pt x="16384" y="13334"/>
                    <a:pt x="16599" y="13095"/>
                    <a:pt x="16615" y="12793"/>
                  </a:cubicBezTo>
                  <a:cubicBezTo>
                    <a:pt x="16632" y="12507"/>
                    <a:pt x="16450" y="12285"/>
                    <a:pt x="16185" y="12285"/>
                  </a:cubicBezTo>
                  <a:close/>
                  <a:moveTo>
                    <a:pt x="17160" y="12253"/>
                  </a:moveTo>
                  <a:cubicBezTo>
                    <a:pt x="16913" y="12269"/>
                    <a:pt x="16698" y="12507"/>
                    <a:pt x="16698" y="12793"/>
                  </a:cubicBezTo>
                  <a:cubicBezTo>
                    <a:pt x="16698" y="12793"/>
                    <a:pt x="16698" y="12793"/>
                    <a:pt x="16698" y="12793"/>
                  </a:cubicBezTo>
                  <a:cubicBezTo>
                    <a:pt x="16665" y="13080"/>
                    <a:pt x="16863" y="13302"/>
                    <a:pt x="17094" y="13286"/>
                  </a:cubicBezTo>
                  <a:cubicBezTo>
                    <a:pt x="17094" y="13286"/>
                    <a:pt x="17094" y="13286"/>
                    <a:pt x="17094" y="13286"/>
                  </a:cubicBezTo>
                  <a:cubicBezTo>
                    <a:pt x="17342" y="13254"/>
                    <a:pt x="17524" y="13016"/>
                    <a:pt x="17557" y="12746"/>
                  </a:cubicBezTo>
                  <a:cubicBezTo>
                    <a:pt x="17557" y="12460"/>
                    <a:pt x="17392" y="12237"/>
                    <a:pt x="17160" y="12253"/>
                  </a:cubicBezTo>
                  <a:close/>
                  <a:moveTo>
                    <a:pt x="18036" y="12205"/>
                  </a:moveTo>
                  <a:cubicBezTo>
                    <a:pt x="18036" y="12205"/>
                    <a:pt x="18036" y="12205"/>
                    <a:pt x="18036" y="12205"/>
                  </a:cubicBezTo>
                  <a:cubicBezTo>
                    <a:pt x="17822" y="12221"/>
                    <a:pt x="17640" y="12460"/>
                    <a:pt x="17623" y="12730"/>
                  </a:cubicBezTo>
                  <a:cubicBezTo>
                    <a:pt x="17623" y="12730"/>
                    <a:pt x="17623" y="12730"/>
                    <a:pt x="17623" y="12730"/>
                  </a:cubicBezTo>
                  <a:cubicBezTo>
                    <a:pt x="17607" y="13016"/>
                    <a:pt x="17772" y="13223"/>
                    <a:pt x="17970" y="13207"/>
                  </a:cubicBezTo>
                  <a:cubicBezTo>
                    <a:pt x="17970" y="13207"/>
                    <a:pt x="17970" y="13207"/>
                    <a:pt x="17970" y="13207"/>
                  </a:cubicBezTo>
                  <a:cubicBezTo>
                    <a:pt x="18202" y="13175"/>
                    <a:pt x="18367" y="12937"/>
                    <a:pt x="18383" y="12682"/>
                  </a:cubicBezTo>
                  <a:cubicBezTo>
                    <a:pt x="18400" y="12396"/>
                    <a:pt x="18251" y="12205"/>
                    <a:pt x="18036" y="12205"/>
                  </a:cubicBezTo>
                  <a:close/>
                  <a:moveTo>
                    <a:pt x="18830" y="12158"/>
                  </a:moveTo>
                  <a:cubicBezTo>
                    <a:pt x="18830" y="12158"/>
                    <a:pt x="18830" y="12158"/>
                    <a:pt x="18830" y="12158"/>
                  </a:cubicBezTo>
                  <a:cubicBezTo>
                    <a:pt x="18631" y="12174"/>
                    <a:pt x="18466" y="12396"/>
                    <a:pt x="18450" y="12666"/>
                  </a:cubicBezTo>
                  <a:cubicBezTo>
                    <a:pt x="18450" y="12666"/>
                    <a:pt x="18450" y="12666"/>
                    <a:pt x="18450" y="12666"/>
                  </a:cubicBezTo>
                  <a:cubicBezTo>
                    <a:pt x="18433" y="12952"/>
                    <a:pt x="18565" y="13127"/>
                    <a:pt x="18764" y="13111"/>
                  </a:cubicBezTo>
                  <a:cubicBezTo>
                    <a:pt x="18764" y="13111"/>
                    <a:pt x="18764" y="13111"/>
                    <a:pt x="18764" y="13111"/>
                  </a:cubicBezTo>
                  <a:cubicBezTo>
                    <a:pt x="18945" y="13095"/>
                    <a:pt x="19111" y="12873"/>
                    <a:pt x="19127" y="12619"/>
                  </a:cubicBezTo>
                  <a:cubicBezTo>
                    <a:pt x="19144" y="12348"/>
                    <a:pt x="19011" y="12158"/>
                    <a:pt x="18830" y="12158"/>
                  </a:cubicBezTo>
                  <a:close/>
                  <a:moveTo>
                    <a:pt x="19507" y="12110"/>
                  </a:moveTo>
                  <a:cubicBezTo>
                    <a:pt x="19507" y="12110"/>
                    <a:pt x="19507" y="12110"/>
                    <a:pt x="19507" y="12110"/>
                  </a:cubicBezTo>
                  <a:cubicBezTo>
                    <a:pt x="19342" y="12126"/>
                    <a:pt x="19193" y="12348"/>
                    <a:pt x="19177" y="12603"/>
                  </a:cubicBezTo>
                  <a:cubicBezTo>
                    <a:pt x="19177" y="12603"/>
                    <a:pt x="19177" y="12603"/>
                    <a:pt x="19177" y="12603"/>
                  </a:cubicBezTo>
                  <a:cubicBezTo>
                    <a:pt x="19160" y="12873"/>
                    <a:pt x="19276" y="13048"/>
                    <a:pt x="19441" y="13032"/>
                  </a:cubicBezTo>
                  <a:cubicBezTo>
                    <a:pt x="19441" y="13032"/>
                    <a:pt x="19441" y="13032"/>
                    <a:pt x="19441" y="13032"/>
                  </a:cubicBezTo>
                  <a:cubicBezTo>
                    <a:pt x="19606" y="13000"/>
                    <a:pt x="19739" y="12793"/>
                    <a:pt x="19772" y="12539"/>
                  </a:cubicBezTo>
                  <a:cubicBezTo>
                    <a:pt x="19788" y="12285"/>
                    <a:pt x="19672" y="12110"/>
                    <a:pt x="19507" y="12110"/>
                  </a:cubicBezTo>
                  <a:close/>
                  <a:moveTo>
                    <a:pt x="20102" y="12062"/>
                  </a:moveTo>
                  <a:cubicBezTo>
                    <a:pt x="20102" y="12062"/>
                    <a:pt x="20102" y="12062"/>
                    <a:pt x="20102" y="12062"/>
                  </a:cubicBezTo>
                  <a:cubicBezTo>
                    <a:pt x="19953" y="12078"/>
                    <a:pt x="19838" y="12285"/>
                    <a:pt x="19805" y="12539"/>
                  </a:cubicBezTo>
                  <a:cubicBezTo>
                    <a:pt x="19805" y="12539"/>
                    <a:pt x="19805" y="12539"/>
                    <a:pt x="19805" y="12539"/>
                  </a:cubicBezTo>
                  <a:cubicBezTo>
                    <a:pt x="19805" y="12793"/>
                    <a:pt x="19904" y="12968"/>
                    <a:pt x="20036" y="12937"/>
                  </a:cubicBezTo>
                  <a:cubicBezTo>
                    <a:pt x="20036" y="12937"/>
                    <a:pt x="20036" y="12937"/>
                    <a:pt x="20036" y="12937"/>
                  </a:cubicBezTo>
                  <a:cubicBezTo>
                    <a:pt x="20185" y="12921"/>
                    <a:pt x="20284" y="12714"/>
                    <a:pt x="20317" y="12476"/>
                  </a:cubicBezTo>
                  <a:cubicBezTo>
                    <a:pt x="20317" y="12237"/>
                    <a:pt x="20234" y="12062"/>
                    <a:pt x="20102" y="12062"/>
                  </a:cubicBezTo>
                  <a:close/>
                  <a:moveTo>
                    <a:pt x="20598" y="12015"/>
                  </a:moveTo>
                  <a:cubicBezTo>
                    <a:pt x="20598" y="12015"/>
                    <a:pt x="20598" y="12015"/>
                    <a:pt x="20598" y="12015"/>
                  </a:cubicBezTo>
                  <a:cubicBezTo>
                    <a:pt x="20466" y="12031"/>
                    <a:pt x="20367" y="12237"/>
                    <a:pt x="20350" y="12476"/>
                  </a:cubicBezTo>
                  <a:cubicBezTo>
                    <a:pt x="20350" y="12476"/>
                    <a:pt x="20350" y="12476"/>
                    <a:pt x="20350" y="12476"/>
                  </a:cubicBezTo>
                  <a:cubicBezTo>
                    <a:pt x="20334" y="12714"/>
                    <a:pt x="20416" y="12873"/>
                    <a:pt x="20532" y="12857"/>
                  </a:cubicBezTo>
                  <a:cubicBezTo>
                    <a:pt x="20532" y="12857"/>
                    <a:pt x="20532" y="12857"/>
                    <a:pt x="20532" y="12857"/>
                  </a:cubicBezTo>
                  <a:cubicBezTo>
                    <a:pt x="20631" y="12825"/>
                    <a:pt x="20747" y="12635"/>
                    <a:pt x="20763" y="12412"/>
                  </a:cubicBezTo>
                  <a:cubicBezTo>
                    <a:pt x="20780" y="12174"/>
                    <a:pt x="20714" y="12015"/>
                    <a:pt x="20598" y="12015"/>
                  </a:cubicBezTo>
                  <a:close/>
                  <a:moveTo>
                    <a:pt x="20978" y="11967"/>
                  </a:moveTo>
                  <a:cubicBezTo>
                    <a:pt x="20978" y="11967"/>
                    <a:pt x="20978" y="11967"/>
                    <a:pt x="20978" y="11967"/>
                  </a:cubicBezTo>
                  <a:cubicBezTo>
                    <a:pt x="20895" y="11983"/>
                    <a:pt x="20813" y="12174"/>
                    <a:pt x="20780" y="12396"/>
                  </a:cubicBezTo>
                  <a:cubicBezTo>
                    <a:pt x="20780" y="12396"/>
                    <a:pt x="20780" y="12396"/>
                    <a:pt x="20780" y="12396"/>
                  </a:cubicBezTo>
                  <a:cubicBezTo>
                    <a:pt x="20780" y="12635"/>
                    <a:pt x="20829" y="12793"/>
                    <a:pt x="20912" y="12762"/>
                  </a:cubicBezTo>
                  <a:cubicBezTo>
                    <a:pt x="20912" y="12762"/>
                    <a:pt x="20912" y="12762"/>
                    <a:pt x="20912" y="12762"/>
                  </a:cubicBezTo>
                  <a:cubicBezTo>
                    <a:pt x="20995" y="12746"/>
                    <a:pt x="21094" y="12555"/>
                    <a:pt x="21110" y="12333"/>
                  </a:cubicBezTo>
                  <a:cubicBezTo>
                    <a:pt x="21127" y="12126"/>
                    <a:pt x="21077" y="11951"/>
                    <a:pt x="20978" y="11967"/>
                  </a:cubicBezTo>
                  <a:close/>
                  <a:moveTo>
                    <a:pt x="21276" y="11919"/>
                  </a:moveTo>
                  <a:cubicBezTo>
                    <a:pt x="21276" y="11919"/>
                    <a:pt x="21276" y="11919"/>
                    <a:pt x="21276" y="11919"/>
                  </a:cubicBezTo>
                  <a:cubicBezTo>
                    <a:pt x="21226" y="11935"/>
                    <a:pt x="21143" y="12110"/>
                    <a:pt x="21127" y="12333"/>
                  </a:cubicBezTo>
                  <a:cubicBezTo>
                    <a:pt x="21127" y="12333"/>
                    <a:pt x="21127" y="12333"/>
                    <a:pt x="21127" y="12333"/>
                  </a:cubicBezTo>
                  <a:cubicBezTo>
                    <a:pt x="21110" y="12555"/>
                    <a:pt x="21143" y="12698"/>
                    <a:pt x="21209" y="12682"/>
                  </a:cubicBezTo>
                  <a:cubicBezTo>
                    <a:pt x="21209" y="12682"/>
                    <a:pt x="21209" y="12682"/>
                    <a:pt x="21209" y="12682"/>
                  </a:cubicBezTo>
                  <a:cubicBezTo>
                    <a:pt x="21276" y="12650"/>
                    <a:pt x="21342" y="12476"/>
                    <a:pt x="21358" y="12269"/>
                  </a:cubicBezTo>
                  <a:cubicBezTo>
                    <a:pt x="21375" y="12062"/>
                    <a:pt x="21342" y="11903"/>
                    <a:pt x="21276" y="11919"/>
                  </a:cubicBezTo>
                  <a:close/>
                  <a:moveTo>
                    <a:pt x="21490" y="11872"/>
                  </a:moveTo>
                  <a:cubicBezTo>
                    <a:pt x="21441" y="11935"/>
                    <a:pt x="21391" y="12062"/>
                    <a:pt x="21375" y="12269"/>
                  </a:cubicBezTo>
                  <a:cubicBezTo>
                    <a:pt x="21375" y="12269"/>
                    <a:pt x="21375" y="12269"/>
                    <a:pt x="21375" y="12269"/>
                  </a:cubicBezTo>
                  <a:cubicBezTo>
                    <a:pt x="21358" y="12460"/>
                    <a:pt x="21358" y="12650"/>
                    <a:pt x="21408" y="12587"/>
                  </a:cubicBezTo>
                  <a:cubicBezTo>
                    <a:pt x="21474" y="12523"/>
                    <a:pt x="21507" y="12396"/>
                    <a:pt x="21523" y="12205"/>
                  </a:cubicBezTo>
                  <a:cubicBezTo>
                    <a:pt x="21523" y="11999"/>
                    <a:pt x="21523" y="11808"/>
                    <a:pt x="21490" y="11872"/>
                  </a:cubicBezTo>
                  <a:close/>
                  <a:moveTo>
                    <a:pt x="1526" y="13175"/>
                  </a:moveTo>
                  <a:cubicBezTo>
                    <a:pt x="1526" y="13175"/>
                    <a:pt x="1526" y="13175"/>
                    <a:pt x="1526" y="13175"/>
                  </a:cubicBezTo>
                  <a:cubicBezTo>
                    <a:pt x="1345" y="13159"/>
                    <a:pt x="1229" y="13334"/>
                    <a:pt x="1246" y="13588"/>
                  </a:cubicBezTo>
                  <a:cubicBezTo>
                    <a:pt x="1246" y="13588"/>
                    <a:pt x="1246" y="13588"/>
                    <a:pt x="1246" y="13588"/>
                  </a:cubicBezTo>
                  <a:cubicBezTo>
                    <a:pt x="1279" y="13842"/>
                    <a:pt x="1444" y="14065"/>
                    <a:pt x="1626" y="14097"/>
                  </a:cubicBezTo>
                  <a:cubicBezTo>
                    <a:pt x="1626" y="14097"/>
                    <a:pt x="1626" y="14097"/>
                    <a:pt x="1626" y="14097"/>
                  </a:cubicBezTo>
                  <a:cubicBezTo>
                    <a:pt x="1807" y="14129"/>
                    <a:pt x="1940" y="13954"/>
                    <a:pt x="1907" y="13684"/>
                  </a:cubicBezTo>
                  <a:cubicBezTo>
                    <a:pt x="1874" y="13429"/>
                    <a:pt x="1708" y="13207"/>
                    <a:pt x="1526" y="13175"/>
                  </a:cubicBezTo>
                  <a:close/>
                  <a:moveTo>
                    <a:pt x="2287" y="13254"/>
                  </a:moveTo>
                  <a:cubicBezTo>
                    <a:pt x="2287" y="13254"/>
                    <a:pt x="2287" y="13254"/>
                    <a:pt x="2287" y="13254"/>
                  </a:cubicBezTo>
                  <a:cubicBezTo>
                    <a:pt x="2088" y="13239"/>
                    <a:pt x="1940" y="13429"/>
                    <a:pt x="1973" y="13699"/>
                  </a:cubicBezTo>
                  <a:cubicBezTo>
                    <a:pt x="1973" y="13699"/>
                    <a:pt x="1973" y="13699"/>
                    <a:pt x="1973" y="13699"/>
                  </a:cubicBezTo>
                  <a:cubicBezTo>
                    <a:pt x="2006" y="13954"/>
                    <a:pt x="2188" y="14176"/>
                    <a:pt x="2386" y="14208"/>
                  </a:cubicBezTo>
                  <a:cubicBezTo>
                    <a:pt x="2386" y="14208"/>
                    <a:pt x="2386" y="14208"/>
                    <a:pt x="2386" y="14208"/>
                  </a:cubicBezTo>
                  <a:cubicBezTo>
                    <a:pt x="2601" y="14240"/>
                    <a:pt x="2749" y="14065"/>
                    <a:pt x="2733" y="13795"/>
                  </a:cubicBezTo>
                  <a:cubicBezTo>
                    <a:pt x="2700" y="13525"/>
                    <a:pt x="2502" y="13286"/>
                    <a:pt x="2287" y="13254"/>
                  </a:cubicBezTo>
                  <a:close/>
                  <a:moveTo>
                    <a:pt x="4121" y="13413"/>
                  </a:moveTo>
                  <a:cubicBezTo>
                    <a:pt x="4121" y="13413"/>
                    <a:pt x="4121" y="13413"/>
                    <a:pt x="4121" y="13413"/>
                  </a:cubicBezTo>
                  <a:cubicBezTo>
                    <a:pt x="3857" y="13413"/>
                    <a:pt x="3675" y="13620"/>
                    <a:pt x="3708" y="13890"/>
                  </a:cubicBezTo>
                  <a:cubicBezTo>
                    <a:pt x="3708" y="13890"/>
                    <a:pt x="3708" y="13890"/>
                    <a:pt x="3708" y="13890"/>
                  </a:cubicBezTo>
                  <a:cubicBezTo>
                    <a:pt x="3741" y="14176"/>
                    <a:pt x="3939" y="14399"/>
                    <a:pt x="4204" y="14431"/>
                  </a:cubicBezTo>
                  <a:cubicBezTo>
                    <a:pt x="4204" y="14431"/>
                    <a:pt x="4204" y="14431"/>
                    <a:pt x="4204" y="14431"/>
                  </a:cubicBezTo>
                  <a:cubicBezTo>
                    <a:pt x="4452" y="14462"/>
                    <a:pt x="4650" y="14272"/>
                    <a:pt x="4633" y="13970"/>
                  </a:cubicBezTo>
                  <a:cubicBezTo>
                    <a:pt x="4600" y="13684"/>
                    <a:pt x="4369" y="13445"/>
                    <a:pt x="4121" y="13413"/>
                  </a:cubicBezTo>
                  <a:close/>
                  <a:moveTo>
                    <a:pt x="15062" y="13509"/>
                  </a:moveTo>
                  <a:cubicBezTo>
                    <a:pt x="15062" y="13509"/>
                    <a:pt x="15062" y="13509"/>
                    <a:pt x="15062" y="13509"/>
                  </a:cubicBezTo>
                  <a:cubicBezTo>
                    <a:pt x="14764" y="13525"/>
                    <a:pt x="14533" y="13779"/>
                    <a:pt x="14500" y="14065"/>
                  </a:cubicBezTo>
                  <a:cubicBezTo>
                    <a:pt x="14500" y="14065"/>
                    <a:pt x="14500" y="14065"/>
                    <a:pt x="14500" y="14065"/>
                  </a:cubicBezTo>
                  <a:cubicBezTo>
                    <a:pt x="14483" y="14367"/>
                    <a:pt x="14698" y="14574"/>
                    <a:pt x="14979" y="14558"/>
                  </a:cubicBezTo>
                  <a:cubicBezTo>
                    <a:pt x="14979" y="14558"/>
                    <a:pt x="14979" y="14558"/>
                    <a:pt x="14979" y="14558"/>
                  </a:cubicBezTo>
                  <a:cubicBezTo>
                    <a:pt x="15260" y="14526"/>
                    <a:pt x="15508" y="14288"/>
                    <a:pt x="15524" y="14001"/>
                  </a:cubicBezTo>
                  <a:cubicBezTo>
                    <a:pt x="15541" y="13699"/>
                    <a:pt x="15343" y="13493"/>
                    <a:pt x="15062" y="13509"/>
                  </a:cubicBezTo>
                  <a:close/>
                  <a:moveTo>
                    <a:pt x="16119" y="13429"/>
                  </a:moveTo>
                  <a:cubicBezTo>
                    <a:pt x="16119" y="13429"/>
                    <a:pt x="16119" y="13429"/>
                    <a:pt x="16119" y="13429"/>
                  </a:cubicBezTo>
                  <a:cubicBezTo>
                    <a:pt x="15855" y="13461"/>
                    <a:pt x="15623" y="13699"/>
                    <a:pt x="15607" y="13986"/>
                  </a:cubicBezTo>
                  <a:cubicBezTo>
                    <a:pt x="15607" y="13986"/>
                    <a:pt x="15607" y="13986"/>
                    <a:pt x="15607" y="13986"/>
                  </a:cubicBezTo>
                  <a:cubicBezTo>
                    <a:pt x="15590" y="14272"/>
                    <a:pt x="15772" y="14478"/>
                    <a:pt x="16037" y="14446"/>
                  </a:cubicBezTo>
                  <a:cubicBezTo>
                    <a:pt x="16037" y="14446"/>
                    <a:pt x="16037" y="14446"/>
                    <a:pt x="16037" y="14446"/>
                  </a:cubicBezTo>
                  <a:cubicBezTo>
                    <a:pt x="16301" y="14415"/>
                    <a:pt x="16516" y="14192"/>
                    <a:pt x="16549" y="13906"/>
                  </a:cubicBezTo>
                  <a:cubicBezTo>
                    <a:pt x="16566" y="13620"/>
                    <a:pt x="16384" y="13413"/>
                    <a:pt x="16119" y="13429"/>
                  </a:cubicBezTo>
                  <a:close/>
                  <a:moveTo>
                    <a:pt x="17094" y="13350"/>
                  </a:moveTo>
                  <a:cubicBezTo>
                    <a:pt x="17094" y="13350"/>
                    <a:pt x="17094" y="13350"/>
                    <a:pt x="17094" y="13350"/>
                  </a:cubicBezTo>
                  <a:cubicBezTo>
                    <a:pt x="16846" y="13382"/>
                    <a:pt x="16648" y="13620"/>
                    <a:pt x="16615" y="13906"/>
                  </a:cubicBezTo>
                  <a:cubicBezTo>
                    <a:pt x="16615" y="13906"/>
                    <a:pt x="16615" y="13906"/>
                    <a:pt x="16615" y="13906"/>
                  </a:cubicBezTo>
                  <a:cubicBezTo>
                    <a:pt x="16599" y="14176"/>
                    <a:pt x="16747" y="14367"/>
                    <a:pt x="16995" y="14351"/>
                  </a:cubicBezTo>
                  <a:cubicBezTo>
                    <a:pt x="16995" y="14351"/>
                    <a:pt x="16995" y="14351"/>
                    <a:pt x="16995" y="14351"/>
                  </a:cubicBezTo>
                  <a:cubicBezTo>
                    <a:pt x="17243" y="14319"/>
                    <a:pt x="17441" y="14081"/>
                    <a:pt x="17474" y="13811"/>
                  </a:cubicBezTo>
                  <a:cubicBezTo>
                    <a:pt x="17491" y="13541"/>
                    <a:pt x="17326" y="13334"/>
                    <a:pt x="17094" y="13350"/>
                  </a:cubicBezTo>
                  <a:close/>
                  <a:moveTo>
                    <a:pt x="17970" y="13270"/>
                  </a:moveTo>
                  <a:cubicBezTo>
                    <a:pt x="17970" y="13270"/>
                    <a:pt x="17970" y="13270"/>
                    <a:pt x="17970" y="13270"/>
                  </a:cubicBezTo>
                  <a:cubicBezTo>
                    <a:pt x="17755" y="13302"/>
                    <a:pt x="17557" y="13525"/>
                    <a:pt x="17541" y="13811"/>
                  </a:cubicBezTo>
                  <a:cubicBezTo>
                    <a:pt x="17541" y="13811"/>
                    <a:pt x="17541" y="13811"/>
                    <a:pt x="17541" y="13811"/>
                  </a:cubicBezTo>
                  <a:cubicBezTo>
                    <a:pt x="17508" y="14081"/>
                    <a:pt x="17673" y="14256"/>
                    <a:pt x="17871" y="14224"/>
                  </a:cubicBezTo>
                  <a:cubicBezTo>
                    <a:pt x="17871" y="14224"/>
                    <a:pt x="17871" y="14224"/>
                    <a:pt x="17871" y="14224"/>
                  </a:cubicBezTo>
                  <a:cubicBezTo>
                    <a:pt x="18086" y="14192"/>
                    <a:pt x="18268" y="13970"/>
                    <a:pt x="18301" y="13715"/>
                  </a:cubicBezTo>
                  <a:cubicBezTo>
                    <a:pt x="18334" y="13445"/>
                    <a:pt x="18185" y="13254"/>
                    <a:pt x="17970" y="13270"/>
                  </a:cubicBezTo>
                  <a:close/>
                  <a:moveTo>
                    <a:pt x="18764" y="13191"/>
                  </a:moveTo>
                  <a:cubicBezTo>
                    <a:pt x="18764" y="13191"/>
                    <a:pt x="18764" y="13191"/>
                    <a:pt x="18764" y="13191"/>
                  </a:cubicBezTo>
                  <a:cubicBezTo>
                    <a:pt x="18565" y="13207"/>
                    <a:pt x="18400" y="13445"/>
                    <a:pt x="18367" y="13699"/>
                  </a:cubicBezTo>
                  <a:cubicBezTo>
                    <a:pt x="18367" y="13699"/>
                    <a:pt x="18367" y="13699"/>
                    <a:pt x="18367" y="13699"/>
                  </a:cubicBezTo>
                  <a:cubicBezTo>
                    <a:pt x="18334" y="13970"/>
                    <a:pt x="18466" y="14144"/>
                    <a:pt x="18648" y="14113"/>
                  </a:cubicBezTo>
                  <a:cubicBezTo>
                    <a:pt x="18648" y="14113"/>
                    <a:pt x="18648" y="14113"/>
                    <a:pt x="18648" y="14113"/>
                  </a:cubicBezTo>
                  <a:cubicBezTo>
                    <a:pt x="18846" y="14081"/>
                    <a:pt x="19011" y="13858"/>
                    <a:pt x="19044" y="13604"/>
                  </a:cubicBezTo>
                  <a:cubicBezTo>
                    <a:pt x="19061" y="13350"/>
                    <a:pt x="18945" y="13159"/>
                    <a:pt x="18764" y="13191"/>
                  </a:cubicBezTo>
                  <a:close/>
                  <a:moveTo>
                    <a:pt x="19441" y="13095"/>
                  </a:moveTo>
                  <a:cubicBezTo>
                    <a:pt x="19441" y="13095"/>
                    <a:pt x="19441" y="13095"/>
                    <a:pt x="19441" y="13095"/>
                  </a:cubicBezTo>
                  <a:cubicBezTo>
                    <a:pt x="19276" y="13127"/>
                    <a:pt x="19127" y="13350"/>
                    <a:pt x="19094" y="13604"/>
                  </a:cubicBezTo>
                  <a:cubicBezTo>
                    <a:pt x="19094" y="13604"/>
                    <a:pt x="19094" y="13604"/>
                    <a:pt x="19094" y="13604"/>
                  </a:cubicBezTo>
                  <a:cubicBezTo>
                    <a:pt x="19061" y="13858"/>
                    <a:pt x="19160" y="14017"/>
                    <a:pt x="19342" y="13986"/>
                  </a:cubicBezTo>
                  <a:cubicBezTo>
                    <a:pt x="19342" y="13986"/>
                    <a:pt x="19342" y="13986"/>
                    <a:pt x="19342" y="13986"/>
                  </a:cubicBezTo>
                  <a:cubicBezTo>
                    <a:pt x="19507" y="13954"/>
                    <a:pt x="19639" y="13747"/>
                    <a:pt x="19672" y="13493"/>
                  </a:cubicBezTo>
                  <a:cubicBezTo>
                    <a:pt x="19706" y="13254"/>
                    <a:pt x="19606" y="13080"/>
                    <a:pt x="19441" y="13095"/>
                  </a:cubicBezTo>
                  <a:close/>
                  <a:moveTo>
                    <a:pt x="20036" y="13000"/>
                  </a:moveTo>
                  <a:cubicBezTo>
                    <a:pt x="20036" y="13000"/>
                    <a:pt x="20036" y="13000"/>
                    <a:pt x="20036" y="13000"/>
                  </a:cubicBezTo>
                  <a:cubicBezTo>
                    <a:pt x="19887" y="13032"/>
                    <a:pt x="19755" y="13239"/>
                    <a:pt x="19722" y="13493"/>
                  </a:cubicBezTo>
                  <a:cubicBezTo>
                    <a:pt x="19722" y="13493"/>
                    <a:pt x="19722" y="13493"/>
                    <a:pt x="19722" y="13493"/>
                  </a:cubicBezTo>
                  <a:cubicBezTo>
                    <a:pt x="19689" y="13731"/>
                    <a:pt x="19788" y="13890"/>
                    <a:pt x="19920" y="13858"/>
                  </a:cubicBezTo>
                  <a:cubicBezTo>
                    <a:pt x="19920" y="13858"/>
                    <a:pt x="19920" y="13858"/>
                    <a:pt x="19920" y="13858"/>
                  </a:cubicBezTo>
                  <a:cubicBezTo>
                    <a:pt x="20069" y="13827"/>
                    <a:pt x="20185" y="13620"/>
                    <a:pt x="20218" y="13382"/>
                  </a:cubicBezTo>
                  <a:cubicBezTo>
                    <a:pt x="20251" y="13159"/>
                    <a:pt x="20168" y="12984"/>
                    <a:pt x="20036" y="13000"/>
                  </a:cubicBezTo>
                  <a:close/>
                  <a:moveTo>
                    <a:pt x="20515" y="12921"/>
                  </a:moveTo>
                  <a:cubicBezTo>
                    <a:pt x="20515" y="12921"/>
                    <a:pt x="20515" y="12921"/>
                    <a:pt x="20515" y="12921"/>
                  </a:cubicBezTo>
                  <a:cubicBezTo>
                    <a:pt x="20400" y="12952"/>
                    <a:pt x="20284" y="13143"/>
                    <a:pt x="20251" y="13382"/>
                  </a:cubicBezTo>
                  <a:cubicBezTo>
                    <a:pt x="20251" y="13382"/>
                    <a:pt x="20251" y="13382"/>
                    <a:pt x="20251" y="13382"/>
                  </a:cubicBezTo>
                  <a:cubicBezTo>
                    <a:pt x="20234" y="13620"/>
                    <a:pt x="20300" y="13763"/>
                    <a:pt x="20416" y="13731"/>
                  </a:cubicBezTo>
                  <a:cubicBezTo>
                    <a:pt x="20416" y="13731"/>
                    <a:pt x="20416" y="13731"/>
                    <a:pt x="20416" y="13731"/>
                  </a:cubicBezTo>
                  <a:cubicBezTo>
                    <a:pt x="20532" y="13699"/>
                    <a:pt x="20631" y="13493"/>
                    <a:pt x="20664" y="13270"/>
                  </a:cubicBezTo>
                  <a:cubicBezTo>
                    <a:pt x="20697" y="13048"/>
                    <a:pt x="20631" y="12905"/>
                    <a:pt x="20515" y="12921"/>
                  </a:cubicBezTo>
                  <a:close/>
                  <a:moveTo>
                    <a:pt x="20912" y="12825"/>
                  </a:moveTo>
                  <a:cubicBezTo>
                    <a:pt x="20912" y="12825"/>
                    <a:pt x="20912" y="12825"/>
                    <a:pt x="20912" y="12825"/>
                  </a:cubicBezTo>
                  <a:cubicBezTo>
                    <a:pt x="20829" y="12857"/>
                    <a:pt x="20730" y="13048"/>
                    <a:pt x="20697" y="13270"/>
                  </a:cubicBezTo>
                  <a:cubicBezTo>
                    <a:pt x="20697" y="13270"/>
                    <a:pt x="20697" y="13270"/>
                    <a:pt x="20697" y="13270"/>
                  </a:cubicBezTo>
                  <a:cubicBezTo>
                    <a:pt x="20664" y="13493"/>
                    <a:pt x="20714" y="13636"/>
                    <a:pt x="20796" y="13604"/>
                  </a:cubicBezTo>
                  <a:cubicBezTo>
                    <a:pt x="20796" y="13604"/>
                    <a:pt x="20796" y="13604"/>
                    <a:pt x="20796" y="13604"/>
                  </a:cubicBezTo>
                  <a:cubicBezTo>
                    <a:pt x="20895" y="13556"/>
                    <a:pt x="20978" y="13382"/>
                    <a:pt x="21011" y="13159"/>
                  </a:cubicBezTo>
                  <a:cubicBezTo>
                    <a:pt x="21028" y="12952"/>
                    <a:pt x="20995" y="12809"/>
                    <a:pt x="20912" y="12825"/>
                  </a:cubicBezTo>
                  <a:close/>
                  <a:moveTo>
                    <a:pt x="21209" y="12730"/>
                  </a:moveTo>
                  <a:cubicBezTo>
                    <a:pt x="21209" y="12730"/>
                    <a:pt x="21209" y="12730"/>
                    <a:pt x="21209" y="12730"/>
                  </a:cubicBezTo>
                  <a:cubicBezTo>
                    <a:pt x="21143" y="12762"/>
                    <a:pt x="21077" y="12952"/>
                    <a:pt x="21028" y="13159"/>
                  </a:cubicBezTo>
                  <a:cubicBezTo>
                    <a:pt x="21028" y="13159"/>
                    <a:pt x="21028" y="13159"/>
                    <a:pt x="21028" y="13159"/>
                  </a:cubicBezTo>
                  <a:cubicBezTo>
                    <a:pt x="21011" y="13366"/>
                    <a:pt x="21044" y="13493"/>
                    <a:pt x="21094" y="13461"/>
                  </a:cubicBezTo>
                  <a:cubicBezTo>
                    <a:pt x="21094" y="13461"/>
                    <a:pt x="21094" y="13461"/>
                    <a:pt x="21094" y="13461"/>
                  </a:cubicBezTo>
                  <a:cubicBezTo>
                    <a:pt x="21160" y="13429"/>
                    <a:pt x="21226" y="13254"/>
                    <a:pt x="21259" y="13048"/>
                  </a:cubicBezTo>
                  <a:cubicBezTo>
                    <a:pt x="21292" y="12841"/>
                    <a:pt x="21276" y="12714"/>
                    <a:pt x="21209" y="12730"/>
                  </a:cubicBezTo>
                  <a:close/>
                  <a:moveTo>
                    <a:pt x="21408" y="12635"/>
                  </a:moveTo>
                  <a:cubicBezTo>
                    <a:pt x="21375" y="12698"/>
                    <a:pt x="21309" y="12841"/>
                    <a:pt x="21276" y="13048"/>
                  </a:cubicBezTo>
                  <a:cubicBezTo>
                    <a:pt x="21276" y="13048"/>
                    <a:pt x="21276" y="13048"/>
                    <a:pt x="21276" y="13048"/>
                  </a:cubicBezTo>
                  <a:cubicBezTo>
                    <a:pt x="21242" y="13239"/>
                    <a:pt x="21242" y="13397"/>
                    <a:pt x="21309" y="13334"/>
                  </a:cubicBezTo>
                  <a:cubicBezTo>
                    <a:pt x="21358" y="13270"/>
                    <a:pt x="21391" y="13127"/>
                    <a:pt x="21424" y="12937"/>
                  </a:cubicBezTo>
                  <a:cubicBezTo>
                    <a:pt x="21441" y="12746"/>
                    <a:pt x="21441" y="12571"/>
                    <a:pt x="21408" y="12635"/>
                  </a:cubicBezTo>
                  <a:close/>
                  <a:moveTo>
                    <a:pt x="4204" y="14510"/>
                  </a:moveTo>
                  <a:cubicBezTo>
                    <a:pt x="4204" y="14510"/>
                    <a:pt x="4204" y="14510"/>
                    <a:pt x="4204" y="14510"/>
                  </a:cubicBezTo>
                  <a:cubicBezTo>
                    <a:pt x="3956" y="14494"/>
                    <a:pt x="3791" y="14669"/>
                    <a:pt x="3807" y="14939"/>
                  </a:cubicBezTo>
                  <a:cubicBezTo>
                    <a:pt x="3807" y="14939"/>
                    <a:pt x="3807" y="14939"/>
                    <a:pt x="3807" y="14939"/>
                  </a:cubicBezTo>
                  <a:cubicBezTo>
                    <a:pt x="3857" y="15209"/>
                    <a:pt x="4072" y="15432"/>
                    <a:pt x="4319" y="15480"/>
                  </a:cubicBezTo>
                  <a:cubicBezTo>
                    <a:pt x="4319" y="15480"/>
                    <a:pt x="4319" y="15480"/>
                    <a:pt x="4319" y="15480"/>
                  </a:cubicBezTo>
                  <a:cubicBezTo>
                    <a:pt x="4584" y="15495"/>
                    <a:pt x="4766" y="15337"/>
                    <a:pt x="4733" y="15050"/>
                  </a:cubicBezTo>
                  <a:cubicBezTo>
                    <a:pt x="4700" y="14780"/>
                    <a:pt x="4468" y="14542"/>
                    <a:pt x="4204" y="14510"/>
                  </a:cubicBezTo>
                  <a:close/>
                  <a:moveTo>
                    <a:pt x="14979" y="14621"/>
                  </a:moveTo>
                  <a:cubicBezTo>
                    <a:pt x="14979" y="14621"/>
                    <a:pt x="14979" y="14621"/>
                    <a:pt x="14979" y="14621"/>
                  </a:cubicBezTo>
                  <a:cubicBezTo>
                    <a:pt x="14681" y="14653"/>
                    <a:pt x="14450" y="14892"/>
                    <a:pt x="14417" y="15178"/>
                  </a:cubicBezTo>
                  <a:cubicBezTo>
                    <a:pt x="14417" y="15178"/>
                    <a:pt x="14417" y="15178"/>
                    <a:pt x="14417" y="15178"/>
                  </a:cubicBezTo>
                  <a:cubicBezTo>
                    <a:pt x="14401" y="15448"/>
                    <a:pt x="14599" y="15639"/>
                    <a:pt x="14880" y="15623"/>
                  </a:cubicBezTo>
                  <a:cubicBezTo>
                    <a:pt x="14880" y="15623"/>
                    <a:pt x="14880" y="15623"/>
                    <a:pt x="14880" y="15623"/>
                  </a:cubicBezTo>
                  <a:cubicBezTo>
                    <a:pt x="15161" y="15591"/>
                    <a:pt x="15376" y="15352"/>
                    <a:pt x="15425" y="15082"/>
                  </a:cubicBezTo>
                  <a:cubicBezTo>
                    <a:pt x="15442" y="14796"/>
                    <a:pt x="15260" y="14605"/>
                    <a:pt x="14979" y="14621"/>
                  </a:cubicBezTo>
                  <a:close/>
                  <a:moveTo>
                    <a:pt x="16020" y="14526"/>
                  </a:moveTo>
                  <a:cubicBezTo>
                    <a:pt x="16020" y="14526"/>
                    <a:pt x="16020" y="14526"/>
                    <a:pt x="16020" y="14526"/>
                  </a:cubicBezTo>
                  <a:cubicBezTo>
                    <a:pt x="15772" y="14558"/>
                    <a:pt x="15524" y="14796"/>
                    <a:pt x="15508" y="15066"/>
                  </a:cubicBezTo>
                  <a:cubicBezTo>
                    <a:pt x="15508" y="15066"/>
                    <a:pt x="15508" y="15066"/>
                    <a:pt x="15508" y="15066"/>
                  </a:cubicBezTo>
                  <a:cubicBezTo>
                    <a:pt x="15475" y="15352"/>
                    <a:pt x="15657" y="15527"/>
                    <a:pt x="15921" y="15495"/>
                  </a:cubicBezTo>
                  <a:cubicBezTo>
                    <a:pt x="15921" y="15495"/>
                    <a:pt x="15921" y="15495"/>
                    <a:pt x="15921" y="15495"/>
                  </a:cubicBezTo>
                  <a:cubicBezTo>
                    <a:pt x="16169" y="15448"/>
                    <a:pt x="16400" y="15225"/>
                    <a:pt x="16433" y="14971"/>
                  </a:cubicBezTo>
                  <a:cubicBezTo>
                    <a:pt x="16466" y="14701"/>
                    <a:pt x="16285" y="14510"/>
                    <a:pt x="16020" y="14526"/>
                  </a:cubicBezTo>
                  <a:close/>
                  <a:moveTo>
                    <a:pt x="16995" y="14415"/>
                  </a:moveTo>
                  <a:cubicBezTo>
                    <a:pt x="16995" y="14415"/>
                    <a:pt x="16995" y="14415"/>
                    <a:pt x="16995" y="14415"/>
                  </a:cubicBezTo>
                  <a:cubicBezTo>
                    <a:pt x="16747" y="14462"/>
                    <a:pt x="16532" y="14685"/>
                    <a:pt x="16499" y="14955"/>
                  </a:cubicBezTo>
                  <a:cubicBezTo>
                    <a:pt x="16499" y="14955"/>
                    <a:pt x="16499" y="14955"/>
                    <a:pt x="16499" y="14955"/>
                  </a:cubicBezTo>
                  <a:cubicBezTo>
                    <a:pt x="16483" y="15225"/>
                    <a:pt x="16632" y="15384"/>
                    <a:pt x="16880" y="15368"/>
                  </a:cubicBezTo>
                  <a:cubicBezTo>
                    <a:pt x="16880" y="15368"/>
                    <a:pt x="16880" y="15368"/>
                    <a:pt x="16880" y="15368"/>
                  </a:cubicBezTo>
                  <a:cubicBezTo>
                    <a:pt x="17111" y="15321"/>
                    <a:pt x="17309" y="15098"/>
                    <a:pt x="17342" y="14844"/>
                  </a:cubicBezTo>
                  <a:cubicBezTo>
                    <a:pt x="17375" y="14574"/>
                    <a:pt x="17227" y="14399"/>
                    <a:pt x="16995" y="14415"/>
                  </a:cubicBezTo>
                  <a:close/>
                  <a:moveTo>
                    <a:pt x="17871" y="14303"/>
                  </a:moveTo>
                  <a:cubicBezTo>
                    <a:pt x="17871" y="14303"/>
                    <a:pt x="17871" y="14303"/>
                    <a:pt x="17871" y="14303"/>
                  </a:cubicBezTo>
                  <a:cubicBezTo>
                    <a:pt x="17656" y="14335"/>
                    <a:pt x="17441" y="14574"/>
                    <a:pt x="17408" y="14828"/>
                  </a:cubicBezTo>
                  <a:cubicBezTo>
                    <a:pt x="17408" y="14828"/>
                    <a:pt x="17408" y="14828"/>
                    <a:pt x="17408" y="14828"/>
                  </a:cubicBezTo>
                  <a:cubicBezTo>
                    <a:pt x="17392" y="15082"/>
                    <a:pt x="17524" y="15241"/>
                    <a:pt x="17739" y="15209"/>
                  </a:cubicBezTo>
                  <a:cubicBezTo>
                    <a:pt x="17739" y="15209"/>
                    <a:pt x="17739" y="15209"/>
                    <a:pt x="17739" y="15209"/>
                  </a:cubicBezTo>
                  <a:cubicBezTo>
                    <a:pt x="17954" y="15178"/>
                    <a:pt x="18136" y="14955"/>
                    <a:pt x="18185" y="14701"/>
                  </a:cubicBezTo>
                  <a:cubicBezTo>
                    <a:pt x="18202" y="14446"/>
                    <a:pt x="18086" y="14272"/>
                    <a:pt x="17871" y="14303"/>
                  </a:cubicBezTo>
                  <a:close/>
                  <a:moveTo>
                    <a:pt x="18648" y="14176"/>
                  </a:moveTo>
                  <a:cubicBezTo>
                    <a:pt x="18648" y="14176"/>
                    <a:pt x="18648" y="14176"/>
                    <a:pt x="18648" y="14176"/>
                  </a:cubicBezTo>
                  <a:cubicBezTo>
                    <a:pt x="18466" y="14224"/>
                    <a:pt x="18268" y="14431"/>
                    <a:pt x="18235" y="14685"/>
                  </a:cubicBezTo>
                  <a:cubicBezTo>
                    <a:pt x="18235" y="14685"/>
                    <a:pt x="18235" y="14685"/>
                    <a:pt x="18235" y="14685"/>
                  </a:cubicBezTo>
                  <a:cubicBezTo>
                    <a:pt x="18202" y="14939"/>
                    <a:pt x="18317" y="15098"/>
                    <a:pt x="18516" y="15066"/>
                  </a:cubicBezTo>
                  <a:cubicBezTo>
                    <a:pt x="18516" y="15066"/>
                    <a:pt x="18516" y="15066"/>
                    <a:pt x="18516" y="15066"/>
                  </a:cubicBezTo>
                  <a:cubicBezTo>
                    <a:pt x="18697" y="15019"/>
                    <a:pt x="18879" y="14812"/>
                    <a:pt x="18912" y="14558"/>
                  </a:cubicBezTo>
                  <a:cubicBezTo>
                    <a:pt x="18945" y="14319"/>
                    <a:pt x="18830" y="14144"/>
                    <a:pt x="18648" y="14176"/>
                  </a:cubicBezTo>
                  <a:close/>
                  <a:moveTo>
                    <a:pt x="19325" y="14049"/>
                  </a:moveTo>
                  <a:cubicBezTo>
                    <a:pt x="19325" y="14049"/>
                    <a:pt x="19325" y="14049"/>
                    <a:pt x="19325" y="14049"/>
                  </a:cubicBezTo>
                  <a:cubicBezTo>
                    <a:pt x="19160" y="14097"/>
                    <a:pt x="18995" y="14303"/>
                    <a:pt x="18962" y="14558"/>
                  </a:cubicBezTo>
                  <a:cubicBezTo>
                    <a:pt x="18962" y="14558"/>
                    <a:pt x="18962" y="14558"/>
                    <a:pt x="18962" y="14558"/>
                  </a:cubicBezTo>
                  <a:cubicBezTo>
                    <a:pt x="18929" y="14796"/>
                    <a:pt x="19028" y="14939"/>
                    <a:pt x="19193" y="14907"/>
                  </a:cubicBezTo>
                  <a:cubicBezTo>
                    <a:pt x="19193" y="14907"/>
                    <a:pt x="19193" y="14907"/>
                    <a:pt x="19193" y="14907"/>
                  </a:cubicBezTo>
                  <a:cubicBezTo>
                    <a:pt x="19358" y="14860"/>
                    <a:pt x="19507" y="14653"/>
                    <a:pt x="19540" y="14415"/>
                  </a:cubicBezTo>
                  <a:cubicBezTo>
                    <a:pt x="19590" y="14176"/>
                    <a:pt x="19491" y="14017"/>
                    <a:pt x="19325" y="14049"/>
                  </a:cubicBezTo>
                  <a:close/>
                  <a:moveTo>
                    <a:pt x="19920" y="13922"/>
                  </a:moveTo>
                  <a:cubicBezTo>
                    <a:pt x="19920" y="13922"/>
                    <a:pt x="19920" y="13922"/>
                    <a:pt x="19920" y="13922"/>
                  </a:cubicBezTo>
                  <a:cubicBezTo>
                    <a:pt x="19772" y="13954"/>
                    <a:pt x="19623" y="14176"/>
                    <a:pt x="19590" y="14399"/>
                  </a:cubicBezTo>
                  <a:cubicBezTo>
                    <a:pt x="19590" y="14399"/>
                    <a:pt x="19590" y="14399"/>
                    <a:pt x="19590" y="14399"/>
                  </a:cubicBezTo>
                  <a:cubicBezTo>
                    <a:pt x="19540" y="14637"/>
                    <a:pt x="19639" y="14780"/>
                    <a:pt x="19772" y="14733"/>
                  </a:cubicBezTo>
                  <a:cubicBezTo>
                    <a:pt x="19772" y="14733"/>
                    <a:pt x="19772" y="14733"/>
                    <a:pt x="19772" y="14733"/>
                  </a:cubicBezTo>
                  <a:cubicBezTo>
                    <a:pt x="19904" y="14685"/>
                    <a:pt x="20036" y="14494"/>
                    <a:pt x="20086" y="14272"/>
                  </a:cubicBezTo>
                  <a:cubicBezTo>
                    <a:pt x="20119" y="14033"/>
                    <a:pt x="20053" y="13890"/>
                    <a:pt x="19920" y="13922"/>
                  </a:cubicBezTo>
                  <a:close/>
                  <a:moveTo>
                    <a:pt x="20400" y="13795"/>
                  </a:moveTo>
                  <a:cubicBezTo>
                    <a:pt x="20400" y="13795"/>
                    <a:pt x="20400" y="13795"/>
                    <a:pt x="20400" y="13795"/>
                  </a:cubicBezTo>
                  <a:cubicBezTo>
                    <a:pt x="20284" y="13827"/>
                    <a:pt x="20168" y="14033"/>
                    <a:pt x="20119" y="14256"/>
                  </a:cubicBezTo>
                  <a:cubicBezTo>
                    <a:pt x="20119" y="14256"/>
                    <a:pt x="20119" y="14256"/>
                    <a:pt x="20119" y="14256"/>
                  </a:cubicBezTo>
                  <a:cubicBezTo>
                    <a:pt x="20086" y="14478"/>
                    <a:pt x="20135" y="14605"/>
                    <a:pt x="20251" y="14574"/>
                  </a:cubicBezTo>
                  <a:cubicBezTo>
                    <a:pt x="20251" y="14574"/>
                    <a:pt x="20251" y="14574"/>
                    <a:pt x="20251" y="14574"/>
                  </a:cubicBezTo>
                  <a:cubicBezTo>
                    <a:pt x="20367" y="14526"/>
                    <a:pt x="20482" y="14319"/>
                    <a:pt x="20532" y="14113"/>
                  </a:cubicBezTo>
                  <a:cubicBezTo>
                    <a:pt x="20565" y="13890"/>
                    <a:pt x="20515" y="13763"/>
                    <a:pt x="20400" y="13795"/>
                  </a:cubicBezTo>
                  <a:close/>
                  <a:moveTo>
                    <a:pt x="20796" y="13652"/>
                  </a:moveTo>
                  <a:cubicBezTo>
                    <a:pt x="20796" y="13652"/>
                    <a:pt x="20796" y="13652"/>
                    <a:pt x="20796" y="13652"/>
                  </a:cubicBezTo>
                  <a:cubicBezTo>
                    <a:pt x="20714" y="13699"/>
                    <a:pt x="20598" y="13890"/>
                    <a:pt x="20548" y="14097"/>
                  </a:cubicBezTo>
                  <a:cubicBezTo>
                    <a:pt x="20548" y="14097"/>
                    <a:pt x="20548" y="14097"/>
                    <a:pt x="20548" y="14097"/>
                  </a:cubicBezTo>
                  <a:cubicBezTo>
                    <a:pt x="20515" y="14319"/>
                    <a:pt x="20565" y="14446"/>
                    <a:pt x="20648" y="14399"/>
                  </a:cubicBezTo>
                  <a:cubicBezTo>
                    <a:pt x="20648" y="14399"/>
                    <a:pt x="20648" y="14399"/>
                    <a:pt x="20648" y="14399"/>
                  </a:cubicBezTo>
                  <a:cubicBezTo>
                    <a:pt x="20730" y="14351"/>
                    <a:pt x="20829" y="14160"/>
                    <a:pt x="20879" y="13954"/>
                  </a:cubicBezTo>
                  <a:cubicBezTo>
                    <a:pt x="20912" y="13747"/>
                    <a:pt x="20879" y="13620"/>
                    <a:pt x="20796" y="13652"/>
                  </a:cubicBezTo>
                  <a:close/>
                  <a:moveTo>
                    <a:pt x="21094" y="13525"/>
                  </a:moveTo>
                  <a:cubicBezTo>
                    <a:pt x="21094" y="13525"/>
                    <a:pt x="21094" y="13525"/>
                    <a:pt x="21094" y="13525"/>
                  </a:cubicBezTo>
                  <a:cubicBezTo>
                    <a:pt x="21028" y="13556"/>
                    <a:pt x="20945" y="13747"/>
                    <a:pt x="20895" y="13954"/>
                  </a:cubicBezTo>
                  <a:cubicBezTo>
                    <a:pt x="20895" y="13954"/>
                    <a:pt x="20895" y="13954"/>
                    <a:pt x="20895" y="13954"/>
                  </a:cubicBezTo>
                  <a:cubicBezTo>
                    <a:pt x="20862" y="14144"/>
                    <a:pt x="20879" y="14272"/>
                    <a:pt x="20945" y="14224"/>
                  </a:cubicBezTo>
                  <a:cubicBezTo>
                    <a:pt x="20945" y="14224"/>
                    <a:pt x="20945" y="14224"/>
                    <a:pt x="20945" y="14224"/>
                  </a:cubicBezTo>
                  <a:cubicBezTo>
                    <a:pt x="21011" y="14176"/>
                    <a:pt x="21077" y="14001"/>
                    <a:pt x="21127" y="13811"/>
                  </a:cubicBezTo>
                  <a:cubicBezTo>
                    <a:pt x="21176" y="13604"/>
                    <a:pt x="21160" y="13493"/>
                    <a:pt x="21094" y="13525"/>
                  </a:cubicBezTo>
                  <a:close/>
                  <a:moveTo>
                    <a:pt x="21292" y="13382"/>
                  </a:moveTo>
                  <a:cubicBezTo>
                    <a:pt x="21226" y="13509"/>
                    <a:pt x="21193" y="13604"/>
                    <a:pt x="21143" y="13795"/>
                  </a:cubicBezTo>
                  <a:cubicBezTo>
                    <a:pt x="21143" y="13795"/>
                    <a:pt x="21143" y="13795"/>
                    <a:pt x="21143" y="13795"/>
                  </a:cubicBezTo>
                  <a:cubicBezTo>
                    <a:pt x="21094" y="13986"/>
                    <a:pt x="21028" y="14192"/>
                    <a:pt x="21143" y="14049"/>
                  </a:cubicBezTo>
                  <a:cubicBezTo>
                    <a:pt x="21143" y="14049"/>
                    <a:pt x="21110" y="14113"/>
                    <a:pt x="21143" y="14049"/>
                  </a:cubicBezTo>
                  <a:cubicBezTo>
                    <a:pt x="21176" y="14001"/>
                    <a:pt x="21242" y="13827"/>
                    <a:pt x="21276" y="13652"/>
                  </a:cubicBezTo>
                  <a:cubicBezTo>
                    <a:pt x="21325" y="13461"/>
                    <a:pt x="21358" y="13270"/>
                    <a:pt x="21292" y="13382"/>
                  </a:cubicBezTo>
                  <a:close/>
                  <a:moveTo>
                    <a:pt x="3394" y="15416"/>
                  </a:moveTo>
                  <a:cubicBezTo>
                    <a:pt x="3394" y="15416"/>
                    <a:pt x="3394" y="15416"/>
                    <a:pt x="3394" y="15416"/>
                  </a:cubicBezTo>
                  <a:cubicBezTo>
                    <a:pt x="3163" y="15368"/>
                    <a:pt x="3014" y="15543"/>
                    <a:pt x="3063" y="15782"/>
                  </a:cubicBezTo>
                  <a:cubicBezTo>
                    <a:pt x="3063" y="15782"/>
                    <a:pt x="3063" y="15782"/>
                    <a:pt x="3063" y="15782"/>
                  </a:cubicBezTo>
                  <a:cubicBezTo>
                    <a:pt x="3113" y="16020"/>
                    <a:pt x="3311" y="16242"/>
                    <a:pt x="3543" y="16290"/>
                  </a:cubicBezTo>
                  <a:cubicBezTo>
                    <a:pt x="3543" y="16290"/>
                    <a:pt x="3543" y="16290"/>
                    <a:pt x="3543" y="16290"/>
                  </a:cubicBezTo>
                  <a:cubicBezTo>
                    <a:pt x="3774" y="16322"/>
                    <a:pt x="3923" y="16179"/>
                    <a:pt x="3890" y="15925"/>
                  </a:cubicBezTo>
                  <a:cubicBezTo>
                    <a:pt x="3840" y="15670"/>
                    <a:pt x="3625" y="15448"/>
                    <a:pt x="3394" y="15416"/>
                  </a:cubicBezTo>
                  <a:close/>
                  <a:moveTo>
                    <a:pt x="4336" y="15543"/>
                  </a:moveTo>
                  <a:cubicBezTo>
                    <a:pt x="4336" y="15543"/>
                    <a:pt x="4336" y="15543"/>
                    <a:pt x="4336" y="15543"/>
                  </a:cubicBezTo>
                  <a:cubicBezTo>
                    <a:pt x="4072" y="15511"/>
                    <a:pt x="3923" y="15686"/>
                    <a:pt x="3956" y="15941"/>
                  </a:cubicBezTo>
                  <a:cubicBezTo>
                    <a:pt x="3956" y="15941"/>
                    <a:pt x="3956" y="15941"/>
                    <a:pt x="3956" y="15941"/>
                  </a:cubicBezTo>
                  <a:cubicBezTo>
                    <a:pt x="4005" y="16195"/>
                    <a:pt x="4220" y="16401"/>
                    <a:pt x="4468" y="16449"/>
                  </a:cubicBezTo>
                  <a:cubicBezTo>
                    <a:pt x="4468" y="16449"/>
                    <a:pt x="4468" y="16449"/>
                    <a:pt x="4468" y="16449"/>
                  </a:cubicBezTo>
                  <a:cubicBezTo>
                    <a:pt x="4716" y="16481"/>
                    <a:pt x="4898" y="16322"/>
                    <a:pt x="4865" y="16068"/>
                  </a:cubicBezTo>
                  <a:cubicBezTo>
                    <a:pt x="4815" y="15813"/>
                    <a:pt x="4584" y="15591"/>
                    <a:pt x="4336" y="15543"/>
                  </a:cubicBezTo>
                  <a:close/>
                  <a:moveTo>
                    <a:pt x="5361" y="15670"/>
                  </a:moveTo>
                  <a:cubicBezTo>
                    <a:pt x="5361" y="15670"/>
                    <a:pt x="5361" y="15670"/>
                    <a:pt x="5361" y="15670"/>
                  </a:cubicBezTo>
                  <a:cubicBezTo>
                    <a:pt x="5080" y="15654"/>
                    <a:pt x="4914" y="15813"/>
                    <a:pt x="4931" y="16084"/>
                  </a:cubicBezTo>
                  <a:cubicBezTo>
                    <a:pt x="4931" y="16084"/>
                    <a:pt x="4931" y="16084"/>
                    <a:pt x="4931" y="16084"/>
                  </a:cubicBezTo>
                  <a:cubicBezTo>
                    <a:pt x="4980" y="16338"/>
                    <a:pt x="5212" y="16544"/>
                    <a:pt x="5476" y="16592"/>
                  </a:cubicBezTo>
                  <a:cubicBezTo>
                    <a:pt x="5476" y="16592"/>
                    <a:pt x="5476" y="16592"/>
                    <a:pt x="5476" y="16592"/>
                  </a:cubicBezTo>
                  <a:cubicBezTo>
                    <a:pt x="5741" y="16624"/>
                    <a:pt x="5939" y="16449"/>
                    <a:pt x="5906" y="16195"/>
                  </a:cubicBezTo>
                  <a:cubicBezTo>
                    <a:pt x="5873" y="15941"/>
                    <a:pt x="5625" y="15718"/>
                    <a:pt x="5361" y="15670"/>
                  </a:cubicBezTo>
                  <a:close/>
                  <a:moveTo>
                    <a:pt x="6468" y="15782"/>
                  </a:moveTo>
                  <a:cubicBezTo>
                    <a:pt x="6468" y="15782"/>
                    <a:pt x="6468" y="15782"/>
                    <a:pt x="6468" y="15782"/>
                  </a:cubicBezTo>
                  <a:cubicBezTo>
                    <a:pt x="6170" y="15750"/>
                    <a:pt x="5972" y="15941"/>
                    <a:pt x="5989" y="16195"/>
                  </a:cubicBezTo>
                  <a:cubicBezTo>
                    <a:pt x="5989" y="16195"/>
                    <a:pt x="5989" y="16195"/>
                    <a:pt x="5989" y="16195"/>
                  </a:cubicBezTo>
                  <a:cubicBezTo>
                    <a:pt x="6038" y="16465"/>
                    <a:pt x="6270" y="16672"/>
                    <a:pt x="6567" y="16703"/>
                  </a:cubicBezTo>
                  <a:cubicBezTo>
                    <a:pt x="6567" y="16703"/>
                    <a:pt x="6567" y="16703"/>
                    <a:pt x="6567" y="16703"/>
                  </a:cubicBezTo>
                  <a:cubicBezTo>
                    <a:pt x="6848" y="16719"/>
                    <a:pt x="7063" y="16544"/>
                    <a:pt x="7046" y="16290"/>
                  </a:cubicBezTo>
                  <a:cubicBezTo>
                    <a:pt x="7013" y="16036"/>
                    <a:pt x="6749" y="15797"/>
                    <a:pt x="6468" y="15782"/>
                  </a:cubicBezTo>
                  <a:close/>
                  <a:moveTo>
                    <a:pt x="15904" y="15559"/>
                  </a:moveTo>
                  <a:cubicBezTo>
                    <a:pt x="15904" y="15559"/>
                    <a:pt x="15904" y="15559"/>
                    <a:pt x="15904" y="15559"/>
                  </a:cubicBezTo>
                  <a:cubicBezTo>
                    <a:pt x="15640" y="15607"/>
                    <a:pt x="15409" y="15829"/>
                    <a:pt x="15376" y="16084"/>
                  </a:cubicBezTo>
                  <a:cubicBezTo>
                    <a:pt x="15376" y="16084"/>
                    <a:pt x="15376" y="16084"/>
                    <a:pt x="15376" y="16084"/>
                  </a:cubicBezTo>
                  <a:cubicBezTo>
                    <a:pt x="15343" y="16354"/>
                    <a:pt x="15524" y="16513"/>
                    <a:pt x="15772" y="16465"/>
                  </a:cubicBezTo>
                  <a:cubicBezTo>
                    <a:pt x="15772" y="16465"/>
                    <a:pt x="15772" y="16465"/>
                    <a:pt x="15772" y="16465"/>
                  </a:cubicBezTo>
                  <a:cubicBezTo>
                    <a:pt x="16037" y="16433"/>
                    <a:pt x="16252" y="16211"/>
                    <a:pt x="16285" y="15956"/>
                  </a:cubicBezTo>
                  <a:cubicBezTo>
                    <a:pt x="16334" y="15718"/>
                    <a:pt x="16169" y="15543"/>
                    <a:pt x="15904" y="15559"/>
                  </a:cubicBezTo>
                  <a:close/>
                  <a:moveTo>
                    <a:pt x="16863" y="15432"/>
                  </a:moveTo>
                  <a:cubicBezTo>
                    <a:pt x="16863" y="15432"/>
                    <a:pt x="16863" y="15432"/>
                    <a:pt x="16863" y="15432"/>
                  </a:cubicBezTo>
                  <a:cubicBezTo>
                    <a:pt x="16615" y="15464"/>
                    <a:pt x="16400" y="15702"/>
                    <a:pt x="16367" y="15956"/>
                  </a:cubicBezTo>
                  <a:cubicBezTo>
                    <a:pt x="16367" y="15956"/>
                    <a:pt x="16367" y="15956"/>
                    <a:pt x="16367" y="15956"/>
                  </a:cubicBezTo>
                  <a:cubicBezTo>
                    <a:pt x="16334" y="16195"/>
                    <a:pt x="16483" y="16354"/>
                    <a:pt x="16714" y="16306"/>
                  </a:cubicBezTo>
                  <a:cubicBezTo>
                    <a:pt x="16714" y="16306"/>
                    <a:pt x="16714" y="16306"/>
                    <a:pt x="16714" y="16306"/>
                  </a:cubicBezTo>
                  <a:cubicBezTo>
                    <a:pt x="16946" y="16258"/>
                    <a:pt x="17160" y="16052"/>
                    <a:pt x="17194" y="15813"/>
                  </a:cubicBezTo>
                  <a:cubicBezTo>
                    <a:pt x="17243" y="15559"/>
                    <a:pt x="17094" y="15400"/>
                    <a:pt x="16863" y="15432"/>
                  </a:cubicBezTo>
                  <a:close/>
                  <a:moveTo>
                    <a:pt x="19177" y="14971"/>
                  </a:moveTo>
                  <a:cubicBezTo>
                    <a:pt x="19177" y="14971"/>
                    <a:pt x="19177" y="14971"/>
                    <a:pt x="19177" y="14971"/>
                  </a:cubicBezTo>
                  <a:cubicBezTo>
                    <a:pt x="19011" y="15019"/>
                    <a:pt x="18846" y="15225"/>
                    <a:pt x="18797" y="15464"/>
                  </a:cubicBezTo>
                  <a:cubicBezTo>
                    <a:pt x="18797" y="15464"/>
                    <a:pt x="18797" y="15464"/>
                    <a:pt x="18797" y="15464"/>
                  </a:cubicBezTo>
                  <a:cubicBezTo>
                    <a:pt x="18747" y="15686"/>
                    <a:pt x="18830" y="15813"/>
                    <a:pt x="19011" y="15766"/>
                  </a:cubicBezTo>
                  <a:cubicBezTo>
                    <a:pt x="19011" y="15766"/>
                    <a:pt x="19011" y="15766"/>
                    <a:pt x="19011" y="15766"/>
                  </a:cubicBezTo>
                  <a:cubicBezTo>
                    <a:pt x="19160" y="15718"/>
                    <a:pt x="19325" y="15511"/>
                    <a:pt x="19375" y="15289"/>
                  </a:cubicBezTo>
                  <a:cubicBezTo>
                    <a:pt x="19425" y="15066"/>
                    <a:pt x="19342" y="14923"/>
                    <a:pt x="19177" y="14971"/>
                  </a:cubicBezTo>
                  <a:close/>
                  <a:moveTo>
                    <a:pt x="19755" y="14796"/>
                  </a:moveTo>
                  <a:cubicBezTo>
                    <a:pt x="19755" y="14796"/>
                    <a:pt x="19755" y="14796"/>
                    <a:pt x="19755" y="14796"/>
                  </a:cubicBezTo>
                  <a:cubicBezTo>
                    <a:pt x="19623" y="14844"/>
                    <a:pt x="19474" y="15050"/>
                    <a:pt x="19425" y="15273"/>
                  </a:cubicBezTo>
                  <a:cubicBezTo>
                    <a:pt x="19425" y="15273"/>
                    <a:pt x="19425" y="15273"/>
                    <a:pt x="19425" y="15273"/>
                  </a:cubicBezTo>
                  <a:cubicBezTo>
                    <a:pt x="19375" y="15495"/>
                    <a:pt x="19458" y="15623"/>
                    <a:pt x="19590" y="15575"/>
                  </a:cubicBezTo>
                  <a:cubicBezTo>
                    <a:pt x="19590" y="15575"/>
                    <a:pt x="19590" y="15575"/>
                    <a:pt x="19590" y="15575"/>
                  </a:cubicBezTo>
                  <a:cubicBezTo>
                    <a:pt x="19722" y="15511"/>
                    <a:pt x="19854" y="15321"/>
                    <a:pt x="19904" y="15098"/>
                  </a:cubicBezTo>
                  <a:cubicBezTo>
                    <a:pt x="19953" y="14892"/>
                    <a:pt x="19887" y="14748"/>
                    <a:pt x="19755" y="14796"/>
                  </a:cubicBezTo>
                  <a:close/>
                  <a:moveTo>
                    <a:pt x="20251" y="14621"/>
                  </a:moveTo>
                  <a:cubicBezTo>
                    <a:pt x="20251" y="14621"/>
                    <a:pt x="20251" y="14621"/>
                    <a:pt x="20251" y="14621"/>
                  </a:cubicBezTo>
                  <a:cubicBezTo>
                    <a:pt x="20135" y="14669"/>
                    <a:pt x="19986" y="14876"/>
                    <a:pt x="19953" y="15082"/>
                  </a:cubicBezTo>
                  <a:cubicBezTo>
                    <a:pt x="19953" y="15082"/>
                    <a:pt x="19953" y="15082"/>
                    <a:pt x="19953" y="15082"/>
                  </a:cubicBezTo>
                  <a:cubicBezTo>
                    <a:pt x="19904" y="15305"/>
                    <a:pt x="19953" y="15416"/>
                    <a:pt x="20069" y="15368"/>
                  </a:cubicBezTo>
                  <a:cubicBezTo>
                    <a:pt x="20069" y="15368"/>
                    <a:pt x="20069" y="15368"/>
                    <a:pt x="20069" y="15368"/>
                  </a:cubicBezTo>
                  <a:cubicBezTo>
                    <a:pt x="20185" y="15305"/>
                    <a:pt x="20300" y="15114"/>
                    <a:pt x="20350" y="14907"/>
                  </a:cubicBezTo>
                  <a:cubicBezTo>
                    <a:pt x="20400" y="14701"/>
                    <a:pt x="20367" y="14574"/>
                    <a:pt x="20251" y="14621"/>
                  </a:cubicBezTo>
                  <a:close/>
                  <a:moveTo>
                    <a:pt x="20631" y="14446"/>
                  </a:moveTo>
                  <a:cubicBezTo>
                    <a:pt x="20631" y="14446"/>
                    <a:pt x="20631" y="14446"/>
                    <a:pt x="20631" y="14446"/>
                  </a:cubicBezTo>
                  <a:cubicBezTo>
                    <a:pt x="20548" y="14494"/>
                    <a:pt x="20433" y="14701"/>
                    <a:pt x="20383" y="14907"/>
                  </a:cubicBezTo>
                  <a:cubicBezTo>
                    <a:pt x="20383" y="14907"/>
                    <a:pt x="20383" y="14907"/>
                    <a:pt x="20383" y="14907"/>
                  </a:cubicBezTo>
                  <a:cubicBezTo>
                    <a:pt x="20334" y="15114"/>
                    <a:pt x="20367" y="15209"/>
                    <a:pt x="20449" y="15162"/>
                  </a:cubicBezTo>
                  <a:cubicBezTo>
                    <a:pt x="20449" y="15162"/>
                    <a:pt x="20449" y="15162"/>
                    <a:pt x="20449" y="15162"/>
                  </a:cubicBezTo>
                  <a:cubicBezTo>
                    <a:pt x="20548" y="15098"/>
                    <a:pt x="20648" y="14923"/>
                    <a:pt x="20697" y="14717"/>
                  </a:cubicBezTo>
                  <a:cubicBezTo>
                    <a:pt x="20747" y="14526"/>
                    <a:pt x="20730" y="14415"/>
                    <a:pt x="20631" y="14446"/>
                  </a:cubicBezTo>
                  <a:close/>
                  <a:moveTo>
                    <a:pt x="20928" y="14272"/>
                  </a:moveTo>
                  <a:cubicBezTo>
                    <a:pt x="20928" y="14272"/>
                    <a:pt x="20928" y="14272"/>
                    <a:pt x="20928" y="14272"/>
                  </a:cubicBezTo>
                  <a:cubicBezTo>
                    <a:pt x="20862" y="14319"/>
                    <a:pt x="20763" y="14510"/>
                    <a:pt x="20714" y="14701"/>
                  </a:cubicBezTo>
                  <a:cubicBezTo>
                    <a:pt x="20714" y="14701"/>
                    <a:pt x="20714" y="14701"/>
                    <a:pt x="20714" y="14701"/>
                  </a:cubicBezTo>
                  <a:cubicBezTo>
                    <a:pt x="20664" y="14892"/>
                    <a:pt x="20681" y="15003"/>
                    <a:pt x="20747" y="14955"/>
                  </a:cubicBezTo>
                  <a:cubicBezTo>
                    <a:pt x="20747" y="14955"/>
                    <a:pt x="20747" y="14955"/>
                    <a:pt x="20747" y="14955"/>
                  </a:cubicBezTo>
                  <a:cubicBezTo>
                    <a:pt x="20813" y="14892"/>
                    <a:pt x="20879" y="14717"/>
                    <a:pt x="20945" y="14526"/>
                  </a:cubicBezTo>
                  <a:cubicBezTo>
                    <a:pt x="20995" y="14351"/>
                    <a:pt x="20995" y="14240"/>
                    <a:pt x="20928" y="14272"/>
                  </a:cubicBezTo>
                  <a:close/>
                  <a:moveTo>
                    <a:pt x="21127" y="14097"/>
                  </a:moveTo>
                  <a:cubicBezTo>
                    <a:pt x="21127" y="14097"/>
                    <a:pt x="21127" y="14097"/>
                    <a:pt x="21127" y="14097"/>
                  </a:cubicBezTo>
                  <a:cubicBezTo>
                    <a:pt x="21094" y="14144"/>
                    <a:pt x="21011" y="14335"/>
                    <a:pt x="20962" y="14510"/>
                  </a:cubicBezTo>
                  <a:cubicBezTo>
                    <a:pt x="20962" y="14510"/>
                    <a:pt x="20962" y="14510"/>
                    <a:pt x="20962" y="14510"/>
                  </a:cubicBezTo>
                  <a:cubicBezTo>
                    <a:pt x="20912" y="14701"/>
                    <a:pt x="20895" y="14780"/>
                    <a:pt x="20945" y="14733"/>
                  </a:cubicBezTo>
                  <a:cubicBezTo>
                    <a:pt x="20945" y="14733"/>
                    <a:pt x="20945" y="14733"/>
                    <a:pt x="20945" y="14733"/>
                  </a:cubicBezTo>
                  <a:cubicBezTo>
                    <a:pt x="20978" y="14669"/>
                    <a:pt x="21044" y="14510"/>
                    <a:pt x="21094" y="14335"/>
                  </a:cubicBezTo>
                  <a:cubicBezTo>
                    <a:pt x="21160" y="14160"/>
                    <a:pt x="21259" y="13970"/>
                    <a:pt x="21127" y="14097"/>
                  </a:cubicBezTo>
                  <a:close/>
                  <a:moveTo>
                    <a:pt x="2716" y="16179"/>
                  </a:moveTo>
                  <a:cubicBezTo>
                    <a:pt x="2716" y="16179"/>
                    <a:pt x="2716" y="16179"/>
                    <a:pt x="2716" y="16179"/>
                  </a:cubicBezTo>
                  <a:cubicBezTo>
                    <a:pt x="2502" y="16147"/>
                    <a:pt x="2402" y="16274"/>
                    <a:pt x="2452" y="16497"/>
                  </a:cubicBezTo>
                  <a:cubicBezTo>
                    <a:pt x="2452" y="16497"/>
                    <a:pt x="2452" y="16497"/>
                    <a:pt x="2452" y="16497"/>
                  </a:cubicBezTo>
                  <a:cubicBezTo>
                    <a:pt x="2502" y="16703"/>
                    <a:pt x="2700" y="16926"/>
                    <a:pt x="2898" y="16974"/>
                  </a:cubicBezTo>
                  <a:cubicBezTo>
                    <a:pt x="2898" y="16974"/>
                    <a:pt x="2898" y="16974"/>
                    <a:pt x="2898" y="16974"/>
                  </a:cubicBezTo>
                  <a:cubicBezTo>
                    <a:pt x="3096" y="17021"/>
                    <a:pt x="3229" y="16894"/>
                    <a:pt x="3179" y="16672"/>
                  </a:cubicBezTo>
                  <a:cubicBezTo>
                    <a:pt x="3113" y="16449"/>
                    <a:pt x="2915" y="16227"/>
                    <a:pt x="2716" y="16179"/>
                  </a:cubicBezTo>
                  <a:close/>
                  <a:moveTo>
                    <a:pt x="3559" y="16354"/>
                  </a:moveTo>
                  <a:cubicBezTo>
                    <a:pt x="3559" y="16354"/>
                    <a:pt x="3559" y="16354"/>
                    <a:pt x="3559" y="16354"/>
                  </a:cubicBezTo>
                  <a:cubicBezTo>
                    <a:pt x="3328" y="16306"/>
                    <a:pt x="3196" y="16465"/>
                    <a:pt x="3245" y="16688"/>
                  </a:cubicBezTo>
                  <a:cubicBezTo>
                    <a:pt x="3245" y="16688"/>
                    <a:pt x="3245" y="16688"/>
                    <a:pt x="3245" y="16688"/>
                  </a:cubicBezTo>
                  <a:cubicBezTo>
                    <a:pt x="3295" y="16910"/>
                    <a:pt x="3493" y="17117"/>
                    <a:pt x="3724" y="17164"/>
                  </a:cubicBezTo>
                  <a:cubicBezTo>
                    <a:pt x="3724" y="17164"/>
                    <a:pt x="3724" y="17164"/>
                    <a:pt x="3724" y="17164"/>
                  </a:cubicBezTo>
                  <a:cubicBezTo>
                    <a:pt x="3956" y="17212"/>
                    <a:pt x="4088" y="17069"/>
                    <a:pt x="4055" y="16846"/>
                  </a:cubicBezTo>
                  <a:cubicBezTo>
                    <a:pt x="4005" y="16608"/>
                    <a:pt x="3774" y="16401"/>
                    <a:pt x="3559" y="16354"/>
                  </a:cubicBezTo>
                  <a:close/>
                  <a:moveTo>
                    <a:pt x="4485" y="16513"/>
                  </a:moveTo>
                  <a:cubicBezTo>
                    <a:pt x="4485" y="16513"/>
                    <a:pt x="4485" y="16513"/>
                    <a:pt x="4485" y="16513"/>
                  </a:cubicBezTo>
                  <a:cubicBezTo>
                    <a:pt x="4220" y="16481"/>
                    <a:pt x="4072" y="16624"/>
                    <a:pt x="4121" y="16862"/>
                  </a:cubicBezTo>
                  <a:cubicBezTo>
                    <a:pt x="4121" y="16862"/>
                    <a:pt x="4121" y="16862"/>
                    <a:pt x="4121" y="16862"/>
                  </a:cubicBezTo>
                  <a:cubicBezTo>
                    <a:pt x="4171" y="17085"/>
                    <a:pt x="4386" y="17292"/>
                    <a:pt x="4633" y="17339"/>
                  </a:cubicBezTo>
                  <a:cubicBezTo>
                    <a:pt x="4633" y="17339"/>
                    <a:pt x="4633" y="17339"/>
                    <a:pt x="4633" y="17339"/>
                  </a:cubicBezTo>
                  <a:cubicBezTo>
                    <a:pt x="4881" y="17387"/>
                    <a:pt x="5047" y="17244"/>
                    <a:pt x="5014" y="17005"/>
                  </a:cubicBezTo>
                  <a:cubicBezTo>
                    <a:pt x="4964" y="16767"/>
                    <a:pt x="4716" y="16560"/>
                    <a:pt x="4485" y="16513"/>
                  </a:cubicBezTo>
                  <a:close/>
                  <a:moveTo>
                    <a:pt x="5493" y="16656"/>
                  </a:moveTo>
                  <a:cubicBezTo>
                    <a:pt x="5493" y="16656"/>
                    <a:pt x="5493" y="16656"/>
                    <a:pt x="5493" y="16656"/>
                  </a:cubicBezTo>
                  <a:cubicBezTo>
                    <a:pt x="5212" y="16624"/>
                    <a:pt x="5047" y="16783"/>
                    <a:pt x="5080" y="17021"/>
                  </a:cubicBezTo>
                  <a:cubicBezTo>
                    <a:pt x="5080" y="17021"/>
                    <a:pt x="5080" y="17021"/>
                    <a:pt x="5080" y="17021"/>
                  </a:cubicBezTo>
                  <a:cubicBezTo>
                    <a:pt x="5129" y="17260"/>
                    <a:pt x="5344" y="17466"/>
                    <a:pt x="5625" y="17498"/>
                  </a:cubicBezTo>
                  <a:cubicBezTo>
                    <a:pt x="5625" y="17498"/>
                    <a:pt x="5625" y="17498"/>
                    <a:pt x="5625" y="17498"/>
                  </a:cubicBezTo>
                  <a:cubicBezTo>
                    <a:pt x="5889" y="17530"/>
                    <a:pt x="6071" y="17387"/>
                    <a:pt x="6038" y="17148"/>
                  </a:cubicBezTo>
                  <a:cubicBezTo>
                    <a:pt x="6005" y="16910"/>
                    <a:pt x="5757" y="16688"/>
                    <a:pt x="5493" y="16656"/>
                  </a:cubicBezTo>
                  <a:close/>
                  <a:moveTo>
                    <a:pt x="6567" y="16767"/>
                  </a:moveTo>
                  <a:cubicBezTo>
                    <a:pt x="6567" y="16767"/>
                    <a:pt x="6567" y="16767"/>
                    <a:pt x="6567" y="16767"/>
                  </a:cubicBezTo>
                  <a:cubicBezTo>
                    <a:pt x="6270" y="16751"/>
                    <a:pt x="6088" y="16910"/>
                    <a:pt x="6121" y="17148"/>
                  </a:cubicBezTo>
                  <a:cubicBezTo>
                    <a:pt x="6121" y="17148"/>
                    <a:pt x="6121" y="17148"/>
                    <a:pt x="6121" y="17148"/>
                  </a:cubicBezTo>
                  <a:cubicBezTo>
                    <a:pt x="6154" y="17387"/>
                    <a:pt x="6385" y="17593"/>
                    <a:pt x="6666" y="17625"/>
                  </a:cubicBezTo>
                  <a:cubicBezTo>
                    <a:pt x="6666" y="17625"/>
                    <a:pt x="6666" y="17625"/>
                    <a:pt x="6666" y="17625"/>
                  </a:cubicBezTo>
                  <a:cubicBezTo>
                    <a:pt x="6947" y="17657"/>
                    <a:pt x="7162" y="17498"/>
                    <a:pt x="7129" y="17260"/>
                  </a:cubicBezTo>
                  <a:cubicBezTo>
                    <a:pt x="7112" y="17005"/>
                    <a:pt x="6848" y="16799"/>
                    <a:pt x="6567" y="16767"/>
                  </a:cubicBezTo>
                  <a:close/>
                  <a:moveTo>
                    <a:pt x="7707" y="16862"/>
                  </a:moveTo>
                  <a:cubicBezTo>
                    <a:pt x="7707" y="16862"/>
                    <a:pt x="7707" y="16862"/>
                    <a:pt x="7707" y="16862"/>
                  </a:cubicBezTo>
                  <a:cubicBezTo>
                    <a:pt x="7410" y="16846"/>
                    <a:pt x="7195" y="17021"/>
                    <a:pt x="7212" y="17260"/>
                  </a:cubicBezTo>
                  <a:cubicBezTo>
                    <a:pt x="7212" y="17260"/>
                    <a:pt x="7212" y="17260"/>
                    <a:pt x="7212" y="17260"/>
                  </a:cubicBezTo>
                  <a:cubicBezTo>
                    <a:pt x="7245" y="17498"/>
                    <a:pt x="7493" y="17705"/>
                    <a:pt x="7790" y="17721"/>
                  </a:cubicBezTo>
                  <a:cubicBezTo>
                    <a:pt x="7790" y="17721"/>
                    <a:pt x="7790" y="17721"/>
                    <a:pt x="7790" y="17721"/>
                  </a:cubicBezTo>
                  <a:cubicBezTo>
                    <a:pt x="8071" y="17737"/>
                    <a:pt x="8286" y="17562"/>
                    <a:pt x="8286" y="17339"/>
                  </a:cubicBezTo>
                  <a:cubicBezTo>
                    <a:pt x="8253" y="17085"/>
                    <a:pt x="8005" y="16878"/>
                    <a:pt x="7707" y="16862"/>
                  </a:cubicBezTo>
                  <a:close/>
                  <a:moveTo>
                    <a:pt x="19573" y="15623"/>
                  </a:moveTo>
                  <a:cubicBezTo>
                    <a:pt x="19573" y="15623"/>
                    <a:pt x="19573" y="15623"/>
                    <a:pt x="19573" y="15623"/>
                  </a:cubicBezTo>
                  <a:cubicBezTo>
                    <a:pt x="19441" y="15686"/>
                    <a:pt x="19276" y="15893"/>
                    <a:pt x="19210" y="16099"/>
                  </a:cubicBezTo>
                  <a:cubicBezTo>
                    <a:pt x="19210" y="16099"/>
                    <a:pt x="19210" y="16099"/>
                    <a:pt x="19210" y="16099"/>
                  </a:cubicBezTo>
                  <a:cubicBezTo>
                    <a:pt x="19160" y="16306"/>
                    <a:pt x="19226" y="16401"/>
                    <a:pt x="19358" y="16354"/>
                  </a:cubicBezTo>
                  <a:cubicBezTo>
                    <a:pt x="19358" y="16354"/>
                    <a:pt x="19358" y="16354"/>
                    <a:pt x="19358" y="16354"/>
                  </a:cubicBezTo>
                  <a:cubicBezTo>
                    <a:pt x="19491" y="16290"/>
                    <a:pt x="19639" y="16084"/>
                    <a:pt x="19706" y="15893"/>
                  </a:cubicBezTo>
                  <a:cubicBezTo>
                    <a:pt x="19755" y="15686"/>
                    <a:pt x="19706" y="15575"/>
                    <a:pt x="19573" y="15623"/>
                  </a:cubicBezTo>
                  <a:close/>
                  <a:moveTo>
                    <a:pt x="20053" y="15416"/>
                  </a:moveTo>
                  <a:cubicBezTo>
                    <a:pt x="20053" y="15416"/>
                    <a:pt x="20053" y="15416"/>
                    <a:pt x="20053" y="15416"/>
                  </a:cubicBezTo>
                  <a:cubicBezTo>
                    <a:pt x="19937" y="15480"/>
                    <a:pt x="19788" y="15686"/>
                    <a:pt x="19739" y="15877"/>
                  </a:cubicBezTo>
                  <a:cubicBezTo>
                    <a:pt x="19739" y="15877"/>
                    <a:pt x="19739" y="15877"/>
                    <a:pt x="19739" y="15877"/>
                  </a:cubicBezTo>
                  <a:cubicBezTo>
                    <a:pt x="19672" y="16068"/>
                    <a:pt x="19722" y="16179"/>
                    <a:pt x="19838" y="16115"/>
                  </a:cubicBezTo>
                  <a:cubicBezTo>
                    <a:pt x="19838" y="16115"/>
                    <a:pt x="19838" y="16115"/>
                    <a:pt x="19838" y="16115"/>
                  </a:cubicBezTo>
                  <a:cubicBezTo>
                    <a:pt x="19953" y="16052"/>
                    <a:pt x="20069" y="15861"/>
                    <a:pt x="20135" y="15670"/>
                  </a:cubicBezTo>
                  <a:cubicBezTo>
                    <a:pt x="20201" y="15480"/>
                    <a:pt x="20152" y="15368"/>
                    <a:pt x="20053" y="15416"/>
                  </a:cubicBezTo>
                  <a:close/>
                  <a:moveTo>
                    <a:pt x="20433" y="15209"/>
                  </a:moveTo>
                  <a:cubicBezTo>
                    <a:pt x="20433" y="15209"/>
                    <a:pt x="20433" y="15209"/>
                    <a:pt x="20433" y="15209"/>
                  </a:cubicBezTo>
                  <a:cubicBezTo>
                    <a:pt x="20350" y="15273"/>
                    <a:pt x="20234" y="15464"/>
                    <a:pt x="20168" y="15654"/>
                  </a:cubicBezTo>
                  <a:cubicBezTo>
                    <a:pt x="20168" y="15654"/>
                    <a:pt x="20168" y="15654"/>
                    <a:pt x="20168" y="15654"/>
                  </a:cubicBezTo>
                  <a:cubicBezTo>
                    <a:pt x="20102" y="15845"/>
                    <a:pt x="20135" y="15925"/>
                    <a:pt x="20218" y="15877"/>
                  </a:cubicBezTo>
                  <a:cubicBezTo>
                    <a:pt x="20218" y="15877"/>
                    <a:pt x="20218" y="15877"/>
                    <a:pt x="20218" y="15877"/>
                  </a:cubicBezTo>
                  <a:cubicBezTo>
                    <a:pt x="20300" y="15797"/>
                    <a:pt x="20416" y="15623"/>
                    <a:pt x="20482" y="15448"/>
                  </a:cubicBezTo>
                  <a:cubicBezTo>
                    <a:pt x="20532" y="15257"/>
                    <a:pt x="20532" y="15162"/>
                    <a:pt x="20433" y="15209"/>
                  </a:cubicBezTo>
                  <a:close/>
                  <a:moveTo>
                    <a:pt x="20730" y="15003"/>
                  </a:moveTo>
                  <a:cubicBezTo>
                    <a:pt x="20730" y="15003"/>
                    <a:pt x="20730" y="15003"/>
                    <a:pt x="20730" y="15003"/>
                  </a:cubicBezTo>
                  <a:cubicBezTo>
                    <a:pt x="20664" y="15050"/>
                    <a:pt x="20565" y="15241"/>
                    <a:pt x="20499" y="15416"/>
                  </a:cubicBezTo>
                  <a:cubicBezTo>
                    <a:pt x="20499" y="15416"/>
                    <a:pt x="20499" y="15416"/>
                    <a:pt x="20499" y="15416"/>
                  </a:cubicBezTo>
                  <a:cubicBezTo>
                    <a:pt x="20433" y="15607"/>
                    <a:pt x="20449" y="15686"/>
                    <a:pt x="20515" y="15623"/>
                  </a:cubicBezTo>
                  <a:cubicBezTo>
                    <a:pt x="20515" y="15623"/>
                    <a:pt x="20515" y="15623"/>
                    <a:pt x="20515" y="15623"/>
                  </a:cubicBezTo>
                  <a:cubicBezTo>
                    <a:pt x="20565" y="15559"/>
                    <a:pt x="20664" y="15384"/>
                    <a:pt x="20730" y="15209"/>
                  </a:cubicBezTo>
                  <a:cubicBezTo>
                    <a:pt x="20780" y="15035"/>
                    <a:pt x="20796" y="14939"/>
                    <a:pt x="20730" y="15003"/>
                  </a:cubicBezTo>
                  <a:close/>
                  <a:moveTo>
                    <a:pt x="20928" y="14780"/>
                  </a:moveTo>
                  <a:cubicBezTo>
                    <a:pt x="20928" y="14780"/>
                    <a:pt x="20928" y="14780"/>
                    <a:pt x="20928" y="14780"/>
                  </a:cubicBezTo>
                  <a:cubicBezTo>
                    <a:pt x="20879" y="14844"/>
                    <a:pt x="20796" y="15019"/>
                    <a:pt x="20747" y="15193"/>
                  </a:cubicBezTo>
                  <a:cubicBezTo>
                    <a:pt x="20747" y="15193"/>
                    <a:pt x="20747" y="15193"/>
                    <a:pt x="20747" y="15193"/>
                  </a:cubicBezTo>
                  <a:cubicBezTo>
                    <a:pt x="20681" y="15368"/>
                    <a:pt x="20664" y="15432"/>
                    <a:pt x="20697" y="15368"/>
                  </a:cubicBezTo>
                  <a:cubicBezTo>
                    <a:pt x="20697" y="15368"/>
                    <a:pt x="20697" y="15368"/>
                    <a:pt x="20697" y="15368"/>
                  </a:cubicBezTo>
                  <a:cubicBezTo>
                    <a:pt x="20747" y="15305"/>
                    <a:pt x="20813" y="15146"/>
                    <a:pt x="20879" y="14971"/>
                  </a:cubicBezTo>
                  <a:cubicBezTo>
                    <a:pt x="20945" y="14812"/>
                    <a:pt x="20962" y="14733"/>
                    <a:pt x="20928" y="14780"/>
                  </a:cubicBezTo>
                  <a:close/>
                  <a:moveTo>
                    <a:pt x="2915" y="17021"/>
                  </a:moveTo>
                  <a:cubicBezTo>
                    <a:pt x="2915" y="17021"/>
                    <a:pt x="2915" y="17021"/>
                    <a:pt x="2915" y="17021"/>
                  </a:cubicBezTo>
                  <a:cubicBezTo>
                    <a:pt x="2700" y="16974"/>
                    <a:pt x="2601" y="17101"/>
                    <a:pt x="2667" y="17292"/>
                  </a:cubicBezTo>
                  <a:cubicBezTo>
                    <a:pt x="2667" y="17292"/>
                    <a:pt x="2667" y="17292"/>
                    <a:pt x="2667" y="17292"/>
                  </a:cubicBezTo>
                  <a:cubicBezTo>
                    <a:pt x="2716" y="17498"/>
                    <a:pt x="2915" y="17689"/>
                    <a:pt x="3113" y="17752"/>
                  </a:cubicBezTo>
                  <a:cubicBezTo>
                    <a:pt x="3113" y="17752"/>
                    <a:pt x="3113" y="17752"/>
                    <a:pt x="3113" y="17752"/>
                  </a:cubicBezTo>
                  <a:cubicBezTo>
                    <a:pt x="3311" y="17800"/>
                    <a:pt x="3427" y="17689"/>
                    <a:pt x="3377" y="17498"/>
                  </a:cubicBezTo>
                  <a:cubicBezTo>
                    <a:pt x="3328" y="17292"/>
                    <a:pt x="3113" y="17085"/>
                    <a:pt x="2915" y="17021"/>
                  </a:cubicBezTo>
                  <a:close/>
                  <a:moveTo>
                    <a:pt x="3741" y="17228"/>
                  </a:moveTo>
                  <a:cubicBezTo>
                    <a:pt x="3741" y="17228"/>
                    <a:pt x="3741" y="17228"/>
                    <a:pt x="3741" y="17228"/>
                  </a:cubicBezTo>
                  <a:cubicBezTo>
                    <a:pt x="3510" y="17180"/>
                    <a:pt x="3394" y="17307"/>
                    <a:pt x="3444" y="17514"/>
                  </a:cubicBezTo>
                  <a:cubicBezTo>
                    <a:pt x="3444" y="17514"/>
                    <a:pt x="3444" y="17514"/>
                    <a:pt x="3444" y="17514"/>
                  </a:cubicBezTo>
                  <a:cubicBezTo>
                    <a:pt x="3493" y="17721"/>
                    <a:pt x="3708" y="17911"/>
                    <a:pt x="3923" y="17959"/>
                  </a:cubicBezTo>
                  <a:cubicBezTo>
                    <a:pt x="3923" y="17959"/>
                    <a:pt x="3923" y="17959"/>
                    <a:pt x="3923" y="17959"/>
                  </a:cubicBezTo>
                  <a:cubicBezTo>
                    <a:pt x="4138" y="18007"/>
                    <a:pt x="4286" y="17911"/>
                    <a:pt x="4237" y="17689"/>
                  </a:cubicBezTo>
                  <a:cubicBezTo>
                    <a:pt x="4187" y="17482"/>
                    <a:pt x="3956" y="17276"/>
                    <a:pt x="3741" y="17228"/>
                  </a:cubicBezTo>
                  <a:close/>
                  <a:moveTo>
                    <a:pt x="4650" y="17403"/>
                  </a:moveTo>
                  <a:cubicBezTo>
                    <a:pt x="4650" y="17403"/>
                    <a:pt x="4650" y="17403"/>
                    <a:pt x="4650" y="17403"/>
                  </a:cubicBezTo>
                  <a:cubicBezTo>
                    <a:pt x="4402" y="17355"/>
                    <a:pt x="4253" y="17498"/>
                    <a:pt x="4303" y="17705"/>
                  </a:cubicBezTo>
                  <a:cubicBezTo>
                    <a:pt x="4303" y="17705"/>
                    <a:pt x="4303" y="17705"/>
                    <a:pt x="4303" y="17705"/>
                  </a:cubicBezTo>
                  <a:cubicBezTo>
                    <a:pt x="4352" y="17911"/>
                    <a:pt x="4567" y="18102"/>
                    <a:pt x="4815" y="18150"/>
                  </a:cubicBezTo>
                  <a:cubicBezTo>
                    <a:pt x="4815" y="18150"/>
                    <a:pt x="4815" y="18150"/>
                    <a:pt x="4815" y="18150"/>
                  </a:cubicBezTo>
                  <a:cubicBezTo>
                    <a:pt x="5047" y="18197"/>
                    <a:pt x="5212" y="18070"/>
                    <a:pt x="5162" y="17864"/>
                  </a:cubicBezTo>
                  <a:cubicBezTo>
                    <a:pt x="5113" y="17641"/>
                    <a:pt x="4898" y="17435"/>
                    <a:pt x="4650" y="17403"/>
                  </a:cubicBezTo>
                  <a:close/>
                  <a:moveTo>
                    <a:pt x="5625" y="17562"/>
                  </a:moveTo>
                  <a:cubicBezTo>
                    <a:pt x="5625" y="17562"/>
                    <a:pt x="5625" y="17562"/>
                    <a:pt x="5625" y="17562"/>
                  </a:cubicBezTo>
                  <a:cubicBezTo>
                    <a:pt x="5361" y="17530"/>
                    <a:pt x="5195" y="17673"/>
                    <a:pt x="5245" y="17880"/>
                  </a:cubicBezTo>
                  <a:cubicBezTo>
                    <a:pt x="5245" y="17880"/>
                    <a:pt x="5245" y="17880"/>
                    <a:pt x="5245" y="17880"/>
                  </a:cubicBezTo>
                  <a:cubicBezTo>
                    <a:pt x="5278" y="18086"/>
                    <a:pt x="5509" y="18277"/>
                    <a:pt x="5774" y="18325"/>
                  </a:cubicBezTo>
                  <a:cubicBezTo>
                    <a:pt x="5774" y="18325"/>
                    <a:pt x="5774" y="18325"/>
                    <a:pt x="5774" y="18325"/>
                  </a:cubicBezTo>
                  <a:cubicBezTo>
                    <a:pt x="6022" y="18356"/>
                    <a:pt x="6203" y="18229"/>
                    <a:pt x="6170" y="18007"/>
                  </a:cubicBezTo>
                  <a:cubicBezTo>
                    <a:pt x="6137" y="17800"/>
                    <a:pt x="5889" y="17593"/>
                    <a:pt x="5625" y="17562"/>
                  </a:cubicBezTo>
                  <a:close/>
                  <a:moveTo>
                    <a:pt x="6683" y="17689"/>
                  </a:moveTo>
                  <a:cubicBezTo>
                    <a:pt x="6683" y="17689"/>
                    <a:pt x="6683" y="17689"/>
                    <a:pt x="6683" y="17689"/>
                  </a:cubicBezTo>
                  <a:cubicBezTo>
                    <a:pt x="6402" y="17657"/>
                    <a:pt x="6220" y="17816"/>
                    <a:pt x="6253" y="18023"/>
                  </a:cubicBezTo>
                  <a:cubicBezTo>
                    <a:pt x="6253" y="18023"/>
                    <a:pt x="6253" y="18023"/>
                    <a:pt x="6253" y="18023"/>
                  </a:cubicBezTo>
                  <a:cubicBezTo>
                    <a:pt x="6286" y="18245"/>
                    <a:pt x="6517" y="18436"/>
                    <a:pt x="6798" y="18452"/>
                  </a:cubicBezTo>
                  <a:cubicBezTo>
                    <a:pt x="6798" y="18452"/>
                    <a:pt x="6798" y="18452"/>
                    <a:pt x="6798" y="18452"/>
                  </a:cubicBezTo>
                  <a:cubicBezTo>
                    <a:pt x="7063" y="18484"/>
                    <a:pt x="7261" y="18341"/>
                    <a:pt x="7228" y="18134"/>
                  </a:cubicBezTo>
                  <a:cubicBezTo>
                    <a:pt x="7212" y="17911"/>
                    <a:pt x="6964" y="17721"/>
                    <a:pt x="6683" y="17689"/>
                  </a:cubicBezTo>
                  <a:close/>
                  <a:moveTo>
                    <a:pt x="7790" y="17784"/>
                  </a:moveTo>
                  <a:cubicBezTo>
                    <a:pt x="7790" y="17784"/>
                    <a:pt x="7790" y="17784"/>
                    <a:pt x="7790" y="17784"/>
                  </a:cubicBezTo>
                  <a:cubicBezTo>
                    <a:pt x="7493" y="17768"/>
                    <a:pt x="7294" y="17927"/>
                    <a:pt x="7311" y="18134"/>
                  </a:cubicBezTo>
                  <a:cubicBezTo>
                    <a:pt x="7311" y="18134"/>
                    <a:pt x="7311" y="18134"/>
                    <a:pt x="7311" y="18134"/>
                  </a:cubicBezTo>
                  <a:cubicBezTo>
                    <a:pt x="7344" y="18356"/>
                    <a:pt x="7575" y="18531"/>
                    <a:pt x="7873" y="18563"/>
                  </a:cubicBezTo>
                  <a:cubicBezTo>
                    <a:pt x="7873" y="18563"/>
                    <a:pt x="7873" y="18563"/>
                    <a:pt x="7873" y="18563"/>
                  </a:cubicBezTo>
                  <a:cubicBezTo>
                    <a:pt x="8154" y="18579"/>
                    <a:pt x="8352" y="18436"/>
                    <a:pt x="8352" y="18213"/>
                  </a:cubicBezTo>
                  <a:cubicBezTo>
                    <a:pt x="8319" y="18007"/>
                    <a:pt x="8087" y="17800"/>
                    <a:pt x="7790" y="17784"/>
                  </a:cubicBezTo>
                  <a:close/>
                  <a:moveTo>
                    <a:pt x="8930" y="17848"/>
                  </a:moveTo>
                  <a:cubicBezTo>
                    <a:pt x="8930" y="17848"/>
                    <a:pt x="8930" y="17848"/>
                    <a:pt x="8930" y="17848"/>
                  </a:cubicBezTo>
                  <a:cubicBezTo>
                    <a:pt x="8633" y="17848"/>
                    <a:pt x="8418" y="18007"/>
                    <a:pt x="8435" y="18229"/>
                  </a:cubicBezTo>
                  <a:cubicBezTo>
                    <a:pt x="8435" y="18229"/>
                    <a:pt x="8435" y="18229"/>
                    <a:pt x="8435" y="18229"/>
                  </a:cubicBezTo>
                  <a:cubicBezTo>
                    <a:pt x="8451" y="18436"/>
                    <a:pt x="8682" y="18611"/>
                    <a:pt x="8980" y="18627"/>
                  </a:cubicBezTo>
                  <a:cubicBezTo>
                    <a:pt x="8980" y="18627"/>
                    <a:pt x="8980" y="18627"/>
                    <a:pt x="8980" y="18627"/>
                  </a:cubicBezTo>
                  <a:cubicBezTo>
                    <a:pt x="9277" y="18627"/>
                    <a:pt x="9492" y="18484"/>
                    <a:pt x="9492" y="18261"/>
                  </a:cubicBezTo>
                  <a:cubicBezTo>
                    <a:pt x="9476" y="18039"/>
                    <a:pt x="9244" y="17864"/>
                    <a:pt x="8930" y="17848"/>
                  </a:cubicBezTo>
                  <a:close/>
                  <a:moveTo>
                    <a:pt x="19342" y="16401"/>
                  </a:moveTo>
                  <a:cubicBezTo>
                    <a:pt x="19342" y="16401"/>
                    <a:pt x="19342" y="16401"/>
                    <a:pt x="19342" y="16401"/>
                  </a:cubicBezTo>
                  <a:cubicBezTo>
                    <a:pt x="19210" y="16465"/>
                    <a:pt x="19044" y="16656"/>
                    <a:pt x="18978" y="16846"/>
                  </a:cubicBezTo>
                  <a:cubicBezTo>
                    <a:pt x="18978" y="16846"/>
                    <a:pt x="18978" y="16846"/>
                    <a:pt x="18978" y="16846"/>
                  </a:cubicBezTo>
                  <a:cubicBezTo>
                    <a:pt x="18912" y="17037"/>
                    <a:pt x="18978" y="17117"/>
                    <a:pt x="19111" y="17053"/>
                  </a:cubicBezTo>
                  <a:cubicBezTo>
                    <a:pt x="19111" y="17053"/>
                    <a:pt x="19111" y="17053"/>
                    <a:pt x="19111" y="17053"/>
                  </a:cubicBezTo>
                  <a:cubicBezTo>
                    <a:pt x="19243" y="16990"/>
                    <a:pt x="19392" y="16799"/>
                    <a:pt x="19458" y="16624"/>
                  </a:cubicBezTo>
                  <a:cubicBezTo>
                    <a:pt x="19524" y="16433"/>
                    <a:pt x="19474" y="16338"/>
                    <a:pt x="19342" y="16401"/>
                  </a:cubicBezTo>
                  <a:close/>
                  <a:moveTo>
                    <a:pt x="19821" y="16163"/>
                  </a:moveTo>
                  <a:cubicBezTo>
                    <a:pt x="19821" y="16163"/>
                    <a:pt x="19821" y="16163"/>
                    <a:pt x="19821" y="16163"/>
                  </a:cubicBezTo>
                  <a:cubicBezTo>
                    <a:pt x="19706" y="16227"/>
                    <a:pt x="19557" y="16417"/>
                    <a:pt x="19491" y="16608"/>
                  </a:cubicBezTo>
                  <a:cubicBezTo>
                    <a:pt x="19491" y="16608"/>
                    <a:pt x="19491" y="16608"/>
                    <a:pt x="19491" y="16608"/>
                  </a:cubicBezTo>
                  <a:cubicBezTo>
                    <a:pt x="19425" y="16783"/>
                    <a:pt x="19458" y="16862"/>
                    <a:pt x="19573" y="16799"/>
                  </a:cubicBezTo>
                  <a:cubicBezTo>
                    <a:pt x="19573" y="16799"/>
                    <a:pt x="19573" y="16799"/>
                    <a:pt x="19573" y="16799"/>
                  </a:cubicBezTo>
                  <a:cubicBezTo>
                    <a:pt x="19672" y="16719"/>
                    <a:pt x="19805" y="16544"/>
                    <a:pt x="19887" y="16370"/>
                  </a:cubicBezTo>
                  <a:cubicBezTo>
                    <a:pt x="19953" y="16195"/>
                    <a:pt x="19937" y="16099"/>
                    <a:pt x="19821" y="16163"/>
                  </a:cubicBezTo>
                  <a:close/>
                  <a:moveTo>
                    <a:pt x="20201" y="15925"/>
                  </a:moveTo>
                  <a:cubicBezTo>
                    <a:pt x="20201" y="15925"/>
                    <a:pt x="20201" y="15925"/>
                    <a:pt x="20201" y="15925"/>
                  </a:cubicBezTo>
                  <a:cubicBezTo>
                    <a:pt x="20119" y="15988"/>
                    <a:pt x="19986" y="16179"/>
                    <a:pt x="19920" y="16354"/>
                  </a:cubicBezTo>
                  <a:cubicBezTo>
                    <a:pt x="19920" y="16354"/>
                    <a:pt x="19920" y="16354"/>
                    <a:pt x="19920" y="16354"/>
                  </a:cubicBezTo>
                  <a:cubicBezTo>
                    <a:pt x="19854" y="16529"/>
                    <a:pt x="19871" y="16592"/>
                    <a:pt x="19953" y="16529"/>
                  </a:cubicBezTo>
                  <a:cubicBezTo>
                    <a:pt x="19953" y="16529"/>
                    <a:pt x="19953" y="16529"/>
                    <a:pt x="19953" y="16529"/>
                  </a:cubicBezTo>
                  <a:cubicBezTo>
                    <a:pt x="20036" y="16449"/>
                    <a:pt x="20152" y="16258"/>
                    <a:pt x="20218" y="16099"/>
                  </a:cubicBezTo>
                  <a:cubicBezTo>
                    <a:pt x="20300" y="15941"/>
                    <a:pt x="20284" y="15861"/>
                    <a:pt x="20201" y="15925"/>
                  </a:cubicBezTo>
                  <a:close/>
                  <a:moveTo>
                    <a:pt x="20482" y="15670"/>
                  </a:moveTo>
                  <a:cubicBezTo>
                    <a:pt x="20482" y="15670"/>
                    <a:pt x="20482" y="15670"/>
                    <a:pt x="20482" y="15670"/>
                  </a:cubicBezTo>
                  <a:cubicBezTo>
                    <a:pt x="20433" y="15734"/>
                    <a:pt x="20317" y="15925"/>
                    <a:pt x="20251" y="16084"/>
                  </a:cubicBezTo>
                  <a:cubicBezTo>
                    <a:pt x="20251" y="16084"/>
                    <a:pt x="20251" y="16084"/>
                    <a:pt x="20251" y="16084"/>
                  </a:cubicBezTo>
                  <a:cubicBezTo>
                    <a:pt x="20168" y="16258"/>
                    <a:pt x="20185" y="16322"/>
                    <a:pt x="20234" y="16242"/>
                  </a:cubicBezTo>
                  <a:cubicBezTo>
                    <a:pt x="20234" y="16242"/>
                    <a:pt x="20234" y="16242"/>
                    <a:pt x="20234" y="16242"/>
                  </a:cubicBezTo>
                  <a:cubicBezTo>
                    <a:pt x="20300" y="16179"/>
                    <a:pt x="20400" y="16004"/>
                    <a:pt x="20466" y="15845"/>
                  </a:cubicBezTo>
                  <a:cubicBezTo>
                    <a:pt x="20532" y="15686"/>
                    <a:pt x="20548" y="15607"/>
                    <a:pt x="20482" y="15670"/>
                  </a:cubicBezTo>
                  <a:close/>
                  <a:moveTo>
                    <a:pt x="3130" y="17800"/>
                  </a:moveTo>
                  <a:cubicBezTo>
                    <a:pt x="3130" y="17800"/>
                    <a:pt x="3130" y="17800"/>
                    <a:pt x="3130" y="17800"/>
                  </a:cubicBezTo>
                  <a:cubicBezTo>
                    <a:pt x="2931" y="17752"/>
                    <a:pt x="2832" y="17848"/>
                    <a:pt x="2898" y="18023"/>
                  </a:cubicBezTo>
                  <a:cubicBezTo>
                    <a:pt x="2898" y="18023"/>
                    <a:pt x="2898" y="18023"/>
                    <a:pt x="2898" y="18023"/>
                  </a:cubicBezTo>
                  <a:cubicBezTo>
                    <a:pt x="2964" y="18197"/>
                    <a:pt x="3146" y="18388"/>
                    <a:pt x="3344" y="18452"/>
                  </a:cubicBezTo>
                  <a:cubicBezTo>
                    <a:pt x="3344" y="18452"/>
                    <a:pt x="3344" y="18452"/>
                    <a:pt x="3344" y="18452"/>
                  </a:cubicBezTo>
                  <a:cubicBezTo>
                    <a:pt x="3543" y="18515"/>
                    <a:pt x="3642" y="18420"/>
                    <a:pt x="3592" y="18245"/>
                  </a:cubicBezTo>
                  <a:cubicBezTo>
                    <a:pt x="3526" y="18054"/>
                    <a:pt x="3328" y="17864"/>
                    <a:pt x="3130" y="17800"/>
                  </a:cubicBezTo>
                  <a:close/>
                  <a:moveTo>
                    <a:pt x="3939" y="18023"/>
                  </a:moveTo>
                  <a:cubicBezTo>
                    <a:pt x="3939" y="18023"/>
                    <a:pt x="3939" y="18023"/>
                    <a:pt x="3939" y="18023"/>
                  </a:cubicBezTo>
                  <a:cubicBezTo>
                    <a:pt x="3708" y="17959"/>
                    <a:pt x="3592" y="18070"/>
                    <a:pt x="3658" y="18261"/>
                  </a:cubicBezTo>
                  <a:cubicBezTo>
                    <a:pt x="3658" y="18261"/>
                    <a:pt x="3658" y="18261"/>
                    <a:pt x="3658" y="18261"/>
                  </a:cubicBezTo>
                  <a:cubicBezTo>
                    <a:pt x="3724" y="18436"/>
                    <a:pt x="3923" y="18627"/>
                    <a:pt x="4138" y="18674"/>
                  </a:cubicBezTo>
                  <a:cubicBezTo>
                    <a:pt x="4138" y="18674"/>
                    <a:pt x="4138" y="18674"/>
                    <a:pt x="4138" y="18674"/>
                  </a:cubicBezTo>
                  <a:cubicBezTo>
                    <a:pt x="4352" y="18738"/>
                    <a:pt x="4485" y="18642"/>
                    <a:pt x="4435" y="18452"/>
                  </a:cubicBezTo>
                  <a:cubicBezTo>
                    <a:pt x="4369" y="18261"/>
                    <a:pt x="4154" y="18070"/>
                    <a:pt x="3939" y="18023"/>
                  </a:cubicBezTo>
                  <a:close/>
                  <a:moveTo>
                    <a:pt x="4815" y="18213"/>
                  </a:moveTo>
                  <a:cubicBezTo>
                    <a:pt x="4815" y="18213"/>
                    <a:pt x="4815" y="18213"/>
                    <a:pt x="4815" y="18213"/>
                  </a:cubicBezTo>
                  <a:cubicBezTo>
                    <a:pt x="4584" y="18166"/>
                    <a:pt x="4435" y="18277"/>
                    <a:pt x="4501" y="18468"/>
                  </a:cubicBezTo>
                  <a:cubicBezTo>
                    <a:pt x="4501" y="18468"/>
                    <a:pt x="4501" y="18468"/>
                    <a:pt x="4501" y="18468"/>
                  </a:cubicBezTo>
                  <a:cubicBezTo>
                    <a:pt x="4551" y="18658"/>
                    <a:pt x="4766" y="18833"/>
                    <a:pt x="4997" y="18881"/>
                  </a:cubicBezTo>
                  <a:cubicBezTo>
                    <a:pt x="4997" y="18881"/>
                    <a:pt x="4997" y="18881"/>
                    <a:pt x="4997" y="18881"/>
                  </a:cubicBezTo>
                  <a:cubicBezTo>
                    <a:pt x="5245" y="18929"/>
                    <a:pt x="5377" y="18833"/>
                    <a:pt x="5344" y="18642"/>
                  </a:cubicBezTo>
                  <a:cubicBezTo>
                    <a:pt x="5294" y="18452"/>
                    <a:pt x="5063" y="18261"/>
                    <a:pt x="4815" y="18213"/>
                  </a:cubicBezTo>
                  <a:close/>
                  <a:moveTo>
                    <a:pt x="5774" y="18372"/>
                  </a:moveTo>
                  <a:cubicBezTo>
                    <a:pt x="5774" y="18372"/>
                    <a:pt x="5774" y="18372"/>
                    <a:pt x="5774" y="18372"/>
                  </a:cubicBezTo>
                  <a:cubicBezTo>
                    <a:pt x="5526" y="18341"/>
                    <a:pt x="5377" y="18468"/>
                    <a:pt x="5410" y="18658"/>
                  </a:cubicBezTo>
                  <a:cubicBezTo>
                    <a:pt x="5410" y="18658"/>
                    <a:pt x="5410" y="18658"/>
                    <a:pt x="5410" y="18658"/>
                  </a:cubicBezTo>
                  <a:cubicBezTo>
                    <a:pt x="5460" y="18833"/>
                    <a:pt x="5691" y="19008"/>
                    <a:pt x="5923" y="19056"/>
                  </a:cubicBezTo>
                  <a:cubicBezTo>
                    <a:pt x="5923" y="19056"/>
                    <a:pt x="5923" y="19056"/>
                    <a:pt x="5923" y="19056"/>
                  </a:cubicBezTo>
                  <a:cubicBezTo>
                    <a:pt x="6187" y="19103"/>
                    <a:pt x="6352" y="18992"/>
                    <a:pt x="6319" y="18801"/>
                  </a:cubicBezTo>
                  <a:cubicBezTo>
                    <a:pt x="6270" y="18611"/>
                    <a:pt x="6038" y="18420"/>
                    <a:pt x="5774" y="18372"/>
                  </a:cubicBezTo>
                  <a:close/>
                  <a:moveTo>
                    <a:pt x="6798" y="18515"/>
                  </a:moveTo>
                  <a:cubicBezTo>
                    <a:pt x="6798" y="18515"/>
                    <a:pt x="6798" y="18515"/>
                    <a:pt x="6798" y="18515"/>
                  </a:cubicBezTo>
                  <a:cubicBezTo>
                    <a:pt x="6534" y="18484"/>
                    <a:pt x="6352" y="18611"/>
                    <a:pt x="6385" y="18801"/>
                  </a:cubicBezTo>
                  <a:cubicBezTo>
                    <a:pt x="6385" y="18801"/>
                    <a:pt x="6385" y="18801"/>
                    <a:pt x="6385" y="18801"/>
                  </a:cubicBezTo>
                  <a:cubicBezTo>
                    <a:pt x="6435" y="18992"/>
                    <a:pt x="6650" y="19167"/>
                    <a:pt x="6914" y="19199"/>
                  </a:cubicBezTo>
                  <a:cubicBezTo>
                    <a:pt x="6914" y="19199"/>
                    <a:pt x="6914" y="19199"/>
                    <a:pt x="6914" y="19199"/>
                  </a:cubicBezTo>
                  <a:cubicBezTo>
                    <a:pt x="7179" y="19231"/>
                    <a:pt x="7360" y="19119"/>
                    <a:pt x="7344" y="18913"/>
                  </a:cubicBezTo>
                  <a:cubicBezTo>
                    <a:pt x="7311" y="18738"/>
                    <a:pt x="7079" y="18547"/>
                    <a:pt x="6798" y="18515"/>
                  </a:cubicBezTo>
                  <a:close/>
                  <a:moveTo>
                    <a:pt x="7873" y="18611"/>
                  </a:moveTo>
                  <a:cubicBezTo>
                    <a:pt x="7873" y="18611"/>
                    <a:pt x="7873" y="18611"/>
                    <a:pt x="7873" y="18611"/>
                  </a:cubicBezTo>
                  <a:cubicBezTo>
                    <a:pt x="7592" y="18595"/>
                    <a:pt x="7393" y="18738"/>
                    <a:pt x="7426" y="18929"/>
                  </a:cubicBezTo>
                  <a:cubicBezTo>
                    <a:pt x="7426" y="18929"/>
                    <a:pt x="7426" y="18929"/>
                    <a:pt x="7426" y="18929"/>
                  </a:cubicBezTo>
                  <a:cubicBezTo>
                    <a:pt x="7459" y="19119"/>
                    <a:pt x="7691" y="19278"/>
                    <a:pt x="7955" y="19310"/>
                  </a:cubicBezTo>
                  <a:cubicBezTo>
                    <a:pt x="7955" y="19310"/>
                    <a:pt x="7955" y="19310"/>
                    <a:pt x="7955" y="19310"/>
                  </a:cubicBezTo>
                  <a:cubicBezTo>
                    <a:pt x="8236" y="19326"/>
                    <a:pt x="8435" y="19199"/>
                    <a:pt x="8418" y="19008"/>
                  </a:cubicBezTo>
                  <a:cubicBezTo>
                    <a:pt x="8385" y="18817"/>
                    <a:pt x="8154" y="18642"/>
                    <a:pt x="7873" y="18611"/>
                  </a:cubicBezTo>
                  <a:close/>
                  <a:moveTo>
                    <a:pt x="8980" y="18674"/>
                  </a:moveTo>
                  <a:cubicBezTo>
                    <a:pt x="8980" y="18674"/>
                    <a:pt x="8980" y="18674"/>
                    <a:pt x="8980" y="18674"/>
                  </a:cubicBezTo>
                  <a:cubicBezTo>
                    <a:pt x="8682" y="18674"/>
                    <a:pt x="8484" y="18817"/>
                    <a:pt x="8501" y="19008"/>
                  </a:cubicBezTo>
                  <a:cubicBezTo>
                    <a:pt x="8501" y="19008"/>
                    <a:pt x="8501" y="19008"/>
                    <a:pt x="8501" y="19008"/>
                  </a:cubicBezTo>
                  <a:cubicBezTo>
                    <a:pt x="8517" y="19199"/>
                    <a:pt x="8749" y="19358"/>
                    <a:pt x="9029" y="19374"/>
                  </a:cubicBezTo>
                  <a:cubicBezTo>
                    <a:pt x="9029" y="19374"/>
                    <a:pt x="9029" y="19374"/>
                    <a:pt x="9029" y="19374"/>
                  </a:cubicBezTo>
                  <a:cubicBezTo>
                    <a:pt x="9310" y="19374"/>
                    <a:pt x="9525" y="19246"/>
                    <a:pt x="9509" y="19056"/>
                  </a:cubicBezTo>
                  <a:cubicBezTo>
                    <a:pt x="9509" y="18865"/>
                    <a:pt x="9261" y="18690"/>
                    <a:pt x="8980" y="18674"/>
                  </a:cubicBezTo>
                  <a:close/>
                  <a:moveTo>
                    <a:pt x="10104" y="18706"/>
                  </a:moveTo>
                  <a:cubicBezTo>
                    <a:pt x="10104" y="18706"/>
                    <a:pt x="10104" y="18706"/>
                    <a:pt x="10104" y="18706"/>
                  </a:cubicBezTo>
                  <a:cubicBezTo>
                    <a:pt x="9806" y="18706"/>
                    <a:pt x="9591" y="18865"/>
                    <a:pt x="9591" y="19056"/>
                  </a:cubicBezTo>
                  <a:cubicBezTo>
                    <a:pt x="9591" y="19056"/>
                    <a:pt x="9591" y="19056"/>
                    <a:pt x="9591" y="19056"/>
                  </a:cubicBezTo>
                  <a:cubicBezTo>
                    <a:pt x="9608" y="19246"/>
                    <a:pt x="9823" y="19390"/>
                    <a:pt x="10120" y="19405"/>
                  </a:cubicBezTo>
                  <a:cubicBezTo>
                    <a:pt x="10120" y="19405"/>
                    <a:pt x="10120" y="19405"/>
                    <a:pt x="10120" y="19405"/>
                  </a:cubicBezTo>
                  <a:cubicBezTo>
                    <a:pt x="10401" y="19390"/>
                    <a:pt x="10616" y="19262"/>
                    <a:pt x="10633" y="19056"/>
                  </a:cubicBezTo>
                  <a:cubicBezTo>
                    <a:pt x="10633" y="18865"/>
                    <a:pt x="10401" y="18706"/>
                    <a:pt x="10104" y="18706"/>
                  </a:cubicBezTo>
                  <a:close/>
                  <a:moveTo>
                    <a:pt x="19094" y="17101"/>
                  </a:moveTo>
                  <a:cubicBezTo>
                    <a:pt x="19094" y="17101"/>
                    <a:pt x="19094" y="17101"/>
                    <a:pt x="19094" y="17101"/>
                  </a:cubicBezTo>
                  <a:cubicBezTo>
                    <a:pt x="18945" y="17180"/>
                    <a:pt x="18780" y="17371"/>
                    <a:pt x="18714" y="17530"/>
                  </a:cubicBezTo>
                  <a:cubicBezTo>
                    <a:pt x="18714" y="17530"/>
                    <a:pt x="18714" y="17530"/>
                    <a:pt x="18714" y="17530"/>
                  </a:cubicBezTo>
                  <a:cubicBezTo>
                    <a:pt x="18648" y="17705"/>
                    <a:pt x="18697" y="17768"/>
                    <a:pt x="18830" y="17705"/>
                  </a:cubicBezTo>
                  <a:cubicBezTo>
                    <a:pt x="18830" y="17705"/>
                    <a:pt x="18830" y="17705"/>
                    <a:pt x="18830" y="17705"/>
                  </a:cubicBezTo>
                  <a:cubicBezTo>
                    <a:pt x="18962" y="17625"/>
                    <a:pt x="19111" y="17450"/>
                    <a:pt x="19193" y="17292"/>
                  </a:cubicBezTo>
                  <a:cubicBezTo>
                    <a:pt x="19259" y="17117"/>
                    <a:pt x="19226" y="17037"/>
                    <a:pt x="19094" y="17101"/>
                  </a:cubicBezTo>
                  <a:close/>
                  <a:moveTo>
                    <a:pt x="19557" y="16846"/>
                  </a:moveTo>
                  <a:cubicBezTo>
                    <a:pt x="19557" y="16846"/>
                    <a:pt x="19557" y="16846"/>
                    <a:pt x="19557" y="16846"/>
                  </a:cubicBezTo>
                  <a:cubicBezTo>
                    <a:pt x="19458" y="16910"/>
                    <a:pt x="19292" y="17101"/>
                    <a:pt x="19226" y="17260"/>
                  </a:cubicBezTo>
                  <a:cubicBezTo>
                    <a:pt x="19226" y="17260"/>
                    <a:pt x="19226" y="17260"/>
                    <a:pt x="19226" y="17260"/>
                  </a:cubicBezTo>
                  <a:cubicBezTo>
                    <a:pt x="19144" y="17435"/>
                    <a:pt x="19177" y="17482"/>
                    <a:pt x="19292" y="17419"/>
                  </a:cubicBezTo>
                  <a:cubicBezTo>
                    <a:pt x="19292" y="17419"/>
                    <a:pt x="19292" y="17419"/>
                    <a:pt x="19292" y="17419"/>
                  </a:cubicBezTo>
                  <a:cubicBezTo>
                    <a:pt x="19392" y="17339"/>
                    <a:pt x="19524" y="17164"/>
                    <a:pt x="19606" y="17005"/>
                  </a:cubicBezTo>
                  <a:cubicBezTo>
                    <a:pt x="19689" y="16846"/>
                    <a:pt x="19672" y="16767"/>
                    <a:pt x="19557" y="16846"/>
                  </a:cubicBezTo>
                  <a:close/>
                  <a:moveTo>
                    <a:pt x="19937" y="16560"/>
                  </a:moveTo>
                  <a:cubicBezTo>
                    <a:pt x="19937" y="16560"/>
                    <a:pt x="19937" y="16560"/>
                    <a:pt x="19937" y="16560"/>
                  </a:cubicBezTo>
                  <a:cubicBezTo>
                    <a:pt x="19854" y="16640"/>
                    <a:pt x="19722" y="16831"/>
                    <a:pt x="19639" y="16990"/>
                  </a:cubicBezTo>
                  <a:cubicBezTo>
                    <a:pt x="19639" y="16990"/>
                    <a:pt x="19639" y="16990"/>
                    <a:pt x="19639" y="16990"/>
                  </a:cubicBezTo>
                  <a:cubicBezTo>
                    <a:pt x="19573" y="17133"/>
                    <a:pt x="19573" y="17196"/>
                    <a:pt x="19656" y="17117"/>
                  </a:cubicBezTo>
                  <a:cubicBezTo>
                    <a:pt x="19656" y="17117"/>
                    <a:pt x="19656" y="17117"/>
                    <a:pt x="19656" y="17117"/>
                  </a:cubicBezTo>
                  <a:cubicBezTo>
                    <a:pt x="19739" y="17037"/>
                    <a:pt x="19871" y="16878"/>
                    <a:pt x="19937" y="16719"/>
                  </a:cubicBezTo>
                  <a:cubicBezTo>
                    <a:pt x="20020" y="16560"/>
                    <a:pt x="20020" y="16497"/>
                    <a:pt x="19937" y="16560"/>
                  </a:cubicBezTo>
                  <a:close/>
                  <a:moveTo>
                    <a:pt x="20218" y="16290"/>
                  </a:moveTo>
                  <a:cubicBezTo>
                    <a:pt x="20218" y="16290"/>
                    <a:pt x="20218" y="16290"/>
                    <a:pt x="20218" y="16290"/>
                  </a:cubicBezTo>
                  <a:cubicBezTo>
                    <a:pt x="20152" y="16370"/>
                    <a:pt x="20036" y="16544"/>
                    <a:pt x="19953" y="16688"/>
                  </a:cubicBezTo>
                  <a:cubicBezTo>
                    <a:pt x="19953" y="16688"/>
                    <a:pt x="19953" y="16688"/>
                    <a:pt x="19953" y="16688"/>
                  </a:cubicBezTo>
                  <a:cubicBezTo>
                    <a:pt x="19887" y="16846"/>
                    <a:pt x="19871" y="16894"/>
                    <a:pt x="19937" y="16815"/>
                  </a:cubicBezTo>
                  <a:cubicBezTo>
                    <a:pt x="19937" y="16815"/>
                    <a:pt x="19937" y="16815"/>
                    <a:pt x="19937" y="16815"/>
                  </a:cubicBezTo>
                  <a:cubicBezTo>
                    <a:pt x="20003" y="16735"/>
                    <a:pt x="20102" y="16560"/>
                    <a:pt x="20185" y="16417"/>
                  </a:cubicBezTo>
                  <a:cubicBezTo>
                    <a:pt x="20251" y="16274"/>
                    <a:pt x="20267" y="16227"/>
                    <a:pt x="20218" y="16290"/>
                  </a:cubicBezTo>
                  <a:close/>
                  <a:moveTo>
                    <a:pt x="4154" y="18722"/>
                  </a:moveTo>
                  <a:cubicBezTo>
                    <a:pt x="4154" y="18722"/>
                    <a:pt x="4154" y="18722"/>
                    <a:pt x="4154" y="18722"/>
                  </a:cubicBezTo>
                  <a:cubicBezTo>
                    <a:pt x="3939" y="18674"/>
                    <a:pt x="3840" y="18754"/>
                    <a:pt x="3890" y="18929"/>
                  </a:cubicBezTo>
                  <a:cubicBezTo>
                    <a:pt x="3890" y="18929"/>
                    <a:pt x="3890" y="18929"/>
                    <a:pt x="3890" y="18929"/>
                  </a:cubicBezTo>
                  <a:cubicBezTo>
                    <a:pt x="3956" y="19088"/>
                    <a:pt x="4154" y="19246"/>
                    <a:pt x="4369" y="19310"/>
                  </a:cubicBezTo>
                  <a:cubicBezTo>
                    <a:pt x="4369" y="19310"/>
                    <a:pt x="4369" y="19310"/>
                    <a:pt x="4369" y="19310"/>
                  </a:cubicBezTo>
                  <a:cubicBezTo>
                    <a:pt x="4567" y="19358"/>
                    <a:pt x="4700" y="19294"/>
                    <a:pt x="4650" y="19119"/>
                  </a:cubicBezTo>
                  <a:cubicBezTo>
                    <a:pt x="4584" y="18960"/>
                    <a:pt x="4369" y="18786"/>
                    <a:pt x="4154" y="18722"/>
                  </a:cubicBezTo>
                  <a:close/>
                  <a:moveTo>
                    <a:pt x="5014" y="18929"/>
                  </a:moveTo>
                  <a:cubicBezTo>
                    <a:pt x="5014" y="18929"/>
                    <a:pt x="5014" y="18929"/>
                    <a:pt x="5014" y="18929"/>
                  </a:cubicBezTo>
                  <a:cubicBezTo>
                    <a:pt x="4782" y="18881"/>
                    <a:pt x="4650" y="18976"/>
                    <a:pt x="4700" y="19135"/>
                  </a:cubicBezTo>
                  <a:cubicBezTo>
                    <a:pt x="4700" y="19135"/>
                    <a:pt x="4700" y="19135"/>
                    <a:pt x="4700" y="19135"/>
                  </a:cubicBezTo>
                  <a:cubicBezTo>
                    <a:pt x="4766" y="19310"/>
                    <a:pt x="4980" y="19453"/>
                    <a:pt x="5195" y="19517"/>
                  </a:cubicBezTo>
                  <a:cubicBezTo>
                    <a:pt x="5195" y="19517"/>
                    <a:pt x="5195" y="19517"/>
                    <a:pt x="5195" y="19517"/>
                  </a:cubicBezTo>
                  <a:cubicBezTo>
                    <a:pt x="5427" y="19564"/>
                    <a:pt x="5575" y="19501"/>
                    <a:pt x="5526" y="19326"/>
                  </a:cubicBezTo>
                  <a:cubicBezTo>
                    <a:pt x="5476" y="19151"/>
                    <a:pt x="5245" y="18976"/>
                    <a:pt x="5014" y="18929"/>
                  </a:cubicBezTo>
                  <a:close/>
                  <a:moveTo>
                    <a:pt x="5939" y="19103"/>
                  </a:moveTo>
                  <a:cubicBezTo>
                    <a:pt x="5939" y="19103"/>
                    <a:pt x="5939" y="19103"/>
                    <a:pt x="5939" y="19103"/>
                  </a:cubicBezTo>
                  <a:cubicBezTo>
                    <a:pt x="5691" y="19072"/>
                    <a:pt x="5542" y="19167"/>
                    <a:pt x="5592" y="19342"/>
                  </a:cubicBezTo>
                  <a:cubicBezTo>
                    <a:pt x="5592" y="19342"/>
                    <a:pt x="5592" y="19342"/>
                    <a:pt x="5592" y="19342"/>
                  </a:cubicBezTo>
                  <a:cubicBezTo>
                    <a:pt x="5642" y="19501"/>
                    <a:pt x="5856" y="19660"/>
                    <a:pt x="6104" y="19707"/>
                  </a:cubicBezTo>
                  <a:cubicBezTo>
                    <a:pt x="6104" y="19707"/>
                    <a:pt x="6104" y="19707"/>
                    <a:pt x="6104" y="19707"/>
                  </a:cubicBezTo>
                  <a:cubicBezTo>
                    <a:pt x="6336" y="19739"/>
                    <a:pt x="6501" y="19660"/>
                    <a:pt x="6468" y="19485"/>
                  </a:cubicBezTo>
                  <a:cubicBezTo>
                    <a:pt x="6418" y="19310"/>
                    <a:pt x="6187" y="19151"/>
                    <a:pt x="5939" y="19103"/>
                  </a:cubicBezTo>
                  <a:close/>
                  <a:moveTo>
                    <a:pt x="6931" y="19246"/>
                  </a:moveTo>
                  <a:cubicBezTo>
                    <a:pt x="6931" y="19246"/>
                    <a:pt x="6931" y="19246"/>
                    <a:pt x="6931" y="19246"/>
                  </a:cubicBezTo>
                  <a:cubicBezTo>
                    <a:pt x="6666" y="19215"/>
                    <a:pt x="6484" y="19326"/>
                    <a:pt x="6534" y="19501"/>
                  </a:cubicBezTo>
                  <a:cubicBezTo>
                    <a:pt x="6534" y="19501"/>
                    <a:pt x="6534" y="19501"/>
                    <a:pt x="6534" y="19501"/>
                  </a:cubicBezTo>
                  <a:cubicBezTo>
                    <a:pt x="6584" y="19660"/>
                    <a:pt x="6798" y="19819"/>
                    <a:pt x="7046" y="19850"/>
                  </a:cubicBezTo>
                  <a:cubicBezTo>
                    <a:pt x="7046" y="19850"/>
                    <a:pt x="7046" y="19850"/>
                    <a:pt x="7046" y="19850"/>
                  </a:cubicBezTo>
                  <a:cubicBezTo>
                    <a:pt x="7294" y="19882"/>
                    <a:pt x="7476" y="19771"/>
                    <a:pt x="7459" y="19612"/>
                  </a:cubicBezTo>
                  <a:cubicBezTo>
                    <a:pt x="7426" y="19437"/>
                    <a:pt x="7195" y="19278"/>
                    <a:pt x="6931" y="19246"/>
                  </a:cubicBezTo>
                  <a:close/>
                  <a:moveTo>
                    <a:pt x="7955" y="19358"/>
                  </a:moveTo>
                  <a:cubicBezTo>
                    <a:pt x="7955" y="19358"/>
                    <a:pt x="7955" y="19358"/>
                    <a:pt x="7955" y="19358"/>
                  </a:cubicBezTo>
                  <a:cubicBezTo>
                    <a:pt x="7691" y="19342"/>
                    <a:pt x="7509" y="19453"/>
                    <a:pt x="7526" y="19628"/>
                  </a:cubicBezTo>
                  <a:cubicBezTo>
                    <a:pt x="7526" y="19628"/>
                    <a:pt x="7526" y="19628"/>
                    <a:pt x="7526" y="19628"/>
                  </a:cubicBezTo>
                  <a:cubicBezTo>
                    <a:pt x="7559" y="19803"/>
                    <a:pt x="7790" y="19930"/>
                    <a:pt x="8054" y="19962"/>
                  </a:cubicBezTo>
                  <a:cubicBezTo>
                    <a:pt x="8054" y="19962"/>
                    <a:pt x="8054" y="19962"/>
                    <a:pt x="8054" y="19962"/>
                  </a:cubicBezTo>
                  <a:cubicBezTo>
                    <a:pt x="8319" y="19978"/>
                    <a:pt x="8501" y="19866"/>
                    <a:pt x="8484" y="19707"/>
                  </a:cubicBezTo>
                  <a:cubicBezTo>
                    <a:pt x="8468" y="19533"/>
                    <a:pt x="8236" y="19390"/>
                    <a:pt x="7955" y="19358"/>
                  </a:cubicBezTo>
                  <a:close/>
                  <a:moveTo>
                    <a:pt x="9029" y="19421"/>
                  </a:moveTo>
                  <a:cubicBezTo>
                    <a:pt x="9029" y="19421"/>
                    <a:pt x="9029" y="19421"/>
                    <a:pt x="9029" y="19421"/>
                  </a:cubicBezTo>
                  <a:cubicBezTo>
                    <a:pt x="8749" y="19421"/>
                    <a:pt x="8550" y="19533"/>
                    <a:pt x="8567" y="19707"/>
                  </a:cubicBezTo>
                  <a:cubicBezTo>
                    <a:pt x="8567" y="19707"/>
                    <a:pt x="8567" y="19707"/>
                    <a:pt x="8567" y="19707"/>
                  </a:cubicBezTo>
                  <a:cubicBezTo>
                    <a:pt x="8583" y="19882"/>
                    <a:pt x="8798" y="20009"/>
                    <a:pt x="9079" y="20025"/>
                  </a:cubicBezTo>
                  <a:cubicBezTo>
                    <a:pt x="9079" y="20025"/>
                    <a:pt x="9079" y="20025"/>
                    <a:pt x="9079" y="20025"/>
                  </a:cubicBezTo>
                  <a:cubicBezTo>
                    <a:pt x="9343" y="20041"/>
                    <a:pt x="9542" y="19930"/>
                    <a:pt x="9542" y="19755"/>
                  </a:cubicBezTo>
                  <a:cubicBezTo>
                    <a:pt x="9525" y="19580"/>
                    <a:pt x="9310" y="19437"/>
                    <a:pt x="9029" y="19421"/>
                  </a:cubicBezTo>
                  <a:close/>
                  <a:moveTo>
                    <a:pt x="10120" y="19453"/>
                  </a:moveTo>
                  <a:cubicBezTo>
                    <a:pt x="10120" y="19453"/>
                    <a:pt x="10120" y="19453"/>
                    <a:pt x="10120" y="19453"/>
                  </a:cubicBezTo>
                  <a:cubicBezTo>
                    <a:pt x="9839" y="19453"/>
                    <a:pt x="9624" y="19596"/>
                    <a:pt x="9624" y="19755"/>
                  </a:cubicBezTo>
                  <a:cubicBezTo>
                    <a:pt x="9624" y="19755"/>
                    <a:pt x="9624" y="19755"/>
                    <a:pt x="9624" y="19755"/>
                  </a:cubicBezTo>
                  <a:cubicBezTo>
                    <a:pt x="9624" y="19930"/>
                    <a:pt x="9839" y="20057"/>
                    <a:pt x="10120" y="20057"/>
                  </a:cubicBezTo>
                  <a:cubicBezTo>
                    <a:pt x="10120" y="20057"/>
                    <a:pt x="10120" y="20057"/>
                    <a:pt x="10120" y="20057"/>
                  </a:cubicBezTo>
                  <a:cubicBezTo>
                    <a:pt x="10385" y="20057"/>
                    <a:pt x="10599" y="19914"/>
                    <a:pt x="10616" y="19755"/>
                  </a:cubicBezTo>
                  <a:cubicBezTo>
                    <a:pt x="10599" y="19580"/>
                    <a:pt x="10401" y="19453"/>
                    <a:pt x="10120" y="19453"/>
                  </a:cubicBezTo>
                  <a:close/>
                  <a:moveTo>
                    <a:pt x="19259" y="17450"/>
                  </a:moveTo>
                  <a:cubicBezTo>
                    <a:pt x="19259" y="17450"/>
                    <a:pt x="19259" y="17450"/>
                    <a:pt x="19259" y="17450"/>
                  </a:cubicBezTo>
                  <a:cubicBezTo>
                    <a:pt x="19160" y="17530"/>
                    <a:pt x="19011" y="17705"/>
                    <a:pt x="18929" y="17864"/>
                  </a:cubicBezTo>
                  <a:cubicBezTo>
                    <a:pt x="18929" y="17864"/>
                    <a:pt x="18929" y="17864"/>
                    <a:pt x="18929" y="17864"/>
                  </a:cubicBezTo>
                  <a:cubicBezTo>
                    <a:pt x="18846" y="18007"/>
                    <a:pt x="18863" y="18039"/>
                    <a:pt x="18978" y="17959"/>
                  </a:cubicBezTo>
                  <a:cubicBezTo>
                    <a:pt x="18978" y="17959"/>
                    <a:pt x="18978" y="17959"/>
                    <a:pt x="18978" y="17959"/>
                  </a:cubicBezTo>
                  <a:cubicBezTo>
                    <a:pt x="19078" y="17880"/>
                    <a:pt x="19226" y="17721"/>
                    <a:pt x="19309" y="17578"/>
                  </a:cubicBezTo>
                  <a:cubicBezTo>
                    <a:pt x="19375" y="17435"/>
                    <a:pt x="19375" y="17387"/>
                    <a:pt x="19259" y="17450"/>
                  </a:cubicBezTo>
                  <a:close/>
                  <a:moveTo>
                    <a:pt x="19639" y="17148"/>
                  </a:moveTo>
                  <a:cubicBezTo>
                    <a:pt x="19639" y="17148"/>
                    <a:pt x="19639" y="17148"/>
                    <a:pt x="19639" y="17148"/>
                  </a:cubicBezTo>
                  <a:cubicBezTo>
                    <a:pt x="19557" y="17228"/>
                    <a:pt x="19408" y="17419"/>
                    <a:pt x="19325" y="17546"/>
                  </a:cubicBezTo>
                  <a:cubicBezTo>
                    <a:pt x="19325" y="17546"/>
                    <a:pt x="19325" y="17546"/>
                    <a:pt x="19325" y="17546"/>
                  </a:cubicBezTo>
                  <a:cubicBezTo>
                    <a:pt x="19243" y="17689"/>
                    <a:pt x="19259" y="17737"/>
                    <a:pt x="19325" y="17641"/>
                  </a:cubicBezTo>
                  <a:cubicBezTo>
                    <a:pt x="19325" y="17641"/>
                    <a:pt x="19325" y="17641"/>
                    <a:pt x="19325" y="17641"/>
                  </a:cubicBezTo>
                  <a:cubicBezTo>
                    <a:pt x="19425" y="17562"/>
                    <a:pt x="19540" y="17387"/>
                    <a:pt x="19623" y="17260"/>
                  </a:cubicBezTo>
                  <a:cubicBezTo>
                    <a:pt x="19706" y="17117"/>
                    <a:pt x="19722" y="17069"/>
                    <a:pt x="19639" y="17148"/>
                  </a:cubicBezTo>
                  <a:close/>
                  <a:moveTo>
                    <a:pt x="5212" y="19564"/>
                  </a:moveTo>
                  <a:cubicBezTo>
                    <a:pt x="5212" y="19564"/>
                    <a:pt x="5212" y="19564"/>
                    <a:pt x="5212" y="19564"/>
                  </a:cubicBezTo>
                  <a:cubicBezTo>
                    <a:pt x="4980" y="19517"/>
                    <a:pt x="4865" y="19596"/>
                    <a:pt x="4931" y="19723"/>
                  </a:cubicBezTo>
                  <a:cubicBezTo>
                    <a:pt x="4931" y="19723"/>
                    <a:pt x="4931" y="19723"/>
                    <a:pt x="4931" y="19723"/>
                  </a:cubicBezTo>
                  <a:cubicBezTo>
                    <a:pt x="4980" y="19882"/>
                    <a:pt x="5195" y="20025"/>
                    <a:pt x="5410" y="20073"/>
                  </a:cubicBezTo>
                  <a:cubicBezTo>
                    <a:pt x="5410" y="20073"/>
                    <a:pt x="5410" y="20073"/>
                    <a:pt x="5410" y="20073"/>
                  </a:cubicBezTo>
                  <a:cubicBezTo>
                    <a:pt x="5625" y="20121"/>
                    <a:pt x="5757" y="20057"/>
                    <a:pt x="5708" y="19914"/>
                  </a:cubicBezTo>
                  <a:cubicBezTo>
                    <a:pt x="5658" y="19787"/>
                    <a:pt x="5443" y="19612"/>
                    <a:pt x="5212" y="19564"/>
                  </a:cubicBezTo>
                  <a:close/>
                  <a:moveTo>
                    <a:pt x="6104" y="19739"/>
                  </a:moveTo>
                  <a:cubicBezTo>
                    <a:pt x="6104" y="19739"/>
                    <a:pt x="6104" y="19739"/>
                    <a:pt x="6104" y="19739"/>
                  </a:cubicBezTo>
                  <a:cubicBezTo>
                    <a:pt x="5873" y="19707"/>
                    <a:pt x="5724" y="19787"/>
                    <a:pt x="5774" y="19930"/>
                  </a:cubicBezTo>
                  <a:cubicBezTo>
                    <a:pt x="5774" y="19930"/>
                    <a:pt x="5774" y="19930"/>
                    <a:pt x="5774" y="19930"/>
                  </a:cubicBezTo>
                  <a:cubicBezTo>
                    <a:pt x="5823" y="20073"/>
                    <a:pt x="6038" y="20200"/>
                    <a:pt x="6270" y="20264"/>
                  </a:cubicBezTo>
                  <a:cubicBezTo>
                    <a:pt x="6270" y="20264"/>
                    <a:pt x="6270" y="20264"/>
                    <a:pt x="6270" y="20264"/>
                  </a:cubicBezTo>
                  <a:cubicBezTo>
                    <a:pt x="6501" y="20295"/>
                    <a:pt x="6650" y="20232"/>
                    <a:pt x="6617" y="20089"/>
                  </a:cubicBezTo>
                  <a:cubicBezTo>
                    <a:pt x="6567" y="19930"/>
                    <a:pt x="6352" y="19803"/>
                    <a:pt x="6104" y="19739"/>
                  </a:cubicBezTo>
                  <a:close/>
                  <a:moveTo>
                    <a:pt x="7063" y="19898"/>
                  </a:moveTo>
                  <a:cubicBezTo>
                    <a:pt x="7063" y="19898"/>
                    <a:pt x="7063" y="19898"/>
                    <a:pt x="7063" y="19898"/>
                  </a:cubicBezTo>
                  <a:cubicBezTo>
                    <a:pt x="6815" y="19866"/>
                    <a:pt x="6650" y="19962"/>
                    <a:pt x="6683" y="20105"/>
                  </a:cubicBezTo>
                  <a:cubicBezTo>
                    <a:pt x="6683" y="20105"/>
                    <a:pt x="6683" y="20105"/>
                    <a:pt x="6683" y="20105"/>
                  </a:cubicBezTo>
                  <a:cubicBezTo>
                    <a:pt x="6732" y="20248"/>
                    <a:pt x="6947" y="20375"/>
                    <a:pt x="7179" y="20407"/>
                  </a:cubicBezTo>
                  <a:cubicBezTo>
                    <a:pt x="7179" y="20407"/>
                    <a:pt x="7179" y="20407"/>
                    <a:pt x="7179" y="20407"/>
                  </a:cubicBezTo>
                  <a:cubicBezTo>
                    <a:pt x="7426" y="20439"/>
                    <a:pt x="7592" y="20359"/>
                    <a:pt x="7575" y="20216"/>
                  </a:cubicBezTo>
                  <a:cubicBezTo>
                    <a:pt x="7526" y="20073"/>
                    <a:pt x="7311" y="19930"/>
                    <a:pt x="7063" y="19898"/>
                  </a:cubicBezTo>
                  <a:close/>
                  <a:moveTo>
                    <a:pt x="8054" y="20009"/>
                  </a:moveTo>
                  <a:cubicBezTo>
                    <a:pt x="8054" y="20009"/>
                    <a:pt x="8054" y="20009"/>
                    <a:pt x="8054" y="20009"/>
                  </a:cubicBezTo>
                  <a:cubicBezTo>
                    <a:pt x="7790" y="19978"/>
                    <a:pt x="7608" y="20073"/>
                    <a:pt x="7641" y="20232"/>
                  </a:cubicBezTo>
                  <a:cubicBezTo>
                    <a:pt x="7641" y="20232"/>
                    <a:pt x="7641" y="20232"/>
                    <a:pt x="7641" y="20232"/>
                  </a:cubicBezTo>
                  <a:cubicBezTo>
                    <a:pt x="7674" y="20375"/>
                    <a:pt x="7889" y="20502"/>
                    <a:pt x="8137" y="20518"/>
                  </a:cubicBezTo>
                  <a:cubicBezTo>
                    <a:pt x="8137" y="20518"/>
                    <a:pt x="8137" y="20518"/>
                    <a:pt x="8137" y="20518"/>
                  </a:cubicBezTo>
                  <a:cubicBezTo>
                    <a:pt x="8401" y="20550"/>
                    <a:pt x="8567" y="20454"/>
                    <a:pt x="8550" y="20311"/>
                  </a:cubicBezTo>
                  <a:cubicBezTo>
                    <a:pt x="8534" y="20168"/>
                    <a:pt x="8319" y="20041"/>
                    <a:pt x="8054" y="20009"/>
                  </a:cubicBezTo>
                  <a:close/>
                  <a:moveTo>
                    <a:pt x="9079" y="20073"/>
                  </a:moveTo>
                  <a:cubicBezTo>
                    <a:pt x="9079" y="20073"/>
                    <a:pt x="9079" y="20073"/>
                    <a:pt x="9079" y="20073"/>
                  </a:cubicBezTo>
                  <a:cubicBezTo>
                    <a:pt x="8815" y="20073"/>
                    <a:pt x="8616" y="20168"/>
                    <a:pt x="8633" y="20311"/>
                  </a:cubicBezTo>
                  <a:cubicBezTo>
                    <a:pt x="8633" y="20311"/>
                    <a:pt x="8633" y="20311"/>
                    <a:pt x="8633" y="20311"/>
                  </a:cubicBezTo>
                  <a:cubicBezTo>
                    <a:pt x="8649" y="20470"/>
                    <a:pt x="8864" y="20582"/>
                    <a:pt x="9129" y="20597"/>
                  </a:cubicBezTo>
                  <a:cubicBezTo>
                    <a:pt x="9129" y="20597"/>
                    <a:pt x="9129" y="20597"/>
                    <a:pt x="9129" y="20597"/>
                  </a:cubicBezTo>
                  <a:cubicBezTo>
                    <a:pt x="9377" y="20597"/>
                    <a:pt x="9575" y="20518"/>
                    <a:pt x="9575" y="20359"/>
                  </a:cubicBezTo>
                  <a:cubicBezTo>
                    <a:pt x="9558" y="20216"/>
                    <a:pt x="9343" y="20089"/>
                    <a:pt x="9079" y="20073"/>
                  </a:cubicBezTo>
                  <a:close/>
                  <a:moveTo>
                    <a:pt x="18945" y="18007"/>
                  </a:moveTo>
                  <a:cubicBezTo>
                    <a:pt x="18945" y="18007"/>
                    <a:pt x="18945" y="18007"/>
                    <a:pt x="18945" y="18007"/>
                  </a:cubicBezTo>
                  <a:cubicBezTo>
                    <a:pt x="18846" y="18086"/>
                    <a:pt x="18697" y="18245"/>
                    <a:pt x="18598" y="18372"/>
                  </a:cubicBezTo>
                  <a:cubicBezTo>
                    <a:pt x="18598" y="18372"/>
                    <a:pt x="18598" y="18372"/>
                    <a:pt x="18598" y="18372"/>
                  </a:cubicBezTo>
                  <a:cubicBezTo>
                    <a:pt x="18516" y="18499"/>
                    <a:pt x="18549" y="18531"/>
                    <a:pt x="18631" y="18436"/>
                  </a:cubicBezTo>
                  <a:cubicBezTo>
                    <a:pt x="18631" y="18436"/>
                    <a:pt x="18631" y="18436"/>
                    <a:pt x="18631" y="18436"/>
                  </a:cubicBezTo>
                  <a:cubicBezTo>
                    <a:pt x="18747" y="18356"/>
                    <a:pt x="18879" y="18197"/>
                    <a:pt x="18978" y="18070"/>
                  </a:cubicBezTo>
                  <a:cubicBezTo>
                    <a:pt x="19061" y="17959"/>
                    <a:pt x="19061" y="17927"/>
                    <a:pt x="18945" y="18007"/>
                  </a:cubicBezTo>
                  <a:close/>
                  <a:moveTo>
                    <a:pt x="19309" y="17673"/>
                  </a:moveTo>
                  <a:cubicBezTo>
                    <a:pt x="19309" y="17673"/>
                    <a:pt x="19309" y="17673"/>
                    <a:pt x="19309" y="17673"/>
                  </a:cubicBezTo>
                  <a:cubicBezTo>
                    <a:pt x="19226" y="17768"/>
                    <a:pt x="19094" y="17927"/>
                    <a:pt x="18995" y="18054"/>
                  </a:cubicBezTo>
                  <a:cubicBezTo>
                    <a:pt x="18995" y="18054"/>
                    <a:pt x="18995" y="18054"/>
                    <a:pt x="18995" y="18054"/>
                  </a:cubicBezTo>
                  <a:cubicBezTo>
                    <a:pt x="18912" y="18166"/>
                    <a:pt x="18912" y="18182"/>
                    <a:pt x="18978" y="18102"/>
                  </a:cubicBezTo>
                  <a:cubicBezTo>
                    <a:pt x="18978" y="18102"/>
                    <a:pt x="18978" y="18102"/>
                    <a:pt x="18978" y="18102"/>
                  </a:cubicBezTo>
                  <a:cubicBezTo>
                    <a:pt x="19061" y="18007"/>
                    <a:pt x="19392" y="17593"/>
                    <a:pt x="19309" y="17673"/>
                  </a:cubicBezTo>
                  <a:close/>
                  <a:moveTo>
                    <a:pt x="5427" y="20105"/>
                  </a:moveTo>
                  <a:cubicBezTo>
                    <a:pt x="5427" y="20105"/>
                    <a:pt x="5427" y="20105"/>
                    <a:pt x="5427" y="20105"/>
                  </a:cubicBezTo>
                  <a:cubicBezTo>
                    <a:pt x="5195" y="20057"/>
                    <a:pt x="5096" y="20105"/>
                    <a:pt x="5146" y="20232"/>
                  </a:cubicBezTo>
                  <a:cubicBezTo>
                    <a:pt x="5146" y="20232"/>
                    <a:pt x="5146" y="20232"/>
                    <a:pt x="5146" y="20232"/>
                  </a:cubicBezTo>
                  <a:cubicBezTo>
                    <a:pt x="5212" y="20343"/>
                    <a:pt x="5410" y="20470"/>
                    <a:pt x="5625" y="20534"/>
                  </a:cubicBezTo>
                  <a:cubicBezTo>
                    <a:pt x="5625" y="20534"/>
                    <a:pt x="5625" y="20534"/>
                    <a:pt x="5625" y="20534"/>
                  </a:cubicBezTo>
                  <a:cubicBezTo>
                    <a:pt x="5823" y="20582"/>
                    <a:pt x="5956" y="20534"/>
                    <a:pt x="5906" y="20423"/>
                  </a:cubicBezTo>
                  <a:cubicBezTo>
                    <a:pt x="5840" y="20295"/>
                    <a:pt x="5642" y="20168"/>
                    <a:pt x="5427" y="20105"/>
                  </a:cubicBezTo>
                  <a:close/>
                  <a:moveTo>
                    <a:pt x="6286" y="20295"/>
                  </a:moveTo>
                  <a:cubicBezTo>
                    <a:pt x="6286" y="20295"/>
                    <a:pt x="6286" y="20295"/>
                    <a:pt x="6286" y="20295"/>
                  </a:cubicBezTo>
                  <a:cubicBezTo>
                    <a:pt x="6055" y="20264"/>
                    <a:pt x="5923" y="20327"/>
                    <a:pt x="5972" y="20439"/>
                  </a:cubicBezTo>
                  <a:cubicBezTo>
                    <a:pt x="5972" y="20439"/>
                    <a:pt x="5972" y="20439"/>
                    <a:pt x="5972" y="20439"/>
                  </a:cubicBezTo>
                  <a:cubicBezTo>
                    <a:pt x="6022" y="20550"/>
                    <a:pt x="6220" y="20677"/>
                    <a:pt x="6451" y="20725"/>
                  </a:cubicBezTo>
                  <a:cubicBezTo>
                    <a:pt x="6451" y="20725"/>
                    <a:pt x="6451" y="20725"/>
                    <a:pt x="6451" y="20725"/>
                  </a:cubicBezTo>
                  <a:cubicBezTo>
                    <a:pt x="6666" y="20772"/>
                    <a:pt x="6815" y="20709"/>
                    <a:pt x="6765" y="20597"/>
                  </a:cubicBezTo>
                  <a:cubicBezTo>
                    <a:pt x="6732" y="20470"/>
                    <a:pt x="6517" y="20343"/>
                    <a:pt x="6286" y="20295"/>
                  </a:cubicBezTo>
                  <a:close/>
                  <a:moveTo>
                    <a:pt x="7195" y="20454"/>
                  </a:moveTo>
                  <a:cubicBezTo>
                    <a:pt x="7195" y="20454"/>
                    <a:pt x="7195" y="20454"/>
                    <a:pt x="7195" y="20454"/>
                  </a:cubicBezTo>
                  <a:cubicBezTo>
                    <a:pt x="6947" y="20407"/>
                    <a:pt x="6798" y="20486"/>
                    <a:pt x="6831" y="20613"/>
                  </a:cubicBezTo>
                  <a:cubicBezTo>
                    <a:pt x="6831" y="20613"/>
                    <a:pt x="6831" y="20613"/>
                    <a:pt x="6831" y="20613"/>
                  </a:cubicBezTo>
                  <a:cubicBezTo>
                    <a:pt x="6881" y="20741"/>
                    <a:pt x="7096" y="20836"/>
                    <a:pt x="7327" y="20884"/>
                  </a:cubicBezTo>
                  <a:cubicBezTo>
                    <a:pt x="7327" y="20884"/>
                    <a:pt x="7327" y="20884"/>
                    <a:pt x="7327" y="20884"/>
                  </a:cubicBezTo>
                  <a:cubicBezTo>
                    <a:pt x="7559" y="20915"/>
                    <a:pt x="7707" y="20852"/>
                    <a:pt x="7691" y="20725"/>
                  </a:cubicBezTo>
                  <a:cubicBezTo>
                    <a:pt x="7658" y="20613"/>
                    <a:pt x="7443" y="20486"/>
                    <a:pt x="7195" y="20454"/>
                  </a:cubicBezTo>
                  <a:close/>
                  <a:moveTo>
                    <a:pt x="8154" y="20566"/>
                  </a:moveTo>
                  <a:cubicBezTo>
                    <a:pt x="8154" y="20566"/>
                    <a:pt x="8154" y="20566"/>
                    <a:pt x="8154" y="20566"/>
                  </a:cubicBezTo>
                  <a:cubicBezTo>
                    <a:pt x="7889" y="20534"/>
                    <a:pt x="7724" y="20613"/>
                    <a:pt x="7757" y="20741"/>
                  </a:cubicBezTo>
                  <a:cubicBezTo>
                    <a:pt x="7757" y="20741"/>
                    <a:pt x="7757" y="20741"/>
                    <a:pt x="7757" y="20741"/>
                  </a:cubicBezTo>
                  <a:cubicBezTo>
                    <a:pt x="7790" y="20868"/>
                    <a:pt x="8005" y="20963"/>
                    <a:pt x="8236" y="20995"/>
                  </a:cubicBezTo>
                  <a:cubicBezTo>
                    <a:pt x="8236" y="20995"/>
                    <a:pt x="8236" y="20995"/>
                    <a:pt x="8236" y="20995"/>
                  </a:cubicBezTo>
                  <a:cubicBezTo>
                    <a:pt x="8468" y="21011"/>
                    <a:pt x="8649" y="20947"/>
                    <a:pt x="8633" y="20820"/>
                  </a:cubicBezTo>
                  <a:cubicBezTo>
                    <a:pt x="8616" y="20693"/>
                    <a:pt x="8401" y="20582"/>
                    <a:pt x="8154" y="20566"/>
                  </a:cubicBezTo>
                  <a:close/>
                  <a:moveTo>
                    <a:pt x="9129" y="20629"/>
                  </a:moveTo>
                  <a:cubicBezTo>
                    <a:pt x="9129" y="20629"/>
                    <a:pt x="9129" y="20629"/>
                    <a:pt x="9129" y="20629"/>
                  </a:cubicBezTo>
                  <a:cubicBezTo>
                    <a:pt x="8864" y="20613"/>
                    <a:pt x="8682" y="20709"/>
                    <a:pt x="8699" y="20836"/>
                  </a:cubicBezTo>
                  <a:cubicBezTo>
                    <a:pt x="8699" y="20836"/>
                    <a:pt x="8699" y="20836"/>
                    <a:pt x="8699" y="20836"/>
                  </a:cubicBezTo>
                  <a:cubicBezTo>
                    <a:pt x="8732" y="20947"/>
                    <a:pt x="8930" y="21058"/>
                    <a:pt x="9178" y="21058"/>
                  </a:cubicBezTo>
                  <a:cubicBezTo>
                    <a:pt x="9178" y="21058"/>
                    <a:pt x="9178" y="21058"/>
                    <a:pt x="9178" y="21058"/>
                  </a:cubicBezTo>
                  <a:cubicBezTo>
                    <a:pt x="9410" y="21074"/>
                    <a:pt x="9608" y="20995"/>
                    <a:pt x="9591" y="20868"/>
                  </a:cubicBezTo>
                  <a:cubicBezTo>
                    <a:pt x="9591" y="20756"/>
                    <a:pt x="9377" y="20645"/>
                    <a:pt x="9129" y="20629"/>
                  </a:cubicBezTo>
                  <a:close/>
                  <a:moveTo>
                    <a:pt x="18615" y="18468"/>
                  </a:moveTo>
                  <a:cubicBezTo>
                    <a:pt x="18615" y="18468"/>
                    <a:pt x="18615" y="18468"/>
                    <a:pt x="18615" y="18468"/>
                  </a:cubicBezTo>
                  <a:cubicBezTo>
                    <a:pt x="18516" y="18563"/>
                    <a:pt x="18350" y="18722"/>
                    <a:pt x="18268" y="18817"/>
                  </a:cubicBezTo>
                  <a:cubicBezTo>
                    <a:pt x="18268" y="18817"/>
                    <a:pt x="18268" y="18817"/>
                    <a:pt x="18268" y="18817"/>
                  </a:cubicBezTo>
                  <a:cubicBezTo>
                    <a:pt x="18185" y="18929"/>
                    <a:pt x="18185" y="18929"/>
                    <a:pt x="18284" y="18833"/>
                  </a:cubicBezTo>
                  <a:cubicBezTo>
                    <a:pt x="18284" y="18833"/>
                    <a:pt x="18284" y="18833"/>
                    <a:pt x="18284" y="18833"/>
                  </a:cubicBezTo>
                  <a:cubicBezTo>
                    <a:pt x="18383" y="18738"/>
                    <a:pt x="18532" y="18595"/>
                    <a:pt x="18615" y="18499"/>
                  </a:cubicBezTo>
                  <a:cubicBezTo>
                    <a:pt x="18714" y="18388"/>
                    <a:pt x="18714" y="18372"/>
                    <a:pt x="18615" y="18468"/>
                  </a:cubicBezTo>
                  <a:close/>
                  <a:moveTo>
                    <a:pt x="5642" y="20566"/>
                  </a:moveTo>
                  <a:cubicBezTo>
                    <a:pt x="5642" y="20566"/>
                    <a:pt x="5642" y="20566"/>
                    <a:pt x="5642" y="20566"/>
                  </a:cubicBezTo>
                  <a:cubicBezTo>
                    <a:pt x="5427" y="20518"/>
                    <a:pt x="5328" y="20550"/>
                    <a:pt x="5377" y="20645"/>
                  </a:cubicBezTo>
                  <a:cubicBezTo>
                    <a:pt x="5377" y="20645"/>
                    <a:pt x="5377" y="20645"/>
                    <a:pt x="5377" y="20645"/>
                  </a:cubicBezTo>
                  <a:cubicBezTo>
                    <a:pt x="5443" y="20741"/>
                    <a:pt x="5642" y="20852"/>
                    <a:pt x="5840" y="20899"/>
                  </a:cubicBezTo>
                  <a:cubicBezTo>
                    <a:pt x="5840" y="20899"/>
                    <a:pt x="5840" y="20899"/>
                    <a:pt x="5840" y="20899"/>
                  </a:cubicBezTo>
                  <a:cubicBezTo>
                    <a:pt x="6038" y="20963"/>
                    <a:pt x="6154" y="20931"/>
                    <a:pt x="6104" y="20836"/>
                  </a:cubicBezTo>
                  <a:cubicBezTo>
                    <a:pt x="6055" y="20741"/>
                    <a:pt x="5840" y="20613"/>
                    <a:pt x="5642" y="20566"/>
                  </a:cubicBezTo>
                  <a:close/>
                  <a:moveTo>
                    <a:pt x="6451" y="20756"/>
                  </a:moveTo>
                  <a:cubicBezTo>
                    <a:pt x="6451" y="20756"/>
                    <a:pt x="6451" y="20756"/>
                    <a:pt x="6451" y="20756"/>
                  </a:cubicBezTo>
                  <a:cubicBezTo>
                    <a:pt x="6237" y="20709"/>
                    <a:pt x="6121" y="20756"/>
                    <a:pt x="6170" y="20852"/>
                  </a:cubicBezTo>
                  <a:cubicBezTo>
                    <a:pt x="6170" y="20852"/>
                    <a:pt x="6170" y="20852"/>
                    <a:pt x="6170" y="20852"/>
                  </a:cubicBezTo>
                  <a:cubicBezTo>
                    <a:pt x="6220" y="20947"/>
                    <a:pt x="6418" y="21042"/>
                    <a:pt x="6633" y="21106"/>
                  </a:cubicBezTo>
                  <a:cubicBezTo>
                    <a:pt x="6633" y="21106"/>
                    <a:pt x="6633" y="21106"/>
                    <a:pt x="6633" y="21106"/>
                  </a:cubicBezTo>
                  <a:cubicBezTo>
                    <a:pt x="6831" y="21138"/>
                    <a:pt x="6980" y="21106"/>
                    <a:pt x="6931" y="21011"/>
                  </a:cubicBezTo>
                  <a:cubicBezTo>
                    <a:pt x="6881" y="20915"/>
                    <a:pt x="6683" y="20804"/>
                    <a:pt x="6451" y="20756"/>
                  </a:cubicBezTo>
                  <a:close/>
                  <a:moveTo>
                    <a:pt x="7327" y="20915"/>
                  </a:moveTo>
                  <a:cubicBezTo>
                    <a:pt x="7327" y="20915"/>
                    <a:pt x="7327" y="20915"/>
                    <a:pt x="7327" y="20915"/>
                  </a:cubicBezTo>
                  <a:cubicBezTo>
                    <a:pt x="7096" y="20884"/>
                    <a:pt x="6964" y="20915"/>
                    <a:pt x="6997" y="21027"/>
                  </a:cubicBezTo>
                  <a:cubicBezTo>
                    <a:pt x="6997" y="21027"/>
                    <a:pt x="6997" y="21027"/>
                    <a:pt x="6997" y="21027"/>
                  </a:cubicBezTo>
                  <a:cubicBezTo>
                    <a:pt x="7046" y="21122"/>
                    <a:pt x="7245" y="21233"/>
                    <a:pt x="7459" y="21249"/>
                  </a:cubicBezTo>
                  <a:cubicBezTo>
                    <a:pt x="7459" y="21249"/>
                    <a:pt x="7459" y="21249"/>
                    <a:pt x="7459" y="21249"/>
                  </a:cubicBezTo>
                  <a:cubicBezTo>
                    <a:pt x="7674" y="21281"/>
                    <a:pt x="7823" y="21249"/>
                    <a:pt x="7807" y="21154"/>
                  </a:cubicBezTo>
                  <a:cubicBezTo>
                    <a:pt x="7773" y="21058"/>
                    <a:pt x="7575" y="20947"/>
                    <a:pt x="7327" y="20915"/>
                  </a:cubicBezTo>
                  <a:close/>
                  <a:moveTo>
                    <a:pt x="8236" y="21027"/>
                  </a:moveTo>
                  <a:cubicBezTo>
                    <a:pt x="8236" y="21027"/>
                    <a:pt x="8236" y="21027"/>
                    <a:pt x="8236" y="21027"/>
                  </a:cubicBezTo>
                  <a:cubicBezTo>
                    <a:pt x="8005" y="21011"/>
                    <a:pt x="7840" y="21058"/>
                    <a:pt x="7873" y="21154"/>
                  </a:cubicBezTo>
                  <a:cubicBezTo>
                    <a:pt x="7873" y="21154"/>
                    <a:pt x="7873" y="21154"/>
                    <a:pt x="7873" y="21154"/>
                  </a:cubicBezTo>
                  <a:cubicBezTo>
                    <a:pt x="7906" y="21249"/>
                    <a:pt x="8104" y="21344"/>
                    <a:pt x="8335" y="21376"/>
                  </a:cubicBezTo>
                  <a:cubicBezTo>
                    <a:pt x="8335" y="21376"/>
                    <a:pt x="8335" y="21376"/>
                    <a:pt x="8335" y="21376"/>
                  </a:cubicBezTo>
                  <a:cubicBezTo>
                    <a:pt x="8567" y="21392"/>
                    <a:pt x="8715" y="21344"/>
                    <a:pt x="8699" y="21249"/>
                  </a:cubicBezTo>
                  <a:cubicBezTo>
                    <a:pt x="8682" y="21138"/>
                    <a:pt x="8484" y="21042"/>
                    <a:pt x="8236" y="21027"/>
                  </a:cubicBezTo>
                  <a:close/>
                  <a:moveTo>
                    <a:pt x="5113" y="20693"/>
                  </a:moveTo>
                  <a:cubicBezTo>
                    <a:pt x="5113" y="20693"/>
                    <a:pt x="5113" y="20693"/>
                    <a:pt x="5113" y="20693"/>
                  </a:cubicBezTo>
                  <a:cubicBezTo>
                    <a:pt x="4931" y="20629"/>
                    <a:pt x="4848" y="20645"/>
                    <a:pt x="4931" y="20709"/>
                  </a:cubicBezTo>
                  <a:cubicBezTo>
                    <a:pt x="4931" y="20709"/>
                    <a:pt x="4931" y="20709"/>
                    <a:pt x="4931" y="20709"/>
                  </a:cubicBezTo>
                  <a:cubicBezTo>
                    <a:pt x="4997" y="20788"/>
                    <a:pt x="5179" y="20884"/>
                    <a:pt x="5361" y="20947"/>
                  </a:cubicBezTo>
                  <a:cubicBezTo>
                    <a:pt x="5361" y="20947"/>
                    <a:pt x="5361" y="20947"/>
                    <a:pt x="5361" y="20947"/>
                  </a:cubicBezTo>
                  <a:cubicBezTo>
                    <a:pt x="5526" y="21011"/>
                    <a:pt x="5625" y="21011"/>
                    <a:pt x="5559" y="20947"/>
                  </a:cubicBezTo>
                  <a:cubicBezTo>
                    <a:pt x="5493" y="20868"/>
                    <a:pt x="5311" y="20756"/>
                    <a:pt x="5113" y="20693"/>
                  </a:cubicBezTo>
                  <a:close/>
                  <a:moveTo>
                    <a:pt x="5856" y="20931"/>
                  </a:moveTo>
                  <a:cubicBezTo>
                    <a:pt x="5856" y="20931"/>
                    <a:pt x="5856" y="20931"/>
                    <a:pt x="5856" y="20931"/>
                  </a:cubicBezTo>
                  <a:cubicBezTo>
                    <a:pt x="5658" y="20868"/>
                    <a:pt x="5542" y="20899"/>
                    <a:pt x="5609" y="20963"/>
                  </a:cubicBezTo>
                  <a:cubicBezTo>
                    <a:pt x="5609" y="20963"/>
                    <a:pt x="5609" y="20963"/>
                    <a:pt x="5609" y="20963"/>
                  </a:cubicBezTo>
                  <a:cubicBezTo>
                    <a:pt x="5675" y="21042"/>
                    <a:pt x="5873" y="21122"/>
                    <a:pt x="6055" y="21186"/>
                  </a:cubicBezTo>
                  <a:cubicBezTo>
                    <a:pt x="6055" y="21186"/>
                    <a:pt x="6055" y="21186"/>
                    <a:pt x="6055" y="21186"/>
                  </a:cubicBezTo>
                  <a:cubicBezTo>
                    <a:pt x="6253" y="21233"/>
                    <a:pt x="6352" y="21233"/>
                    <a:pt x="6303" y="21154"/>
                  </a:cubicBezTo>
                  <a:cubicBezTo>
                    <a:pt x="6253" y="21090"/>
                    <a:pt x="6055" y="20995"/>
                    <a:pt x="5856" y="20931"/>
                  </a:cubicBezTo>
                  <a:close/>
                  <a:moveTo>
                    <a:pt x="6633" y="21122"/>
                  </a:moveTo>
                  <a:cubicBezTo>
                    <a:pt x="6633" y="21122"/>
                    <a:pt x="6633" y="21122"/>
                    <a:pt x="6633" y="21122"/>
                  </a:cubicBezTo>
                  <a:cubicBezTo>
                    <a:pt x="6435" y="21074"/>
                    <a:pt x="6319" y="21106"/>
                    <a:pt x="6369" y="21170"/>
                  </a:cubicBezTo>
                  <a:cubicBezTo>
                    <a:pt x="6369" y="21170"/>
                    <a:pt x="6369" y="21170"/>
                    <a:pt x="6369" y="21170"/>
                  </a:cubicBezTo>
                  <a:cubicBezTo>
                    <a:pt x="6418" y="21249"/>
                    <a:pt x="6617" y="21344"/>
                    <a:pt x="6815" y="21376"/>
                  </a:cubicBezTo>
                  <a:cubicBezTo>
                    <a:pt x="6815" y="21376"/>
                    <a:pt x="6815" y="21376"/>
                    <a:pt x="6815" y="21376"/>
                  </a:cubicBezTo>
                  <a:cubicBezTo>
                    <a:pt x="7013" y="21424"/>
                    <a:pt x="7129" y="21424"/>
                    <a:pt x="7096" y="21344"/>
                  </a:cubicBezTo>
                  <a:cubicBezTo>
                    <a:pt x="7046" y="21265"/>
                    <a:pt x="6848" y="21170"/>
                    <a:pt x="6633" y="21122"/>
                  </a:cubicBezTo>
                  <a:close/>
                  <a:moveTo>
                    <a:pt x="7476" y="21281"/>
                  </a:moveTo>
                  <a:cubicBezTo>
                    <a:pt x="7476" y="21281"/>
                    <a:pt x="7476" y="21281"/>
                    <a:pt x="7476" y="21281"/>
                  </a:cubicBezTo>
                  <a:cubicBezTo>
                    <a:pt x="7245" y="21233"/>
                    <a:pt x="7112" y="21265"/>
                    <a:pt x="7162" y="21344"/>
                  </a:cubicBezTo>
                  <a:cubicBezTo>
                    <a:pt x="7162" y="21344"/>
                    <a:pt x="7162" y="21344"/>
                    <a:pt x="7162" y="21344"/>
                  </a:cubicBezTo>
                  <a:cubicBezTo>
                    <a:pt x="7195" y="21424"/>
                    <a:pt x="7393" y="21503"/>
                    <a:pt x="7608" y="21535"/>
                  </a:cubicBezTo>
                  <a:cubicBezTo>
                    <a:pt x="7608" y="21535"/>
                    <a:pt x="7608" y="21535"/>
                    <a:pt x="7608" y="21535"/>
                  </a:cubicBezTo>
                  <a:cubicBezTo>
                    <a:pt x="7807" y="21567"/>
                    <a:pt x="7955" y="21551"/>
                    <a:pt x="7922" y="21472"/>
                  </a:cubicBezTo>
                  <a:cubicBezTo>
                    <a:pt x="7889" y="21408"/>
                    <a:pt x="7691" y="21313"/>
                    <a:pt x="7476" y="21281"/>
                  </a:cubicBezTo>
                  <a:close/>
                  <a:moveTo>
                    <a:pt x="5377" y="20963"/>
                  </a:moveTo>
                  <a:cubicBezTo>
                    <a:pt x="5377" y="20963"/>
                    <a:pt x="5377" y="20963"/>
                    <a:pt x="5377" y="20963"/>
                  </a:cubicBezTo>
                  <a:cubicBezTo>
                    <a:pt x="5195" y="20899"/>
                    <a:pt x="5129" y="20899"/>
                    <a:pt x="5195" y="20947"/>
                  </a:cubicBezTo>
                  <a:cubicBezTo>
                    <a:pt x="5195" y="20947"/>
                    <a:pt x="5195" y="20947"/>
                    <a:pt x="5195" y="20947"/>
                  </a:cubicBezTo>
                  <a:cubicBezTo>
                    <a:pt x="5278" y="20995"/>
                    <a:pt x="5443" y="21074"/>
                    <a:pt x="5609" y="21138"/>
                  </a:cubicBezTo>
                  <a:cubicBezTo>
                    <a:pt x="5609" y="21138"/>
                    <a:pt x="5609" y="21138"/>
                    <a:pt x="5609" y="21138"/>
                  </a:cubicBezTo>
                  <a:cubicBezTo>
                    <a:pt x="5774" y="21201"/>
                    <a:pt x="5856" y="21233"/>
                    <a:pt x="5807" y="21170"/>
                  </a:cubicBezTo>
                  <a:cubicBezTo>
                    <a:pt x="5741" y="21138"/>
                    <a:pt x="5542" y="21027"/>
                    <a:pt x="5377" y="20963"/>
                  </a:cubicBezTo>
                  <a:close/>
                  <a:moveTo>
                    <a:pt x="6071" y="21201"/>
                  </a:moveTo>
                  <a:cubicBezTo>
                    <a:pt x="6071" y="21201"/>
                    <a:pt x="6071" y="21201"/>
                    <a:pt x="6071" y="21201"/>
                  </a:cubicBezTo>
                  <a:cubicBezTo>
                    <a:pt x="5889" y="21154"/>
                    <a:pt x="5790" y="21138"/>
                    <a:pt x="5856" y="21201"/>
                  </a:cubicBezTo>
                  <a:cubicBezTo>
                    <a:pt x="5856" y="21201"/>
                    <a:pt x="5856" y="21201"/>
                    <a:pt x="5856" y="21201"/>
                  </a:cubicBezTo>
                  <a:cubicBezTo>
                    <a:pt x="5923" y="21249"/>
                    <a:pt x="6104" y="21329"/>
                    <a:pt x="6286" y="21376"/>
                  </a:cubicBezTo>
                  <a:cubicBezTo>
                    <a:pt x="6286" y="21376"/>
                    <a:pt x="6286" y="21376"/>
                    <a:pt x="6286" y="21376"/>
                  </a:cubicBezTo>
                  <a:cubicBezTo>
                    <a:pt x="6451" y="21424"/>
                    <a:pt x="6567" y="21440"/>
                    <a:pt x="6501" y="21392"/>
                  </a:cubicBezTo>
                  <a:cubicBezTo>
                    <a:pt x="6451" y="21344"/>
                    <a:pt x="6253" y="21265"/>
                    <a:pt x="6071" y="21201"/>
                  </a:cubicBezTo>
                  <a:close/>
                  <a:moveTo>
                    <a:pt x="14995" y="7628"/>
                  </a:moveTo>
                  <a:cubicBezTo>
                    <a:pt x="14995" y="7628"/>
                    <a:pt x="14995" y="7628"/>
                    <a:pt x="14995" y="7628"/>
                  </a:cubicBezTo>
                  <a:cubicBezTo>
                    <a:pt x="14698" y="7612"/>
                    <a:pt x="14500" y="7803"/>
                    <a:pt x="14516" y="8105"/>
                  </a:cubicBezTo>
                  <a:cubicBezTo>
                    <a:pt x="14516" y="8105"/>
                    <a:pt x="14516" y="8105"/>
                    <a:pt x="14516" y="8105"/>
                  </a:cubicBezTo>
                  <a:cubicBezTo>
                    <a:pt x="14533" y="8407"/>
                    <a:pt x="14781" y="8661"/>
                    <a:pt x="15062" y="8677"/>
                  </a:cubicBezTo>
                  <a:cubicBezTo>
                    <a:pt x="15062" y="8677"/>
                    <a:pt x="15062" y="8677"/>
                    <a:pt x="15062" y="8677"/>
                  </a:cubicBezTo>
                  <a:cubicBezTo>
                    <a:pt x="15359" y="8677"/>
                    <a:pt x="15541" y="8470"/>
                    <a:pt x="15524" y="8184"/>
                  </a:cubicBezTo>
                  <a:cubicBezTo>
                    <a:pt x="15508" y="7882"/>
                    <a:pt x="15260" y="7660"/>
                    <a:pt x="14995" y="7628"/>
                  </a:cubicBezTo>
                  <a:close/>
                  <a:moveTo>
                    <a:pt x="16053" y="7723"/>
                  </a:moveTo>
                  <a:cubicBezTo>
                    <a:pt x="16053" y="7723"/>
                    <a:pt x="16053" y="7723"/>
                    <a:pt x="16053" y="7723"/>
                  </a:cubicBezTo>
                  <a:cubicBezTo>
                    <a:pt x="15772" y="7692"/>
                    <a:pt x="15590" y="7898"/>
                    <a:pt x="15607" y="8184"/>
                  </a:cubicBezTo>
                  <a:cubicBezTo>
                    <a:pt x="15607" y="8184"/>
                    <a:pt x="15607" y="8184"/>
                    <a:pt x="15607" y="8184"/>
                  </a:cubicBezTo>
                  <a:cubicBezTo>
                    <a:pt x="15640" y="8470"/>
                    <a:pt x="15871" y="8725"/>
                    <a:pt x="16119" y="8741"/>
                  </a:cubicBezTo>
                  <a:cubicBezTo>
                    <a:pt x="16119" y="8741"/>
                    <a:pt x="16119" y="8741"/>
                    <a:pt x="16119" y="8741"/>
                  </a:cubicBezTo>
                  <a:cubicBezTo>
                    <a:pt x="16400" y="8756"/>
                    <a:pt x="16582" y="8550"/>
                    <a:pt x="16549" y="8264"/>
                  </a:cubicBezTo>
                  <a:cubicBezTo>
                    <a:pt x="16532" y="7978"/>
                    <a:pt x="16301" y="7739"/>
                    <a:pt x="16053" y="7723"/>
                  </a:cubicBezTo>
                  <a:close/>
                  <a:moveTo>
                    <a:pt x="17012" y="7819"/>
                  </a:moveTo>
                  <a:cubicBezTo>
                    <a:pt x="17012" y="7819"/>
                    <a:pt x="17012" y="7819"/>
                    <a:pt x="17012" y="7819"/>
                  </a:cubicBezTo>
                  <a:cubicBezTo>
                    <a:pt x="16780" y="7803"/>
                    <a:pt x="16615" y="7993"/>
                    <a:pt x="16615" y="8280"/>
                  </a:cubicBezTo>
                  <a:cubicBezTo>
                    <a:pt x="16615" y="8280"/>
                    <a:pt x="16615" y="8280"/>
                    <a:pt x="16615" y="8280"/>
                  </a:cubicBezTo>
                  <a:cubicBezTo>
                    <a:pt x="16648" y="8550"/>
                    <a:pt x="16863" y="8788"/>
                    <a:pt x="17094" y="8820"/>
                  </a:cubicBezTo>
                  <a:cubicBezTo>
                    <a:pt x="17094" y="8820"/>
                    <a:pt x="17094" y="8820"/>
                    <a:pt x="17094" y="8820"/>
                  </a:cubicBezTo>
                  <a:cubicBezTo>
                    <a:pt x="17342" y="8836"/>
                    <a:pt x="17508" y="8629"/>
                    <a:pt x="17474" y="8359"/>
                  </a:cubicBezTo>
                  <a:cubicBezTo>
                    <a:pt x="17458" y="8089"/>
                    <a:pt x="17260" y="7850"/>
                    <a:pt x="17012" y="7819"/>
                  </a:cubicBezTo>
                  <a:close/>
                  <a:moveTo>
                    <a:pt x="2402" y="14288"/>
                  </a:moveTo>
                  <a:cubicBezTo>
                    <a:pt x="2402" y="14288"/>
                    <a:pt x="2402" y="14288"/>
                    <a:pt x="2402" y="14288"/>
                  </a:cubicBezTo>
                  <a:cubicBezTo>
                    <a:pt x="2188" y="14256"/>
                    <a:pt x="2055" y="14431"/>
                    <a:pt x="2088" y="14685"/>
                  </a:cubicBezTo>
                  <a:cubicBezTo>
                    <a:pt x="2088" y="14685"/>
                    <a:pt x="2088" y="14685"/>
                    <a:pt x="2088" y="14685"/>
                  </a:cubicBezTo>
                  <a:cubicBezTo>
                    <a:pt x="2138" y="14939"/>
                    <a:pt x="2320" y="15162"/>
                    <a:pt x="2535" y="15193"/>
                  </a:cubicBezTo>
                  <a:cubicBezTo>
                    <a:pt x="2535" y="15193"/>
                    <a:pt x="2535" y="15193"/>
                    <a:pt x="2535" y="15193"/>
                  </a:cubicBezTo>
                  <a:cubicBezTo>
                    <a:pt x="2749" y="15225"/>
                    <a:pt x="2882" y="15066"/>
                    <a:pt x="2849" y="14812"/>
                  </a:cubicBezTo>
                  <a:cubicBezTo>
                    <a:pt x="2799" y="14542"/>
                    <a:pt x="2601" y="14319"/>
                    <a:pt x="2402" y="14288"/>
                  </a:cubicBezTo>
                  <a:close/>
                  <a:moveTo>
                    <a:pt x="5344" y="6563"/>
                  </a:moveTo>
                  <a:cubicBezTo>
                    <a:pt x="5344" y="6563"/>
                    <a:pt x="5344" y="6563"/>
                    <a:pt x="5344" y="6563"/>
                  </a:cubicBezTo>
                  <a:cubicBezTo>
                    <a:pt x="5063" y="6595"/>
                    <a:pt x="4832" y="6833"/>
                    <a:pt x="4799" y="7103"/>
                  </a:cubicBezTo>
                  <a:cubicBezTo>
                    <a:pt x="4799" y="7103"/>
                    <a:pt x="4799" y="7103"/>
                    <a:pt x="4799" y="7103"/>
                  </a:cubicBezTo>
                  <a:cubicBezTo>
                    <a:pt x="4782" y="7374"/>
                    <a:pt x="4964" y="7580"/>
                    <a:pt x="5245" y="7564"/>
                  </a:cubicBezTo>
                  <a:cubicBezTo>
                    <a:pt x="5245" y="7564"/>
                    <a:pt x="5245" y="7564"/>
                    <a:pt x="5245" y="7564"/>
                  </a:cubicBezTo>
                  <a:cubicBezTo>
                    <a:pt x="5526" y="7533"/>
                    <a:pt x="5774" y="7294"/>
                    <a:pt x="5790" y="7008"/>
                  </a:cubicBezTo>
                  <a:cubicBezTo>
                    <a:pt x="5823" y="6722"/>
                    <a:pt x="5609" y="6547"/>
                    <a:pt x="5344" y="6563"/>
                  </a:cubicBezTo>
                  <a:close/>
                  <a:moveTo>
                    <a:pt x="5460" y="5578"/>
                  </a:moveTo>
                  <a:cubicBezTo>
                    <a:pt x="5460" y="5578"/>
                    <a:pt x="5460" y="5578"/>
                    <a:pt x="5460" y="5578"/>
                  </a:cubicBezTo>
                  <a:cubicBezTo>
                    <a:pt x="5195" y="5609"/>
                    <a:pt x="4964" y="5832"/>
                    <a:pt x="4914" y="6086"/>
                  </a:cubicBezTo>
                  <a:cubicBezTo>
                    <a:pt x="4914" y="6086"/>
                    <a:pt x="4914" y="6086"/>
                    <a:pt x="4914" y="6086"/>
                  </a:cubicBezTo>
                  <a:cubicBezTo>
                    <a:pt x="4898" y="6341"/>
                    <a:pt x="5063" y="6515"/>
                    <a:pt x="5344" y="6499"/>
                  </a:cubicBezTo>
                  <a:cubicBezTo>
                    <a:pt x="5344" y="6499"/>
                    <a:pt x="5344" y="6499"/>
                    <a:pt x="5344" y="6499"/>
                  </a:cubicBezTo>
                  <a:cubicBezTo>
                    <a:pt x="5625" y="6468"/>
                    <a:pt x="5873" y="6229"/>
                    <a:pt x="5906" y="5975"/>
                  </a:cubicBezTo>
                  <a:cubicBezTo>
                    <a:pt x="5923" y="5705"/>
                    <a:pt x="5741" y="5546"/>
                    <a:pt x="5460" y="5578"/>
                  </a:cubicBezTo>
                  <a:close/>
                </a:path>
              </a:pathLst>
            </a:custGeom>
            <a:gradFill flip="none" rotWithShape="1">
              <a:gsLst>
                <a:gs pos="0">
                  <a:srgbClr val="01E2BC">
                    <a:alpha val="20000"/>
                  </a:srgbClr>
                </a:gs>
                <a:gs pos="100000">
                  <a:srgbClr val="01E2BC">
                    <a:alpha val="0"/>
                  </a:srgbClr>
                </a:gs>
              </a:gsLst>
              <a:path path="circle">
                <a:fillToRect l="37721" t="-19636" r="62278" b="119636"/>
              </a:path>
            </a:gradFill>
            <a:ln w="6350" cap="flat">
              <a:solidFill>
                <a:srgbClr val="01E2BC"/>
              </a:solidFill>
              <a:prstDash val="solid"/>
              <a:miter lim="8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grpSp>
      <p:sp>
        <p:nvSpPr>
          <p:cNvPr id="733" name="椭圆 4"/>
          <p:cNvSpPr/>
          <p:nvPr/>
        </p:nvSpPr>
        <p:spPr>
          <a:xfrm>
            <a:off x="-1670696" y="3276145"/>
            <a:ext cx="5136246" cy="5136242"/>
          </a:xfrm>
          <a:prstGeom prst="ellipse">
            <a:avLst/>
          </a:prstGeom>
          <a:ln w="12700">
            <a:solidFill>
              <a:srgbClr val="01E2BC">
                <a:alpha val="80000"/>
              </a:srgbClr>
            </a:solidFill>
            <a:miter/>
          </a:ln>
        </p:spPr>
        <p:txBody>
          <a:bodyPr lIns="45719" rIns="45719" anchor="ctr"/>
          <a:lstStyle/>
          <a:p>
            <a:pPr algn="ctr">
              <a:defRPr>
                <a:solidFill>
                  <a:srgbClr val="FFFFFF"/>
                </a:solidFill>
              </a:defRPr>
            </a:pPr>
            <a:endParaRPr>
              <a:latin typeface="Heiti SC Light" charset="-122"/>
              <a:ea typeface="Heiti SC Light" charset="-122"/>
              <a:cs typeface="Heiti SC Light" charset="-122"/>
            </a:endParaRPr>
          </a:p>
        </p:txBody>
      </p:sp>
      <p:sp>
        <p:nvSpPr>
          <p:cNvPr id="734" name="椭圆 5"/>
          <p:cNvSpPr/>
          <p:nvPr/>
        </p:nvSpPr>
        <p:spPr>
          <a:xfrm>
            <a:off x="-2310973" y="2635868"/>
            <a:ext cx="6416800" cy="6416796"/>
          </a:xfrm>
          <a:prstGeom prst="ellipse">
            <a:avLst/>
          </a:prstGeom>
          <a:ln w="12700">
            <a:solidFill>
              <a:srgbClr val="01E2BC">
                <a:alpha val="60000"/>
              </a:srgbClr>
            </a:solidFill>
            <a:miter/>
          </a:ln>
        </p:spPr>
        <p:txBody>
          <a:bodyPr lIns="45719" rIns="45719" anchor="ctr"/>
          <a:lstStyle/>
          <a:p>
            <a:pPr algn="ctr">
              <a:defRPr>
                <a:solidFill>
                  <a:srgbClr val="FFFFFF"/>
                </a:solidFill>
              </a:defRPr>
            </a:pPr>
            <a:endParaRPr>
              <a:latin typeface="Heiti SC Light" charset="-122"/>
              <a:ea typeface="Heiti SC Light" charset="-122"/>
              <a:cs typeface="Heiti SC Light" charset="-122"/>
            </a:endParaRPr>
          </a:p>
        </p:txBody>
      </p:sp>
      <p:sp>
        <p:nvSpPr>
          <p:cNvPr id="735" name="椭圆 6"/>
          <p:cNvSpPr/>
          <p:nvPr/>
        </p:nvSpPr>
        <p:spPr>
          <a:xfrm>
            <a:off x="-3006010" y="1940830"/>
            <a:ext cx="7806874" cy="7806871"/>
          </a:xfrm>
          <a:prstGeom prst="ellipse">
            <a:avLst/>
          </a:prstGeom>
          <a:ln w="12700">
            <a:solidFill>
              <a:srgbClr val="01E2BC">
                <a:alpha val="40000"/>
              </a:srgbClr>
            </a:solidFill>
            <a:miter/>
          </a:ln>
        </p:spPr>
        <p:txBody>
          <a:bodyPr lIns="45719" rIns="45719" anchor="ctr"/>
          <a:lstStyle/>
          <a:p>
            <a:pPr algn="ctr">
              <a:defRPr>
                <a:solidFill>
                  <a:srgbClr val="FFFFFF"/>
                </a:solidFill>
              </a:defRPr>
            </a:pPr>
            <a:endParaRPr>
              <a:latin typeface="Heiti SC Light" charset="-122"/>
              <a:ea typeface="Heiti SC Light" charset="-122"/>
              <a:cs typeface="Heiti SC Light" charset="-122"/>
            </a:endParaRPr>
          </a:p>
        </p:txBody>
      </p:sp>
      <p:sp>
        <p:nvSpPr>
          <p:cNvPr id="736" name="椭圆 7"/>
          <p:cNvSpPr/>
          <p:nvPr/>
        </p:nvSpPr>
        <p:spPr>
          <a:xfrm>
            <a:off x="-3934923" y="1011917"/>
            <a:ext cx="9664701" cy="9664698"/>
          </a:xfrm>
          <a:prstGeom prst="ellipse">
            <a:avLst/>
          </a:prstGeom>
          <a:ln w="12700">
            <a:solidFill>
              <a:srgbClr val="01E2BC">
                <a:alpha val="20000"/>
              </a:srgbClr>
            </a:solidFill>
            <a:miter/>
          </a:ln>
        </p:spPr>
        <p:txBody>
          <a:bodyPr lIns="45719" rIns="45719" anchor="ctr"/>
          <a:lstStyle/>
          <a:p>
            <a:pPr algn="ctr">
              <a:defRPr>
                <a:solidFill>
                  <a:srgbClr val="FFFFFF"/>
                </a:solidFill>
              </a:defRPr>
            </a:pPr>
            <a:endParaRPr>
              <a:latin typeface="Heiti SC Light" charset="-122"/>
              <a:ea typeface="Heiti SC Light" charset="-122"/>
              <a:cs typeface="Heiti SC Light" charset="-122"/>
            </a:endParaRPr>
          </a:p>
        </p:txBody>
      </p:sp>
      <p:sp>
        <p:nvSpPr>
          <p:cNvPr id="737" name="KSO_Shape"/>
          <p:cNvSpPr/>
          <p:nvPr/>
        </p:nvSpPr>
        <p:spPr>
          <a:xfrm rot="6300000">
            <a:off x="1358522" y="1860580"/>
            <a:ext cx="260185" cy="24891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1432" y="0"/>
                  <a:pt x="11944" y="535"/>
                  <a:pt x="11944" y="1195"/>
                </a:cubicBezTo>
                <a:lnTo>
                  <a:pt x="11944" y="8142"/>
                </a:lnTo>
                <a:lnTo>
                  <a:pt x="21600" y="13492"/>
                </a:lnTo>
                <a:lnTo>
                  <a:pt x="21600" y="15980"/>
                </a:lnTo>
                <a:lnTo>
                  <a:pt x="11944" y="13464"/>
                </a:lnTo>
                <a:lnTo>
                  <a:pt x="11944" y="18474"/>
                </a:lnTo>
                <a:lnTo>
                  <a:pt x="11925" y="18574"/>
                </a:lnTo>
                <a:lnTo>
                  <a:pt x="14123" y="20413"/>
                </a:lnTo>
                <a:lnTo>
                  <a:pt x="14123" y="21600"/>
                </a:lnTo>
                <a:lnTo>
                  <a:pt x="10800" y="20292"/>
                </a:lnTo>
                <a:lnTo>
                  <a:pt x="7477" y="21600"/>
                </a:lnTo>
                <a:lnTo>
                  <a:pt x="7477" y="20413"/>
                </a:lnTo>
                <a:lnTo>
                  <a:pt x="9675" y="18574"/>
                </a:lnTo>
                <a:lnTo>
                  <a:pt x="9656" y="18474"/>
                </a:lnTo>
                <a:lnTo>
                  <a:pt x="9656" y="13464"/>
                </a:lnTo>
                <a:lnTo>
                  <a:pt x="0" y="15980"/>
                </a:lnTo>
                <a:lnTo>
                  <a:pt x="0" y="13492"/>
                </a:lnTo>
                <a:lnTo>
                  <a:pt x="9656" y="8142"/>
                </a:lnTo>
                <a:lnTo>
                  <a:pt x="9656" y="1195"/>
                </a:lnTo>
                <a:cubicBezTo>
                  <a:pt x="9656" y="535"/>
                  <a:pt x="10168" y="0"/>
                  <a:pt x="10800" y="0"/>
                </a:cubicBezTo>
                <a:close/>
              </a:path>
            </a:pathLst>
          </a:custGeom>
          <a:solidFill>
            <a:srgbClr val="01E2BC"/>
          </a:solidFill>
          <a:ln w="12700">
            <a:miter lim="400000"/>
          </a:ln>
          <a:effectLst>
            <a:outerShdw blurRad="63500" rotWithShape="0">
              <a:srgbClr val="01E2BC"/>
            </a:outerShdw>
          </a:effectLst>
        </p:spPr>
        <p:txBody>
          <a:bodyPr lIns="45719" rIns="45719" anchor="ctr"/>
          <a:lstStyle/>
          <a:p>
            <a:pPr algn="ctr">
              <a:defRPr>
                <a:solidFill>
                  <a:srgbClr val="FFFFFF"/>
                </a:solidFill>
              </a:defRPr>
            </a:pPr>
            <a:endParaRPr>
              <a:latin typeface="Heiti SC Light" charset="-122"/>
              <a:ea typeface="Heiti SC Light" charset="-122"/>
              <a:cs typeface="Heiti SC Light" charset="-122"/>
            </a:endParaRPr>
          </a:p>
        </p:txBody>
      </p:sp>
      <p:sp>
        <p:nvSpPr>
          <p:cNvPr id="738" name="KSO_Shape"/>
          <p:cNvSpPr/>
          <p:nvPr/>
        </p:nvSpPr>
        <p:spPr>
          <a:xfrm rot="11700000">
            <a:off x="3271406" y="6265359"/>
            <a:ext cx="260185" cy="24891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1432" y="0"/>
                  <a:pt x="11944" y="535"/>
                  <a:pt x="11944" y="1195"/>
                </a:cubicBezTo>
                <a:lnTo>
                  <a:pt x="11944" y="8142"/>
                </a:lnTo>
                <a:lnTo>
                  <a:pt x="21600" y="13492"/>
                </a:lnTo>
                <a:lnTo>
                  <a:pt x="21600" y="15980"/>
                </a:lnTo>
                <a:lnTo>
                  <a:pt x="11944" y="13464"/>
                </a:lnTo>
                <a:lnTo>
                  <a:pt x="11944" y="18474"/>
                </a:lnTo>
                <a:lnTo>
                  <a:pt x="11925" y="18574"/>
                </a:lnTo>
                <a:lnTo>
                  <a:pt x="14123" y="20413"/>
                </a:lnTo>
                <a:lnTo>
                  <a:pt x="14123" y="21600"/>
                </a:lnTo>
                <a:lnTo>
                  <a:pt x="10800" y="20292"/>
                </a:lnTo>
                <a:lnTo>
                  <a:pt x="7477" y="21600"/>
                </a:lnTo>
                <a:lnTo>
                  <a:pt x="7477" y="20413"/>
                </a:lnTo>
                <a:lnTo>
                  <a:pt x="9675" y="18574"/>
                </a:lnTo>
                <a:lnTo>
                  <a:pt x="9656" y="18474"/>
                </a:lnTo>
                <a:lnTo>
                  <a:pt x="9656" y="13464"/>
                </a:lnTo>
                <a:lnTo>
                  <a:pt x="0" y="15980"/>
                </a:lnTo>
                <a:lnTo>
                  <a:pt x="0" y="13492"/>
                </a:lnTo>
                <a:lnTo>
                  <a:pt x="9656" y="8142"/>
                </a:lnTo>
                <a:lnTo>
                  <a:pt x="9656" y="1195"/>
                </a:lnTo>
                <a:cubicBezTo>
                  <a:pt x="9656" y="535"/>
                  <a:pt x="10168" y="0"/>
                  <a:pt x="10800" y="0"/>
                </a:cubicBezTo>
                <a:close/>
              </a:path>
            </a:pathLst>
          </a:custGeom>
          <a:solidFill>
            <a:srgbClr val="01E2BC"/>
          </a:solidFill>
          <a:ln w="12700">
            <a:miter lim="400000"/>
          </a:ln>
          <a:effectLst>
            <a:outerShdw blurRad="63500" rotWithShape="0">
              <a:srgbClr val="01E2BC"/>
            </a:outerShdw>
          </a:effectLst>
        </p:spPr>
        <p:txBody>
          <a:bodyPr lIns="45719" rIns="45719" anchor="ctr"/>
          <a:lstStyle/>
          <a:p>
            <a:pPr algn="ctr">
              <a:defRPr>
                <a:solidFill>
                  <a:srgbClr val="FFFFFF"/>
                </a:solidFill>
              </a:defRPr>
            </a:pPr>
            <a:endParaRPr>
              <a:latin typeface="Heiti SC Light" charset="-122"/>
              <a:ea typeface="Heiti SC Light" charset="-122"/>
              <a:cs typeface="Heiti SC Light" charset="-122"/>
            </a:endParaRPr>
          </a:p>
        </p:txBody>
      </p:sp>
      <p:sp>
        <p:nvSpPr>
          <p:cNvPr id="739" name="KSO_Shape"/>
          <p:cNvSpPr/>
          <p:nvPr/>
        </p:nvSpPr>
        <p:spPr>
          <a:xfrm rot="211823">
            <a:off x="-1493224" y="5592236"/>
            <a:ext cx="260185" cy="24891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1432" y="0"/>
                  <a:pt x="11944" y="535"/>
                  <a:pt x="11944" y="1195"/>
                </a:cubicBezTo>
                <a:lnTo>
                  <a:pt x="11944" y="8142"/>
                </a:lnTo>
                <a:lnTo>
                  <a:pt x="21600" y="13492"/>
                </a:lnTo>
                <a:lnTo>
                  <a:pt x="21600" y="15980"/>
                </a:lnTo>
                <a:lnTo>
                  <a:pt x="11944" y="13464"/>
                </a:lnTo>
                <a:lnTo>
                  <a:pt x="11944" y="18474"/>
                </a:lnTo>
                <a:lnTo>
                  <a:pt x="11925" y="18574"/>
                </a:lnTo>
                <a:lnTo>
                  <a:pt x="14123" y="20413"/>
                </a:lnTo>
                <a:lnTo>
                  <a:pt x="14123" y="21600"/>
                </a:lnTo>
                <a:lnTo>
                  <a:pt x="10800" y="20292"/>
                </a:lnTo>
                <a:lnTo>
                  <a:pt x="7477" y="21600"/>
                </a:lnTo>
                <a:lnTo>
                  <a:pt x="7477" y="20413"/>
                </a:lnTo>
                <a:lnTo>
                  <a:pt x="9675" y="18574"/>
                </a:lnTo>
                <a:lnTo>
                  <a:pt x="9656" y="18474"/>
                </a:lnTo>
                <a:lnTo>
                  <a:pt x="9656" y="13464"/>
                </a:lnTo>
                <a:lnTo>
                  <a:pt x="0" y="15980"/>
                </a:lnTo>
                <a:lnTo>
                  <a:pt x="0" y="13492"/>
                </a:lnTo>
                <a:lnTo>
                  <a:pt x="9656" y="8142"/>
                </a:lnTo>
                <a:lnTo>
                  <a:pt x="9656" y="1195"/>
                </a:lnTo>
                <a:cubicBezTo>
                  <a:pt x="9656" y="535"/>
                  <a:pt x="10168" y="0"/>
                  <a:pt x="10800" y="0"/>
                </a:cubicBezTo>
                <a:close/>
              </a:path>
            </a:pathLst>
          </a:custGeom>
          <a:solidFill>
            <a:srgbClr val="01E2BC"/>
          </a:solidFill>
          <a:ln w="12700">
            <a:miter lim="400000"/>
          </a:ln>
          <a:effectLst>
            <a:outerShdw blurRad="63500" rotWithShape="0">
              <a:srgbClr val="01E2BC"/>
            </a:outerShdw>
          </a:effectLst>
        </p:spPr>
        <p:txBody>
          <a:bodyPr lIns="45719" rIns="45719" anchor="ctr"/>
          <a:lstStyle/>
          <a:p>
            <a:pPr algn="ctr">
              <a:defRPr>
                <a:solidFill>
                  <a:srgbClr val="FFFFFF"/>
                </a:solidFill>
              </a:defRPr>
            </a:pPr>
            <a:endParaRPr>
              <a:latin typeface="Heiti SC Light" charset="-122"/>
              <a:ea typeface="Heiti SC Light" charset="-122"/>
              <a:cs typeface="Heiti SC Light" charset="-122"/>
            </a:endParaRPr>
          </a:p>
        </p:txBody>
      </p:sp>
      <p:grpSp>
        <p:nvGrpSpPr>
          <p:cNvPr id="746" name="组合 17"/>
          <p:cNvGrpSpPr/>
          <p:nvPr/>
        </p:nvGrpSpPr>
        <p:grpSpPr>
          <a:xfrm>
            <a:off x="4086579" y="2049986"/>
            <a:ext cx="5288901" cy="678799"/>
            <a:chOff x="-1" y="-1"/>
            <a:chExt cx="5288900" cy="678798"/>
          </a:xfrm>
        </p:grpSpPr>
        <p:grpSp>
          <p:nvGrpSpPr>
            <p:cNvPr id="742" name="Oval 132"/>
            <p:cNvGrpSpPr/>
            <p:nvPr/>
          </p:nvGrpSpPr>
          <p:grpSpPr>
            <a:xfrm>
              <a:off x="-1" y="37995"/>
              <a:ext cx="611337" cy="611337"/>
              <a:chOff x="-1" y="-1"/>
              <a:chExt cx="611336" cy="611336"/>
            </a:xfrm>
          </p:grpSpPr>
          <p:sp>
            <p:nvSpPr>
              <p:cNvPr id="740" name="圆形"/>
              <p:cNvSpPr/>
              <p:nvPr/>
            </p:nvSpPr>
            <p:spPr>
              <a:xfrm>
                <a:off x="-1" y="-1"/>
                <a:ext cx="611336" cy="611336"/>
              </a:xfrm>
              <a:prstGeom prst="ellipse">
                <a:avLst/>
              </a:prstGeom>
              <a:gradFill flip="none" rotWithShape="1">
                <a:gsLst>
                  <a:gs pos="0">
                    <a:srgbClr val="8EE0DC"/>
                  </a:gs>
                  <a:gs pos="87000">
                    <a:srgbClr val="2A9995"/>
                  </a:gs>
                </a:gsLst>
                <a:lin ang="2700000" scaled="0"/>
              </a:gradFill>
              <a:ln w="12700" cap="flat">
                <a:noFill/>
                <a:miter lim="400000"/>
              </a:ln>
              <a:effectLst/>
            </p:spPr>
            <p:txBody>
              <a:bodyPr wrap="square" lIns="45719" tIns="45719" rIns="45719" bIns="45719" numCol="1" anchor="ctr">
                <a:noAutofit/>
              </a:bodyPr>
              <a:lstStyle/>
              <a:p>
                <a:pPr algn="ctr">
                  <a:defRPr sz="1600">
                    <a:solidFill>
                      <a:srgbClr val="FFFFFF"/>
                    </a:solidFill>
                    <a:latin typeface="Arial"/>
                    <a:ea typeface="Arial"/>
                    <a:cs typeface="Arial"/>
                    <a:sym typeface="Arial"/>
                  </a:defRPr>
                </a:pPr>
                <a:endParaRPr>
                  <a:latin typeface="Heiti SC Light" charset="-122"/>
                  <a:ea typeface="Heiti SC Light" charset="-122"/>
                  <a:cs typeface="Heiti SC Light" charset="-122"/>
                </a:endParaRPr>
              </a:p>
            </p:txBody>
          </p:sp>
          <p:sp>
            <p:nvSpPr>
              <p:cNvPr id="741" name="01"/>
              <p:cNvSpPr txBox="1"/>
              <p:nvPr/>
            </p:nvSpPr>
            <p:spPr>
              <a:xfrm>
                <a:off x="89527" y="136391"/>
                <a:ext cx="432279" cy="338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Arial"/>
                    <a:ea typeface="Arial"/>
                    <a:cs typeface="Arial"/>
                    <a:sym typeface="Arial"/>
                  </a:defRPr>
                </a:lvl1pPr>
              </a:lstStyle>
              <a:p>
                <a:r>
                  <a:rPr>
                    <a:latin typeface="Heiti SC Light" charset="-122"/>
                    <a:ea typeface="Heiti SC Light" charset="-122"/>
                    <a:cs typeface="Heiti SC Light" charset="-122"/>
                  </a:rPr>
                  <a:t>01</a:t>
                </a:r>
              </a:p>
            </p:txBody>
          </p:sp>
        </p:grpSp>
        <p:grpSp>
          <p:nvGrpSpPr>
            <p:cNvPr id="745" name="组合 14"/>
            <p:cNvGrpSpPr/>
            <p:nvPr/>
          </p:nvGrpSpPr>
          <p:grpSpPr>
            <a:xfrm>
              <a:off x="822573" y="-1"/>
              <a:ext cx="4466326" cy="678798"/>
              <a:chOff x="0" y="0"/>
              <a:chExt cx="4466324" cy="678796"/>
            </a:xfrm>
          </p:grpSpPr>
          <p:sp>
            <p:nvSpPr>
              <p:cNvPr id="743" name="Rectangle 3"/>
              <p:cNvSpPr txBox="1"/>
              <p:nvPr/>
            </p:nvSpPr>
            <p:spPr>
              <a:xfrm>
                <a:off x="0" y="355634"/>
                <a:ext cx="4466324" cy="3231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ts val="1800"/>
                  </a:lnSpc>
                  <a:defRPr sz="1000">
                    <a:solidFill>
                      <a:srgbClr val="D9D9D9"/>
                    </a:solidFill>
                    <a:latin typeface="微软雅黑"/>
                    <a:ea typeface="微软雅黑"/>
                    <a:cs typeface="微软雅黑"/>
                    <a:sym typeface="微软雅黑"/>
                  </a:defRPr>
                </a:lvl1pPr>
              </a:lstStyle>
              <a:p>
                <a:r>
                  <a:rPr>
                    <a:latin typeface="Heiti SC Light" charset="-122"/>
                    <a:ea typeface="Heiti SC Light" charset="-122"/>
                    <a:cs typeface="Heiti SC Light" charset="-122"/>
                  </a:rPr>
                  <a:t>产品功能、产品逻辑</a:t>
                </a:r>
              </a:p>
            </p:txBody>
          </p:sp>
          <p:sp>
            <p:nvSpPr>
              <p:cNvPr id="744" name="TextBox 198"/>
              <p:cNvSpPr txBox="1"/>
              <p:nvPr/>
            </p:nvSpPr>
            <p:spPr>
              <a:xfrm>
                <a:off x="0" y="0"/>
                <a:ext cx="2922533" cy="400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000" b="1">
                    <a:solidFill>
                      <a:srgbClr val="54D0CA"/>
                    </a:solidFill>
                  </a:defRPr>
                </a:lvl1pPr>
              </a:lstStyle>
              <a:p>
                <a:r>
                  <a:rPr>
                    <a:latin typeface="Heiti SC Light" charset="-122"/>
                    <a:ea typeface="Heiti SC Light" charset="-122"/>
                    <a:cs typeface="Heiti SC Light" charset="-122"/>
                  </a:rPr>
                  <a:t>产品定位</a:t>
                </a:r>
              </a:p>
            </p:txBody>
          </p:sp>
        </p:grpSp>
      </p:grpSp>
      <p:grpSp>
        <p:nvGrpSpPr>
          <p:cNvPr id="753" name="组合 18"/>
          <p:cNvGrpSpPr/>
          <p:nvPr/>
        </p:nvGrpSpPr>
        <p:grpSpPr>
          <a:xfrm>
            <a:off x="4894680" y="3089598"/>
            <a:ext cx="5288902" cy="678799"/>
            <a:chOff x="-1" y="-1"/>
            <a:chExt cx="5288900" cy="678797"/>
          </a:xfrm>
        </p:grpSpPr>
        <p:grpSp>
          <p:nvGrpSpPr>
            <p:cNvPr id="749" name="Oval 132"/>
            <p:cNvGrpSpPr/>
            <p:nvPr/>
          </p:nvGrpSpPr>
          <p:grpSpPr>
            <a:xfrm>
              <a:off x="-1" y="37995"/>
              <a:ext cx="611337" cy="611337"/>
              <a:chOff x="-1" y="-1"/>
              <a:chExt cx="611336" cy="611336"/>
            </a:xfrm>
          </p:grpSpPr>
          <p:sp>
            <p:nvSpPr>
              <p:cNvPr id="747" name="圆形"/>
              <p:cNvSpPr/>
              <p:nvPr/>
            </p:nvSpPr>
            <p:spPr>
              <a:xfrm>
                <a:off x="-1" y="-1"/>
                <a:ext cx="611336" cy="611336"/>
              </a:xfrm>
              <a:prstGeom prst="ellipse">
                <a:avLst/>
              </a:prstGeom>
              <a:gradFill flip="none" rotWithShape="1">
                <a:gsLst>
                  <a:gs pos="0">
                    <a:srgbClr val="8EE0DC"/>
                  </a:gs>
                  <a:gs pos="87000">
                    <a:srgbClr val="2A9995"/>
                  </a:gs>
                </a:gsLst>
                <a:lin ang="2700000" scaled="0"/>
              </a:gradFill>
              <a:ln w="12700" cap="flat">
                <a:noFill/>
                <a:miter lim="400000"/>
              </a:ln>
              <a:effectLst/>
            </p:spPr>
            <p:txBody>
              <a:bodyPr wrap="square" lIns="45719" tIns="45719" rIns="45719" bIns="45719" numCol="1" anchor="ctr">
                <a:noAutofit/>
              </a:bodyPr>
              <a:lstStyle/>
              <a:p>
                <a:pPr algn="ctr">
                  <a:defRPr sz="1600">
                    <a:solidFill>
                      <a:srgbClr val="FFFFFF"/>
                    </a:solidFill>
                    <a:latin typeface="Arial"/>
                    <a:ea typeface="Arial"/>
                    <a:cs typeface="Arial"/>
                    <a:sym typeface="Arial"/>
                  </a:defRPr>
                </a:pPr>
                <a:endParaRPr>
                  <a:latin typeface="Heiti SC Light" charset="-122"/>
                  <a:ea typeface="Heiti SC Light" charset="-122"/>
                  <a:cs typeface="Heiti SC Light" charset="-122"/>
                </a:endParaRPr>
              </a:p>
            </p:txBody>
          </p:sp>
          <p:sp>
            <p:nvSpPr>
              <p:cNvPr id="748" name="02"/>
              <p:cNvSpPr txBox="1"/>
              <p:nvPr/>
            </p:nvSpPr>
            <p:spPr>
              <a:xfrm>
                <a:off x="89527" y="136392"/>
                <a:ext cx="432279" cy="3385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Arial"/>
                    <a:ea typeface="Arial"/>
                    <a:cs typeface="Arial"/>
                    <a:sym typeface="Arial"/>
                  </a:defRPr>
                </a:lvl1pPr>
              </a:lstStyle>
              <a:p>
                <a:r>
                  <a:rPr>
                    <a:latin typeface="Heiti SC Light" charset="-122"/>
                    <a:ea typeface="Heiti SC Light" charset="-122"/>
                    <a:cs typeface="Heiti SC Light" charset="-122"/>
                  </a:rPr>
                  <a:t>02</a:t>
                </a:r>
              </a:p>
            </p:txBody>
          </p:sp>
        </p:grpSp>
        <p:grpSp>
          <p:nvGrpSpPr>
            <p:cNvPr id="752" name="组合 20"/>
            <p:cNvGrpSpPr/>
            <p:nvPr/>
          </p:nvGrpSpPr>
          <p:grpSpPr>
            <a:xfrm>
              <a:off x="822573" y="-1"/>
              <a:ext cx="4466326" cy="678797"/>
              <a:chOff x="0" y="0"/>
              <a:chExt cx="4466324" cy="678795"/>
            </a:xfrm>
          </p:grpSpPr>
          <p:sp>
            <p:nvSpPr>
              <p:cNvPr id="750" name="Rectangle 3"/>
              <p:cNvSpPr txBox="1"/>
              <p:nvPr/>
            </p:nvSpPr>
            <p:spPr>
              <a:xfrm>
                <a:off x="0" y="355634"/>
                <a:ext cx="4466324" cy="3231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ts val="1800"/>
                  </a:lnSpc>
                  <a:defRPr sz="1000">
                    <a:solidFill>
                      <a:srgbClr val="D9D9D9"/>
                    </a:solidFill>
                    <a:latin typeface="微软雅黑"/>
                    <a:ea typeface="微软雅黑"/>
                    <a:cs typeface="微软雅黑"/>
                    <a:sym typeface="微软雅黑"/>
                  </a:defRPr>
                </a:lvl1pPr>
              </a:lstStyle>
              <a:p>
                <a:r>
                  <a:rPr>
                    <a:latin typeface="Heiti SC Light" charset="-122"/>
                    <a:ea typeface="Heiti SC Light" charset="-122"/>
                    <a:cs typeface="Heiti SC Light" charset="-122"/>
                  </a:rPr>
                  <a:t>注册、登录、质押、收款、赎回</a:t>
                </a:r>
              </a:p>
            </p:txBody>
          </p:sp>
          <p:sp>
            <p:nvSpPr>
              <p:cNvPr id="751" name="TextBox 198"/>
              <p:cNvSpPr txBox="1"/>
              <p:nvPr/>
            </p:nvSpPr>
            <p:spPr>
              <a:xfrm>
                <a:off x="0" y="0"/>
                <a:ext cx="2922533" cy="400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000" b="1">
                    <a:solidFill>
                      <a:srgbClr val="54D0CA"/>
                    </a:solidFill>
                    <a:latin typeface="微软雅黑"/>
                    <a:ea typeface="微软雅黑"/>
                    <a:cs typeface="微软雅黑"/>
                    <a:sym typeface="微软雅黑"/>
                  </a:defRPr>
                </a:lvl1pPr>
              </a:lstStyle>
              <a:p>
                <a:pPr>
                  <a:defRPr>
                    <a:latin typeface="+mj-lt"/>
                    <a:ea typeface="+mj-ea"/>
                    <a:cs typeface="+mj-cs"/>
                    <a:sym typeface="Calibri"/>
                  </a:defRPr>
                </a:pPr>
                <a:r>
                  <a:rPr>
                    <a:latin typeface="Heiti SC Light" charset="-122"/>
                    <a:ea typeface="Heiti SC Light" charset="-122"/>
                    <a:cs typeface="Heiti SC Light" charset="-122"/>
                    <a:sym typeface="微软雅黑"/>
                  </a:rPr>
                  <a:t>业务流程</a:t>
                </a:r>
              </a:p>
            </p:txBody>
          </p:sp>
        </p:grpSp>
      </p:grpSp>
      <p:grpSp>
        <p:nvGrpSpPr>
          <p:cNvPr id="760" name="组合 23"/>
          <p:cNvGrpSpPr/>
          <p:nvPr/>
        </p:nvGrpSpPr>
        <p:grpSpPr>
          <a:xfrm>
            <a:off x="5339752" y="4134628"/>
            <a:ext cx="5288902" cy="678799"/>
            <a:chOff x="-1" y="-1"/>
            <a:chExt cx="5288900" cy="678798"/>
          </a:xfrm>
        </p:grpSpPr>
        <p:grpSp>
          <p:nvGrpSpPr>
            <p:cNvPr id="756" name="Oval 132"/>
            <p:cNvGrpSpPr/>
            <p:nvPr/>
          </p:nvGrpSpPr>
          <p:grpSpPr>
            <a:xfrm>
              <a:off x="-1" y="37995"/>
              <a:ext cx="611337" cy="611337"/>
              <a:chOff x="-1" y="-1"/>
              <a:chExt cx="611336" cy="611336"/>
            </a:xfrm>
          </p:grpSpPr>
          <p:sp>
            <p:nvSpPr>
              <p:cNvPr id="754" name="圆形"/>
              <p:cNvSpPr/>
              <p:nvPr/>
            </p:nvSpPr>
            <p:spPr>
              <a:xfrm>
                <a:off x="-1" y="-1"/>
                <a:ext cx="611336" cy="611336"/>
              </a:xfrm>
              <a:prstGeom prst="ellipse">
                <a:avLst/>
              </a:prstGeom>
              <a:gradFill flip="none" rotWithShape="1">
                <a:gsLst>
                  <a:gs pos="0">
                    <a:srgbClr val="8EE0DC"/>
                  </a:gs>
                  <a:gs pos="87000">
                    <a:srgbClr val="2A9995"/>
                  </a:gs>
                </a:gsLst>
                <a:lin ang="2700000" scaled="0"/>
              </a:gradFill>
              <a:ln w="12700" cap="flat">
                <a:noFill/>
                <a:miter lim="400000"/>
              </a:ln>
              <a:effectLst/>
            </p:spPr>
            <p:txBody>
              <a:bodyPr wrap="square" lIns="45719" tIns="45719" rIns="45719" bIns="45719" numCol="1" anchor="ctr">
                <a:noAutofit/>
              </a:bodyPr>
              <a:lstStyle/>
              <a:p>
                <a:pPr algn="ctr">
                  <a:defRPr sz="1600">
                    <a:solidFill>
                      <a:srgbClr val="FFFFFF"/>
                    </a:solidFill>
                    <a:latin typeface="Arial"/>
                    <a:ea typeface="Arial"/>
                    <a:cs typeface="Arial"/>
                    <a:sym typeface="Arial"/>
                  </a:defRPr>
                </a:pPr>
                <a:endParaRPr>
                  <a:latin typeface="Heiti SC Light" charset="-122"/>
                  <a:ea typeface="Heiti SC Light" charset="-122"/>
                  <a:cs typeface="Heiti SC Light" charset="-122"/>
                </a:endParaRPr>
              </a:p>
            </p:txBody>
          </p:sp>
          <p:sp>
            <p:nvSpPr>
              <p:cNvPr id="755" name="03"/>
              <p:cNvSpPr txBox="1"/>
              <p:nvPr/>
            </p:nvSpPr>
            <p:spPr>
              <a:xfrm>
                <a:off x="89527" y="136391"/>
                <a:ext cx="432279" cy="338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Arial"/>
                    <a:ea typeface="Arial"/>
                    <a:cs typeface="Arial"/>
                    <a:sym typeface="Arial"/>
                  </a:defRPr>
                </a:lvl1pPr>
              </a:lstStyle>
              <a:p>
                <a:r>
                  <a:rPr>
                    <a:latin typeface="Heiti SC Light" charset="-122"/>
                    <a:ea typeface="Heiti SC Light" charset="-122"/>
                    <a:cs typeface="Heiti SC Light" charset="-122"/>
                  </a:rPr>
                  <a:t>03</a:t>
                </a:r>
              </a:p>
            </p:txBody>
          </p:sp>
        </p:grpSp>
        <p:grpSp>
          <p:nvGrpSpPr>
            <p:cNvPr id="759" name="组合 25"/>
            <p:cNvGrpSpPr/>
            <p:nvPr/>
          </p:nvGrpSpPr>
          <p:grpSpPr>
            <a:xfrm>
              <a:off x="822573" y="-1"/>
              <a:ext cx="4466326" cy="678798"/>
              <a:chOff x="0" y="0"/>
              <a:chExt cx="4466324" cy="678796"/>
            </a:xfrm>
          </p:grpSpPr>
          <p:sp>
            <p:nvSpPr>
              <p:cNvPr id="757" name="Rectangle 3"/>
              <p:cNvSpPr txBox="1"/>
              <p:nvPr/>
            </p:nvSpPr>
            <p:spPr>
              <a:xfrm>
                <a:off x="0" y="355634"/>
                <a:ext cx="4466324" cy="3231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ts val="1800"/>
                  </a:lnSpc>
                  <a:defRPr sz="1000">
                    <a:solidFill>
                      <a:srgbClr val="D9D9D9"/>
                    </a:solidFill>
                    <a:latin typeface="微软雅黑"/>
                    <a:ea typeface="微软雅黑"/>
                    <a:cs typeface="微软雅黑"/>
                    <a:sym typeface="微软雅黑"/>
                  </a:defRPr>
                </a:lvl1pPr>
              </a:lstStyle>
              <a:p>
                <a:r>
                  <a:rPr>
                    <a:latin typeface="Heiti SC Light" charset="-122"/>
                    <a:ea typeface="Heiti SC Light" charset="-122"/>
                    <a:cs typeface="Heiti SC Light" charset="-122"/>
                  </a:rPr>
                  <a:t>人群画像</a:t>
                </a:r>
              </a:p>
            </p:txBody>
          </p:sp>
          <p:sp>
            <p:nvSpPr>
              <p:cNvPr id="758" name="TextBox 198"/>
              <p:cNvSpPr txBox="1"/>
              <p:nvPr/>
            </p:nvSpPr>
            <p:spPr>
              <a:xfrm>
                <a:off x="0" y="0"/>
                <a:ext cx="2922533" cy="400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000" b="1">
                    <a:solidFill>
                      <a:srgbClr val="54D0CA"/>
                    </a:solidFill>
                  </a:defRPr>
                </a:lvl1pPr>
              </a:lstStyle>
              <a:p>
                <a:r>
                  <a:rPr>
                    <a:latin typeface="Heiti SC Light" charset="-122"/>
                    <a:ea typeface="Heiti SC Light" charset="-122"/>
                    <a:cs typeface="Heiti SC Light" charset="-122"/>
                  </a:rPr>
                  <a:t>目标客群</a:t>
                </a:r>
              </a:p>
            </p:txBody>
          </p:sp>
        </p:grpSp>
      </p:grpSp>
      <p:grpSp>
        <p:nvGrpSpPr>
          <p:cNvPr id="767" name="组合 28"/>
          <p:cNvGrpSpPr/>
          <p:nvPr/>
        </p:nvGrpSpPr>
        <p:grpSpPr>
          <a:xfrm>
            <a:off x="5495898" y="5265988"/>
            <a:ext cx="5288902" cy="678799"/>
            <a:chOff x="-1" y="-1"/>
            <a:chExt cx="5288900" cy="678798"/>
          </a:xfrm>
        </p:grpSpPr>
        <p:grpSp>
          <p:nvGrpSpPr>
            <p:cNvPr id="763" name="Oval 132"/>
            <p:cNvGrpSpPr/>
            <p:nvPr/>
          </p:nvGrpSpPr>
          <p:grpSpPr>
            <a:xfrm>
              <a:off x="-1" y="37995"/>
              <a:ext cx="611337" cy="611337"/>
              <a:chOff x="-1" y="-1"/>
              <a:chExt cx="611336" cy="611336"/>
            </a:xfrm>
          </p:grpSpPr>
          <p:sp>
            <p:nvSpPr>
              <p:cNvPr id="761" name="圆形"/>
              <p:cNvSpPr/>
              <p:nvPr/>
            </p:nvSpPr>
            <p:spPr>
              <a:xfrm>
                <a:off x="-1" y="-1"/>
                <a:ext cx="611336" cy="611336"/>
              </a:xfrm>
              <a:prstGeom prst="ellipse">
                <a:avLst/>
              </a:prstGeom>
              <a:gradFill flip="none" rotWithShape="1">
                <a:gsLst>
                  <a:gs pos="0">
                    <a:srgbClr val="8EE0DC"/>
                  </a:gs>
                  <a:gs pos="87000">
                    <a:srgbClr val="2A9995"/>
                  </a:gs>
                </a:gsLst>
                <a:lin ang="2700000" scaled="0"/>
              </a:gradFill>
              <a:ln w="12700" cap="flat">
                <a:noFill/>
                <a:miter lim="400000"/>
              </a:ln>
              <a:effectLst/>
            </p:spPr>
            <p:txBody>
              <a:bodyPr wrap="square" lIns="45719" tIns="45719" rIns="45719" bIns="45719" numCol="1" anchor="ctr">
                <a:noAutofit/>
              </a:bodyPr>
              <a:lstStyle/>
              <a:p>
                <a:pPr algn="ctr">
                  <a:defRPr sz="1600">
                    <a:solidFill>
                      <a:srgbClr val="FFFFFF"/>
                    </a:solidFill>
                    <a:latin typeface="Arial"/>
                    <a:ea typeface="Arial"/>
                    <a:cs typeface="Arial"/>
                    <a:sym typeface="Arial"/>
                  </a:defRPr>
                </a:pPr>
                <a:endParaRPr>
                  <a:latin typeface="Heiti SC Light" charset="-122"/>
                  <a:ea typeface="Heiti SC Light" charset="-122"/>
                  <a:cs typeface="Heiti SC Light" charset="-122"/>
                </a:endParaRPr>
              </a:p>
            </p:txBody>
          </p:sp>
          <p:sp>
            <p:nvSpPr>
              <p:cNvPr id="762" name="04"/>
              <p:cNvSpPr txBox="1"/>
              <p:nvPr/>
            </p:nvSpPr>
            <p:spPr>
              <a:xfrm>
                <a:off x="89527" y="136391"/>
                <a:ext cx="432279" cy="338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Arial"/>
                    <a:ea typeface="Arial"/>
                    <a:cs typeface="Arial"/>
                    <a:sym typeface="Arial"/>
                  </a:defRPr>
                </a:lvl1pPr>
              </a:lstStyle>
              <a:p>
                <a:r>
                  <a:rPr>
                    <a:latin typeface="Heiti SC Light" charset="-122"/>
                    <a:ea typeface="Heiti SC Light" charset="-122"/>
                    <a:cs typeface="Heiti SC Light" charset="-122"/>
                  </a:rPr>
                  <a:t>04</a:t>
                </a:r>
              </a:p>
            </p:txBody>
          </p:sp>
        </p:grpSp>
        <p:grpSp>
          <p:nvGrpSpPr>
            <p:cNvPr id="766" name="组合 30"/>
            <p:cNvGrpSpPr/>
            <p:nvPr/>
          </p:nvGrpSpPr>
          <p:grpSpPr>
            <a:xfrm>
              <a:off x="822573" y="-1"/>
              <a:ext cx="4466326" cy="678798"/>
              <a:chOff x="0" y="0"/>
              <a:chExt cx="4466324" cy="678796"/>
            </a:xfrm>
          </p:grpSpPr>
          <p:sp>
            <p:nvSpPr>
              <p:cNvPr id="764" name="Rectangle 3"/>
              <p:cNvSpPr txBox="1"/>
              <p:nvPr/>
            </p:nvSpPr>
            <p:spPr>
              <a:xfrm>
                <a:off x="0" y="355634"/>
                <a:ext cx="4466324" cy="3231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ts val="1800"/>
                  </a:lnSpc>
                  <a:defRPr sz="1000">
                    <a:solidFill>
                      <a:srgbClr val="D9D9D9"/>
                    </a:solidFill>
                    <a:latin typeface="微软雅黑"/>
                    <a:ea typeface="微软雅黑"/>
                    <a:cs typeface="微软雅黑"/>
                    <a:sym typeface="微软雅黑"/>
                  </a:defRPr>
                </a:lvl1pPr>
              </a:lstStyle>
              <a:p>
                <a:r>
                  <a:rPr>
                    <a:latin typeface="Heiti SC Light" charset="-122"/>
                    <a:ea typeface="Heiti SC Light" charset="-122"/>
                    <a:cs typeface="Heiti SC Light" charset="-122"/>
                  </a:rPr>
                  <a:t>流量、付费、佣金</a:t>
                </a:r>
              </a:p>
            </p:txBody>
          </p:sp>
          <p:sp>
            <p:nvSpPr>
              <p:cNvPr id="765" name="TextBox 198"/>
              <p:cNvSpPr txBox="1"/>
              <p:nvPr/>
            </p:nvSpPr>
            <p:spPr>
              <a:xfrm>
                <a:off x="0" y="0"/>
                <a:ext cx="2922533" cy="400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000" b="1">
                    <a:solidFill>
                      <a:srgbClr val="54D0CA"/>
                    </a:solidFill>
                  </a:defRPr>
                </a:lvl1pPr>
              </a:lstStyle>
              <a:p>
                <a:r>
                  <a:rPr>
                    <a:latin typeface="Heiti SC Light" charset="-122"/>
                    <a:ea typeface="Heiti SC Light" charset="-122"/>
                    <a:cs typeface="Heiti SC Light" charset="-122"/>
                  </a:rPr>
                  <a:t>合作方向</a:t>
                </a:r>
              </a:p>
            </p:txBody>
          </p:sp>
        </p:grpSp>
      </p:grpSp>
      <p:sp>
        <p:nvSpPr>
          <p:cNvPr id="768" name="矩形 33"/>
          <p:cNvSpPr txBox="1"/>
          <p:nvPr/>
        </p:nvSpPr>
        <p:spPr>
          <a:xfrm>
            <a:off x="330480" y="212915"/>
            <a:ext cx="1054133" cy="46166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342900" indent="-342900">
              <a:buSzPct val="100000"/>
              <a:buChar char="➢"/>
              <a:defRPr sz="2400">
                <a:solidFill>
                  <a:srgbClr val="95CCCA"/>
                </a:solidFill>
                <a:latin typeface="经典综艺体简"/>
                <a:ea typeface="经典综艺体简"/>
                <a:cs typeface="经典综艺体简"/>
                <a:sym typeface="经典综艺体简"/>
              </a:defRPr>
            </a:lvl1pPr>
          </a:lstStyle>
          <a:p>
            <a:r>
              <a:rPr>
                <a:latin typeface="Heiti SC Light" charset="-122"/>
                <a:ea typeface="Heiti SC Light" charset="-122"/>
                <a:cs typeface="Heiti SC Light" charset="-122"/>
              </a:rPr>
              <a:t>目录</a:t>
            </a:r>
          </a:p>
        </p:txBody>
      </p:sp>
      <p:sp>
        <p:nvSpPr>
          <p:cNvPr id="769" name="直接连接符 35"/>
          <p:cNvSpPr/>
          <p:nvPr/>
        </p:nvSpPr>
        <p:spPr>
          <a:xfrm>
            <a:off x="-1" y="935078"/>
            <a:ext cx="11273871" cy="1"/>
          </a:xfrm>
          <a:prstGeom prst="line">
            <a:avLst/>
          </a:prstGeom>
          <a:ln w="12700">
            <a:solidFill>
              <a:srgbClr val="FFFFFF">
                <a:alpha val="10500"/>
              </a:srgbClr>
            </a:solidFill>
            <a:miter/>
          </a:ln>
        </p:spPr>
        <p:txBody>
          <a:bodyPr lIns="45719" rIns="45719"/>
          <a:lstStyle/>
          <a:p>
            <a:endParaRPr>
              <a:latin typeface="Heiti SC Light" charset="-122"/>
              <a:ea typeface="Heiti SC Light" charset="-122"/>
              <a:cs typeface="Heiti SC Light" charset="-122"/>
            </a:endParaRPr>
          </a:p>
        </p:txBody>
      </p:sp>
      <p:grpSp>
        <p:nvGrpSpPr>
          <p:cNvPr id="776" name="组合 36"/>
          <p:cNvGrpSpPr/>
          <p:nvPr/>
        </p:nvGrpSpPr>
        <p:grpSpPr>
          <a:xfrm>
            <a:off x="0" y="780259"/>
            <a:ext cx="5723999" cy="78380"/>
            <a:chOff x="0" y="0"/>
            <a:chExt cx="5723998" cy="78378"/>
          </a:xfrm>
        </p:grpSpPr>
        <p:sp>
          <p:nvSpPr>
            <p:cNvPr id="770" name="任意多边形 37"/>
            <p:cNvSpPr/>
            <p:nvPr/>
          </p:nvSpPr>
          <p:spPr>
            <a:xfrm rot="10800000" flipH="1">
              <a:off x="0" y="0"/>
              <a:ext cx="1967533" cy="78378"/>
            </a:xfrm>
            <a:custGeom>
              <a:avLst/>
              <a:gdLst/>
              <a:ahLst/>
              <a:cxnLst>
                <a:cxn ang="0">
                  <a:pos x="wd2" y="hd2"/>
                </a:cxn>
                <a:cxn ang="5400000">
                  <a:pos x="wd2" y="hd2"/>
                </a:cxn>
                <a:cxn ang="10800000">
                  <a:pos x="wd2" y="hd2"/>
                </a:cxn>
                <a:cxn ang="16200000">
                  <a:pos x="wd2" y="hd2"/>
                </a:cxn>
              </a:cxnLst>
              <a:rect l="0" t="0" r="r" b="b"/>
              <a:pathLst>
                <a:path w="21600" h="21600" extrusionOk="0">
                  <a:moveTo>
                    <a:pt x="19988" y="21600"/>
                  </a:moveTo>
                  <a:lnTo>
                    <a:pt x="0" y="21600"/>
                  </a:lnTo>
                  <a:lnTo>
                    <a:pt x="0" y="0"/>
                  </a:lnTo>
                  <a:lnTo>
                    <a:pt x="21600" y="0"/>
                  </a:lnTo>
                  <a:close/>
                </a:path>
              </a:pathLst>
            </a:custGeom>
            <a:solidFill>
              <a:srgbClr val="61D6F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771" name="平行四边形 38"/>
            <p:cNvSpPr/>
            <p:nvPr/>
          </p:nvSpPr>
          <p:spPr>
            <a:xfrm rot="10800000" flipH="1">
              <a:off x="1941686" y="0"/>
              <a:ext cx="1488142"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857" y="0"/>
                  </a:lnTo>
                  <a:lnTo>
                    <a:pt x="21600" y="0"/>
                  </a:lnTo>
                  <a:lnTo>
                    <a:pt x="19743" y="21600"/>
                  </a:lnTo>
                  <a:close/>
                </a:path>
              </a:pathLst>
            </a:custGeom>
            <a:solidFill>
              <a:srgbClr val="61D6F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772" name="平行四边形 39"/>
            <p:cNvSpPr/>
            <p:nvPr/>
          </p:nvSpPr>
          <p:spPr>
            <a:xfrm rot="10800000" flipH="1">
              <a:off x="3403980" y="0"/>
              <a:ext cx="1033432"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674" y="0"/>
                  </a:lnTo>
                  <a:lnTo>
                    <a:pt x="21600" y="0"/>
                  </a:lnTo>
                  <a:lnTo>
                    <a:pt x="18926"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773" name="平行四边形 40"/>
            <p:cNvSpPr/>
            <p:nvPr/>
          </p:nvSpPr>
          <p:spPr>
            <a:xfrm rot="10800000" flipH="1">
              <a:off x="4411564"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774" name="平行四边形 41"/>
            <p:cNvSpPr/>
            <p:nvPr/>
          </p:nvSpPr>
          <p:spPr>
            <a:xfrm rot="10800000" flipH="1">
              <a:off x="4840427"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775" name="平行四边形 42"/>
            <p:cNvSpPr/>
            <p:nvPr/>
          </p:nvSpPr>
          <p:spPr>
            <a:xfrm rot="10800000" flipH="1">
              <a:off x="5269289"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1" nodeType="afterEffect">
                                  <p:stCondLst>
                                    <p:cond delay="0"/>
                                  </p:stCondLst>
                                  <p:iterate>
                                    <p:tmAbs val="0"/>
                                  </p:iterate>
                                  <p:childTnLst>
                                    <p:set>
                                      <p:cBhvr>
                                        <p:cTn id="6" fill="hold"/>
                                        <p:tgtEl>
                                          <p:spTgt spid="736"/>
                                        </p:tgtEl>
                                        <p:attrNameLst>
                                          <p:attrName>style.visibility</p:attrName>
                                        </p:attrNameLst>
                                      </p:cBhvr>
                                      <p:to>
                                        <p:strVal val="visible"/>
                                      </p:to>
                                    </p:set>
                                    <p:anim calcmode="lin" valueType="num">
                                      <p:cBhvr>
                                        <p:cTn id="7" dur="1000" fill="hold"/>
                                        <p:tgtEl>
                                          <p:spTgt spid="736"/>
                                        </p:tgtEl>
                                        <p:attrNameLst>
                                          <p:attrName>ppt_x</p:attrName>
                                        </p:attrNameLst>
                                      </p:cBhvr>
                                      <p:tavLst>
                                        <p:tav tm="0">
                                          <p:val>
                                            <p:strVal val="0-#ppt_w/2"/>
                                          </p:val>
                                        </p:tav>
                                        <p:tav tm="100000">
                                          <p:val>
                                            <p:strVal val="#ppt_x"/>
                                          </p:val>
                                        </p:tav>
                                      </p:tavLst>
                                    </p:anim>
                                    <p:anim calcmode="lin" valueType="num">
                                      <p:cBhvr>
                                        <p:cTn id="8" dur="1000" fill="hold"/>
                                        <p:tgtEl>
                                          <p:spTgt spid="736"/>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2" fill="hold" grpId="2" nodeType="afterEffect">
                                  <p:stCondLst>
                                    <p:cond delay="200"/>
                                  </p:stCondLst>
                                  <p:iterate>
                                    <p:tmAbs val="0"/>
                                  </p:iterate>
                                  <p:childTnLst>
                                    <p:set>
                                      <p:cBhvr>
                                        <p:cTn id="11" fill="hold"/>
                                        <p:tgtEl>
                                          <p:spTgt spid="735"/>
                                        </p:tgtEl>
                                        <p:attrNameLst>
                                          <p:attrName>style.visibility</p:attrName>
                                        </p:attrNameLst>
                                      </p:cBhvr>
                                      <p:to>
                                        <p:strVal val="visible"/>
                                      </p:to>
                                    </p:set>
                                    <p:anim calcmode="lin" valueType="num">
                                      <p:cBhvr>
                                        <p:cTn id="12" dur="1000" fill="hold"/>
                                        <p:tgtEl>
                                          <p:spTgt spid="735"/>
                                        </p:tgtEl>
                                        <p:attrNameLst>
                                          <p:attrName>ppt_x</p:attrName>
                                        </p:attrNameLst>
                                      </p:cBhvr>
                                      <p:tavLst>
                                        <p:tav tm="0">
                                          <p:val>
                                            <p:strVal val="0-#ppt_w/2"/>
                                          </p:val>
                                        </p:tav>
                                        <p:tav tm="100000">
                                          <p:val>
                                            <p:strVal val="#ppt_x"/>
                                          </p:val>
                                        </p:tav>
                                      </p:tavLst>
                                    </p:anim>
                                    <p:anim calcmode="lin" valueType="num">
                                      <p:cBhvr>
                                        <p:cTn id="13" dur="1000" fill="hold"/>
                                        <p:tgtEl>
                                          <p:spTgt spid="735"/>
                                        </p:tgtEl>
                                        <p:attrNameLst>
                                          <p:attrName>ppt_y</p:attrName>
                                        </p:attrNameLst>
                                      </p:cBhvr>
                                      <p:tavLst>
                                        <p:tav tm="0">
                                          <p:val>
                                            <p:strVal val="1+#ppt_h/2"/>
                                          </p:val>
                                        </p:tav>
                                        <p:tav tm="100000">
                                          <p:val>
                                            <p:strVal val="#ppt_y"/>
                                          </p:val>
                                        </p:tav>
                                      </p:tavLst>
                                    </p:anim>
                                  </p:childTnLst>
                                </p:cTn>
                              </p:par>
                            </p:childTnLst>
                          </p:cTn>
                        </p:par>
                        <p:par>
                          <p:cTn id="14" fill="hold">
                            <p:stCondLst>
                              <p:cond delay="2200"/>
                            </p:stCondLst>
                            <p:childTnLst>
                              <p:par>
                                <p:cTn id="15" presetID="2" presetClass="entr" presetSubtype="12" fill="hold" grpId="3" nodeType="afterEffect">
                                  <p:stCondLst>
                                    <p:cond delay="300"/>
                                  </p:stCondLst>
                                  <p:iterate>
                                    <p:tmAbs val="0"/>
                                  </p:iterate>
                                  <p:childTnLst>
                                    <p:set>
                                      <p:cBhvr>
                                        <p:cTn id="16" fill="hold"/>
                                        <p:tgtEl>
                                          <p:spTgt spid="734"/>
                                        </p:tgtEl>
                                        <p:attrNameLst>
                                          <p:attrName>style.visibility</p:attrName>
                                        </p:attrNameLst>
                                      </p:cBhvr>
                                      <p:to>
                                        <p:strVal val="visible"/>
                                      </p:to>
                                    </p:set>
                                    <p:anim calcmode="lin" valueType="num">
                                      <p:cBhvr>
                                        <p:cTn id="17" dur="1000" fill="hold"/>
                                        <p:tgtEl>
                                          <p:spTgt spid="734"/>
                                        </p:tgtEl>
                                        <p:attrNameLst>
                                          <p:attrName>ppt_x</p:attrName>
                                        </p:attrNameLst>
                                      </p:cBhvr>
                                      <p:tavLst>
                                        <p:tav tm="0">
                                          <p:val>
                                            <p:strVal val="0-#ppt_w/2"/>
                                          </p:val>
                                        </p:tav>
                                        <p:tav tm="100000">
                                          <p:val>
                                            <p:strVal val="#ppt_x"/>
                                          </p:val>
                                        </p:tav>
                                      </p:tavLst>
                                    </p:anim>
                                    <p:anim calcmode="lin" valueType="num">
                                      <p:cBhvr>
                                        <p:cTn id="18" dur="1000" fill="hold"/>
                                        <p:tgtEl>
                                          <p:spTgt spid="734"/>
                                        </p:tgtEl>
                                        <p:attrNameLst>
                                          <p:attrName>ppt_y</p:attrName>
                                        </p:attrNameLst>
                                      </p:cBhvr>
                                      <p:tavLst>
                                        <p:tav tm="0">
                                          <p:val>
                                            <p:strVal val="1+#ppt_h/2"/>
                                          </p:val>
                                        </p:tav>
                                        <p:tav tm="100000">
                                          <p:val>
                                            <p:strVal val="#ppt_y"/>
                                          </p:val>
                                        </p:tav>
                                      </p:tavLst>
                                    </p:anim>
                                  </p:childTnLst>
                                </p:cTn>
                              </p:par>
                            </p:childTnLst>
                          </p:cTn>
                        </p:par>
                        <p:par>
                          <p:cTn id="19" fill="hold">
                            <p:stCondLst>
                              <p:cond delay="3500"/>
                            </p:stCondLst>
                            <p:childTnLst>
                              <p:par>
                                <p:cTn id="20" presetID="2" presetClass="entr" presetSubtype="12" fill="hold" grpId="4" nodeType="afterEffect">
                                  <p:stCondLst>
                                    <p:cond delay="400"/>
                                  </p:stCondLst>
                                  <p:iterate>
                                    <p:tmAbs val="0"/>
                                  </p:iterate>
                                  <p:childTnLst>
                                    <p:set>
                                      <p:cBhvr>
                                        <p:cTn id="21" fill="hold"/>
                                        <p:tgtEl>
                                          <p:spTgt spid="733"/>
                                        </p:tgtEl>
                                        <p:attrNameLst>
                                          <p:attrName>style.visibility</p:attrName>
                                        </p:attrNameLst>
                                      </p:cBhvr>
                                      <p:to>
                                        <p:strVal val="visible"/>
                                      </p:to>
                                    </p:set>
                                    <p:anim calcmode="lin" valueType="num">
                                      <p:cBhvr>
                                        <p:cTn id="22" dur="1000" fill="hold"/>
                                        <p:tgtEl>
                                          <p:spTgt spid="733"/>
                                        </p:tgtEl>
                                        <p:attrNameLst>
                                          <p:attrName>ppt_x</p:attrName>
                                        </p:attrNameLst>
                                      </p:cBhvr>
                                      <p:tavLst>
                                        <p:tav tm="0">
                                          <p:val>
                                            <p:strVal val="0-#ppt_w/2"/>
                                          </p:val>
                                        </p:tav>
                                        <p:tav tm="100000">
                                          <p:val>
                                            <p:strVal val="#ppt_x"/>
                                          </p:val>
                                        </p:tav>
                                      </p:tavLst>
                                    </p:anim>
                                    <p:anim calcmode="lin" valueType="num">
                                      <p:cBhvr>
                                        <p:cTn id="23" dur="1000" fill="hold"/>
                                        <p:tgtEl>
                                          <p:spTgt spid="733"/>
                                        </p:tgtEl>
                                        <p:attrNameLst>
                                          <p:attrName>ppt_y</p:attrName>
                                        </p:attrNameLst>
                                      </p:cBhvr>
                                      <p:tavLst>
                                        <p:tav tm="0">
                                          <p:val>
                                            <p:strVal val="1+#ppt_h/2"/>
                                          </p:val>
                                        </p:tav>
                                        <p:tav tm="100000">
                                          <p:val>
                                            <p:strVal val="#ppt_y"/>
                                          </p:val>
                                        </p:tav>
                                      </p:tavLst>
                                    </p:anim>
                                  </p:childTnLst>
                                </p:cTn>
                              </p:par>
                            </p:childTnLst>
                          </p:cTn>
                        </p:par>
                        <p:par>
                          <p:cTn id="24" fill="hold">
                            <p:stCondLst>
                              <p:cond delay="4900"/>
                            </p:stCondLst>
                            <p:childTnLst>
                              <p:par>
                                <p:cTn id="25" presetID="2" presetClass="entr" presetSubtype="12" fill="hold" grpId="5" nodeType="afterEffect">
                                  <p:stCondLst>
                                    <p:cond delay="500"/>
                                  </p:stCondLst>
                                  <p:iterate>
                                    <p:tmAbs val="0"/>
                                  </p:iterate>
                                  <p:childTnLst>
                                    <p:set>
                                      <p:cBhvr>
                                        <p:cTn id="26" fill="hold"/>
                                        <p:tgtEl>
                                          <p:spTgt spid="732"/>
                                        </p:tgtEl>
                                        <p:attrNameLst>
                                          <p:attrName>style.visibility</p:attrName>
                                        </p:attrNameLst>
                                      </p:cBhvr>
                                      <p:to>
                                        <p:strVal val="visible"/>
                                      </p:to>
                                    </p:set>
                                    <p:anim calcmode="lin" valueType="num">
                                      <p:cBhvr>
                                        <p:cTn id="27" dur="1000" fill="hold"/>
                                        <p:tgtEl>
                                          <p:spTgt spid="732"/>
                                        </p:tgtEl>
                                        <p:attrNameLst>
                                          <p:attrName>ppt_x</p:attrName>
                                        </p:attrNameLst>
                                      </p:cBhvr>
                                      <p:tavLst>
                                        <p:tav tm="0">
                                          <p:val>
                                            <p:strVal val="0-#ppt_w/2"/>
                                          </p:val>
                                        </p:tav>
                                        <p:tav tm="100000">
                                          <p:val>
                                            <p:strVal val="#ppt_x"/>
                                          </p:val>
                                        </p:tav>
                                      </p:tavLst>
                                    </p:anim>
                                    <p:anim calcmode="lin" valueType="num">
                                      <p:cBhvr>
                                        <p:cTn id="28" dur="1000" fill="hold"/>
                                        <p:tgtEl>
                                          <p:spTgt spid="732"/>
                                        </p:tgtEl>
                                        <p:attrNameLst>
                                          <p:attrName>ppt_y</p:attrName>
                                        </p:attrNameLst>
                                      </p:cBhvr>
                                      <p:tavLst>
                                        <p:tav tm="0">
                                          <p:val>
                                            <p:strVal val="1+#ppt_h/2"/>
                                          </p:val>
                                        </p:tav>
                                        <p:tav tm="100000">
                                          <p:val>
                                            <p:strVal val="#ppt_y"/>
                                          </p:val>
                                        </p:tav>
                                      </p:tavLst>
                                    </p:anim>
                                  </p:childTnLst>
                                </p:cTn>
                              </p:par>
                            </p:childTnLst>
                          </p:cTn>
                        </p:par>
                        <p:par>
                          <p:cTn id="29" fill="hold">
                            <p:stCondLst>
                              <p:cond delay="6400"/>
                            </p:stCondLst>
                            <p:childTnLst>
                              <p:par>
                                <p:cTn id="30" presetID="9" presetClass="entr" fill="hold" grpId="6" nodeType="afterEffect">
                                  <p:stCondLst>
                                    <p:cond delay="0"/>
                                  </p:stCondLst>
                                  <p:iterate>
                                    <p:tmAbs val="0"/>
                                  </p:iterate>
                                  <p:childTnLst>
                                    <p:set>
                                      <p:cBhvr>
                                        <p:cTn id="31" fill="hold"/>
                                        <p:tgtEl>
                                          <p:spTgt spid="738"/>
                                        </p:tgtEl>
                                        <p:attrNameLst>
                                          <p:attrName>style.visibility</p:attrName>
                                        </p:attrNameLst>
                                      </p:cBhvr>
                                      <p:to>
                                        <p:strVal val="visible"/>
                                      </p:to>
                                    </p:set>
                                    <p:animEffect transition="in" filter="dissolve">
                                      <p:cBhvr>
                                        <p:cTn id="32" dur="500"/>
                                        <p:tgtEl>
                                          <p:spTgt spid="738"/>
                                        </p:tgtEl>
                                      </p:cBhvr>
                                    </p:animEffect>
                                  </p:childTnLst>
                                </p:cTn>
                              </p:par>
                            </p:childTnLst>
                          </p:cTn>
                        </p:par>
                        <p:par>
                          <p:cTn id="33" fill="hold">
                            <p:stCondLst>
                              <p:cond delay="6900"/>
                            </p:stCondLst>
                            <p:childTnLst>
                              <p:par>
                                <p:cTn id="34" presetID="9" presetClass="entr" fill="hold" grpId="7" nodeType="afterEffect">
                                  <p:stCondLst>
                                    <p:cond delay="0"/>
                                  </p:stCondLst>
                                  <p:iterate>
                                    <p:tmAbs val="0"/>
                                  </p:iterate>
                                  <p:childTnLst>
                                    <p:set>
                                      <p:cBhvr>
                                        <p:cTn id="35" fill="hold"/>
                                        <p:tgtEl>
                                          <p:spTgt spid="737"/>
                                        </p:tgtEl>
                                        <p:attrNameLst>
                                          <p:attrName>style.visibility</p:attrName>
                                        </p:attrNameLst>
                                      </p:cBhvr>
                                      <p:to>
                                        <p:strVal val="visible"/>
                                      </p:to>
                                    </p:set>
                                    <p:animEffect transition="in" filter="dissolve">
                                      <p:cBhvr>
                                        <p:cTn id="36" dur="500"/>
                                        <p:tgtEl>
                                          <p:spTgt spid="737"/>
                                        </p:tgtEl>
                                      </p:cBhvr>
                                    </p:animEffect>
                                  </p:childTnLst>
                                </p:cTn>
                              </p:par>
                            </p:childTnLst>
                          </p:cTn>
                        </p:par>
                        <p:par>
                          <p:cTn id="37" fill="hold">
                            <p:stCondLst>
                              <p:cond delay="7400"/>
                            </p:stCondLst>
                            <p:childTnLst>
                              <p:par>
                                <p:cTn id="38" presetID="2" presetClass="entr" presetSubtype="2" fill="hold" grpId="8" nodeType="afterEffect">
                                  <p:stCondLst>
                                    <p:cond delay="0"/>
                                  </p:stCondLst>
                                  <p:iterate>
                                    <p:tmAbs val="0"/>
                                  </p:iterate>
                                  <p:childTnLst>
                                    <p:set>
                                      <p:cBhvr>
                                        <p:cTn id="39" fill="hold"/>
                                        <p:tgtEl>
                                          <p:spTgt spid="746"/>
                                        </p:tgtEl>
                                        <p:attrNameLst>
                                          <p:attrName>style.visibility</p:attrName>
                                        </p:attrNameLst>
                                      </p:cBhvr>
                                      <p:to>
                                        <p:strVal val="visible"/>
                                      </p:to>
                                    </p:set>
                                    <p:anim calcmode="lin" valueType="num">
                                      <p:cBhvr>
                                        <p:cTn id="40" dur="500" fill="hold"/>
                                        <p:tgtEl>
                                          <p:spTgt spid="746"/>
                                        </p:tgtEl>
                                        <p:attrNameLst>
                                          <p:attrName>ppt_x</p:attrName>
                                        </p:attrNameLst>
                                      </p:cBhvr>
                                      <p:tavLst>
                                        <p:tav tm="0">
                                          <p:val>
                                            <p:strVal val="1+#ppt_w/2"/>
                                          </p:val>
                                        </p:tav>
                                        <p:tav tm="100000">
                                          <p:val>
                                            <p:strVal val="#ppt_x"/>
                                          </p:val>
                                        </p:tav>
                                      </p:tavLst>
                                    </p:anim>
                                    <p:anim calcmode="lin" valueType="num">
                                      <p:cBhvr>
                                        <p:cTn id="41" dur="500" fill="hold"/>
                                        <p:tgtEl>
                                          <p:spTgt spid="746"/>
                                        </p:tgtEl>
                                        <p:attrNameLst>
                                          <p:attrName>ppt_y</p:attrName>
                                        </p:attrNameLst>
                                      </p:cBhvr>
                                      <p:tavLst>
                                        <p:tav tm="0">
                                          <p:val>
                                            <p:strVal val="#ppt_y"/>
                                          </p:val>
                                        </p:tav>
                                        <p:tav tm="100000">
                                          <p:val>
                                            <p:strVal val="#ppt_y"/>
                                          </p:val>
                                        </p:tav>
                                      </p:tavLst>
                                    </p:anim>
                                  </p:childTnLst>
                                </p:cTn>
                              </p:par>
                            </p:childTnLst>
                          </p:cTn>
                        </p:par>
                        <p:par>
                          <p:cTn id="42" fill="hold">
                            <p:stCondLst>
                              <p:cond delay="7900"/>
                            </p:stCondLst>
                            <p:childTnLst>
                              <p:par>
                                <p:cTn id="43" presetID="2" presetClass="entr" presetSubtype="2" fill="hold" grpId="9" nodeType="afterEffect">
                                  <p:stCondLst>
                                    <p:cond delay="250"/>
                                  </p:stCondLst>
                                  <p:iterate>
                                    <p:tmAbs val="0"/>
                                  </p:iterate>
                                  <p:childTnLst>
                                    <p:set>
                                      <p:cBhvr>
                                        <p:cTn id="44" fill="hold"/>
                                        <p:tgtEl>
                                          <p:spTgt spid="753"/>
                                        </p:tgtEl>
                                        <p:attrNameLst>
                                          <p:attrName>style.visibility</p:attrName>
                                        </p:attrNameLst>
                                      </p:cBhvr>
                                      <p:to>
                                        <p:strVal val="visible"/>
                                      </p:to>
                                    </p:set>
                                    <p:anim calcmode="lin" valueType="num">
                                      <p:cBhvr>
                                        <p:cTn id="45" dur="500" fill="hold"/>
                                        <p:tgtEl>
                                          <p:spTgt spid="753"/>
                                        </p:tgtEl>
                                        <p:attrNameLst>
                                          <p:attrName>ppt_x</p:attrName>
                                        </p:attrNameLst>
                                      </p:cBhvr>
                                      <p:tavLst>
                                        <p:tav tm="0">
                                          <p:val>
                                            <p:strVal val="1+#ppt_w/2"/>
                                          </p:val>
                                        </p:tav>
                                        <p:tav tm="100000">
                                          <p:val>
                                            <p:strVal val="#ppt_x"/>
                                          </p:val>
                                        </p:tav>
                                      </p:tavLst>
                                    </p:anim>
                                    <p:anim calcmode="lin" valueType="num">
                                      <p:cBhvr>
                                        <p:cTn id="46" dur="500" fill="hold"/>
                                        <p:tgtEl>
                                          <p:spTgt spid="753"/>
                                        </p:tgtEl>
                                        <p:attrNameLst>
                                          <p:attrName>ppt_y</p:attrName>
                                        </p:attrNameLst>
                                      </p:cBhvr>
                                      <p:tavLst>
                                        <p:tav tm="0">
                                          <p:val>
                                            <p:strVal val="#ppt_y"/>
                                          </p:val>
                                        </p:tav>
                                        <p:tav tm="100000">
                                          <p:val>
                                            <p:strVal val="#ppt_y"/>
                                          </p:val>
                                        </p:tav>
                                      </p:tavLst>
                                    </p:anim>
                                  </p:childTnLst>
                                </p:cTn>
                              </p:par>
                            </p:childTnLst>
                          </p:cTn>
                        </p:par>
                        <p:par>
                          <p:cTn id="47" fill="hold">
                            <p:stCondLst>
                              <p:cond delay="8650"/>
                            </p:stCondLst>
                            <p:childTnLst>
                              <p:par>
                                <p:cTn id="48" presetID="2" presetClass="entr" presetSubtype="2" fill="hold" grpId="10" nodeType="afterEffect">
                                  <p:stCondLst>
                                    <p:cond delay="500"/>
                                  </p:stCondLst>
                                  <p:iterate>
                                    <p:tmAbs val="0"/>
                                  </p:iterate>
                                  <p:childTnLst>
                                    <p:set>
                                      <p:cBhvr>
                                        <p:cTn id="49" fill="hold"/>
                                        <p:tgtEl>
                                          <p:spTgt spid="760"/>
                                        </p:tgtEl>
                                        <p:attrNameLst>
                                          <p:attrName>style.visibility</p:attrName>
                                        </p:attrNameLst>
                                      </p:cBhvr>
                                      <p:to>
                                        <p:strVal val="visible"/>
                                      </p:to>
                                    </p:set>
                                    <p:anim calcmode="lin" valueType="num">
                                      <p:cBhvr>
                                        <p:cTn id="50" dur="500" fill="hold"/>
                                        <p:tgtEl>
                                          <p:spTgt spid="760"/>
                                        </p:tgtEl>
                                        <p:attrNameLst>
                                          <p:attrName>ppt_x</p:attrName>
                                        </p:attrNameLst>
                                      </p:cBhvr>
                                      <p:tavLst>
                                        <p:tav tm="0">
                                          <p:val>
                                            <p:strVal val="1+#ppt_w/2"/>
                                          </p:val>
                                        </p:tav>
                                        <p:tav tm="100000">
                                          <p:val>
                                            <p:strVal val="#ppt_x"/>
                                          </p:val>
                                        </p:tav>
                                      </p:tavLst>
                                    </p:anim>
                                    <p:anim calcmode="lin" valueType="num">
                                      <p:cBhvr>
                                        <p:cTn id="51" dur="500" fill="hold"/>
                                        <p:tgtEl>
                                          <p:spTgt spid="760"/>
                                        </p:tgtEl>
                                        <p:attrNameLst>
                                          <p:attrName>ppt_y</p:attrName>
                                        </p:attrNameLst>
                                      </p:cBhvr>
                                      <p:tavLst>
                                        <p:tav tm="0">
                                          <p:val>
                                            <p:strVal val="#ppt_y"/>
                                          </p:val>
                                        </p:tav>
                                        <p:tav tm="100000">
                                          <p:val>
                                            <p:strVal val="#ppt_y"/>
                                          </p:val>
                                        </p:tav>
                                      </p:tavLst>
                                    </p:anim>
                                  </p:childTnLst>
                                </p:cTn>
                              </p:par>
                            </p:childTnLst>
                          </p:cTn>
                        </p:par>
                        <p:par>
                          <p:cTn id="52" fill="hold">
                            <p:stCondLst>
                              <p:cond delay="9650"/>
                            </p:stCondLst>
                            <p:childTnLst>
                              <p:par>
                                <p:cTn id="53" presetID="2" presetClass="entr" presetSubtype="2" fill="hold" grpId="11" nodeType="afterEffect">
                                  <p:stCondLst>
                                    <p:cond delay="750"/>
                                  </p:stCondLst>
                                  <p:iterate>
                                    <p:tmAbs val="0"/>
                                  </p:iterate>
                                  <p:childTnLst>
                                    <p:set>
                                      <p:cBhvr>
                                        <p:cTn id="54" fill="hold"/>
                                        <p:tgtEl>
                                          <p:spTgt spid="767"/>
                                        </p:tgtEl>
                                        <p:attrNameLst>
                                          <p:attrName>style.visibility</p:attrName>
                                        </p:attrNameLst>
                                      </p:cBhvr>
                                      <p:to>
                                        <p:strVal val="visible"/>
                                      </p:to>
                                    </p:set>
                                    <p:anim calcmode="lin" valueType="num">
                                      <p:cBhvr>
                                        <p:cTn id="55" dur="500" fill="hold"/>
                                        <p:tgtEl>
                                          <p:spTgt spid="767"/>
                                        </p:tgtEl>
                                        <p:attrNameLst>
                                          <p:attrName>ppt_x</p:attrName>
                                        </p:attrNameLst>
                                      </p:cBhvr>
                                      <p:tavLst>
                                        <p:tav tm="0">
                                          <p:val>
                                            <p:strVal val="1+#ppt_w/2"/>
                                          </p:val>
                                        </p:tav>
                                        <p:tav tm="100000">
                                          <p:val>
                                            <p:strVal val="#ppt_x"/>
                                          </p:val>
                                        </p:tav>
                                      </p:tavLst>
                                    </p:anim>
                                    <p:anim calcmode="lin" valueType="num">
                                      <p:cBhvr>
                                        <p:cTn id="56" dur="500" fill="hold"/>
                                        <p:tgtEl>
                                          <p:spTgt spid="7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 grpId="5" animBg="1" advAuto="0"/>
      <p:bldP spid="733" grpId="4" animBg="1" advAuto="0"/>
      <p:bldP spid="734" grpId="3" animBg="1" advAuto="0"/>
      <p:bldP spid="735" grpId="2" animBg="1" advAuto="0"/>
      <p:bldP spid="736" grpId="1" animBg="1" advAuto="0"/>
      <p:bldP spid="737" grpId="7" animBg="1" advAuto="0"/>
      <p:bldP spid="738" grpId="6" animBg="1" advAuto="0"/>
      <p:bldP spid="746" grpId="8" animBg="1" advAuto="0"/>
      <p:bldP spid="753" grpId="9" animBg="1" advAuto="0"/>
      <p:bldP spid="760" grpId="10" animBg="1" advAuto="0"/>
      <p:bldP spid="767" grpId="11"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5" name="组合 60"/>
          <p:cNvGrpSpPr/>
          <p:nvPr/>
        </p:nvGrpSpPr>
        <p:grpSpPr>
          <a:xfrm>
            <a:off x="3139125" y="2419759"/>
            <a:ext cx="1709888" cy="1709888"/>
            <a:chOff x="0" y="0"/>
            <a:chExt cx="1709886" cy="1709886"/>
          </a:xfrm>
        </p:grpSpPr>
        <p:sp>
          <p:nvSpPr>
            <p:cNvPr id="778" name="椭圆 1"/>
            <p:cNvSpPr/>
            <p:nvPr/>
          </p:nvSpPr>
          <p:spPr>
            <a:xfrm>
              <a:off x="0" y="0"/>
              <a:ext cx="1709886" cy="1709886"/>
            </a:xfrm>
            <a:prstGeom prst="ellipse">
              <a:avLst/>
            </a:prstGeom>
            <a:gradFill flip="none" rotWithShape="1">
              <a:gsLst>
                <a:gs pos="64999">
                  <a:srgbClr val="01E2BC">
                    <a:alpha val="0"/>
                  </a:srgbClr>
                </a:gs>
                <a:gs pos="100000">
                  <a:srgbClr val="01E2BC"/>
                </a:gs>
              </a:gsLst>
              <a:path path="circle">
                <a:fillToRect l="37721" t="-19636" r="62278" b="119636"/>
              </a:path>
            </a:gradFill>
            <a:ln w="12700" cap="flat">
              <a:noFill/>
              <a:miter lim="400000"/>
            </a:ln>
            <a:effectLst/>
          </p:spPr>
          <p:txBody>
            <a:bodyPr wrap="square" lIns="45719" tIns="45719" rIns="45719" bIns="45719" numCol="1" anchor="ctr">
              <a:noAutofit/>
            </a:bodyPr>
            <a:lstStyle/>
            <a:p>
              <a:pPr algn="ctr">
                <a:defRPr sz="2800" b="1">
                  <a:solidFill>
                    <a:srgbClr val="FFFFFF"/>
                  </a:solidFill>
                </a:defRPr>
              </a:pPr>
              <a:endParaRPr>
                <a:latin typeface="Heiti SC Light" charset="-122"/>
                <a:ea typeface="Heiti SC Light" charset="-122"/>
                <a:cs typeface="Heiti SC Light" charset="-122"/>
              </a:endParaRPr>
            </a:p>
          </p:txBody>
        </p:sp>
        <p:sp>
          <p:nvSpPr>
            <p:cNvPr id="779" name="椭圆 2"/>
            <p:cNvSpPr/>
            <p:nvPr/>
          </p:nvSpPr>
          <p:spPr>
            <a:xfrm>
              <a:off x="127326" y="127329"/>
              <a:ext cx="1455233" cy="1455233"/>
            </a:xfrm>
            <a:prstGeom prst="ellipse">
              <a:avLst/>
            </a:prstGeom>
            <a:noFill/>
            <a:ln w="12700" cap="flat">
              <a:solidFill>
                <a:srgbClr val="2A9995"/>
              </a:solidFill>
              <a:prstDash val="solid"/>
              <a:miter lim="800000"/>
            </a:ln>
            <a:effectLst/>
          </p:spPr>
          <p:txBody>
            <a:bodyPr wrap="square" lIns="45719" tIns="45719" rIns="45719" bIns="45719" numCol="1" anchor="ctr">
              <a:noAutofit/>
            </a:bodyPr>
            <a:lstStyle/>
            <a:p>
              <a:pPr algn="ctr">
                <a:defRPr sz="2800" b="1">
                  <a:solidFill>
                    <a:srgbClr val="FFFFFF"/>
                  </a:solidFill>
                </a:defRPr>
              </a:pPr>
              <a:endParaRPr>
                <a:latin typeface="Heiti SC Light" charset="-122"/>
                <a:ea typeface="Heiti SC Light" charset="-122"/>
                <a:cs typeface="Heiti SC Light" charset="-122"/>
              </a:endParaRPr>
            </a:p>
          </p:txBody>
        </p:sp>
        <p:grpSp>
          <p:nvGrpSpPr>
            <p:cNvPr id="783" name="组合 55"/>
            <p:cNvGrpSpPr/>
            <p:nvPr/>
          </p:nvGrpSpPr>
          <p:grpSpPr>
            <a:xfrm>
              <a:off x="231143" y="185862"/>
              <a:ext cx="1247600" cy="1338158"/>
              <a:chOff x="0" y="0"/>
              <a:chExt cx="1247599" cy="1338156"/>
            </a:xfrm>
          </p:grpSpPr>
          <p:sp>
            <p:nvSpPr>
              <p:cNvPr id="780" name="任意多边形 56"/>
              <p:cNvSpPr/>
              <p:nvPr/>
            </p:nvSpPr>
            <p:spPr>
              <a:xfrm>
                <a:off x="0" y="0"/>
                <a:ext cx="1247600" cy="43213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5598" y="0"/>
                      <a:pt x="19715" y="8423"/>
                      <a:pt x="21474" y="20426"/>
                    </a:cubicBezTo>
                    <a:lnTo>
                      <a:pt x="21600" y="21600"/>
                    </a:lnTo>
                    <a:lnTo>
                      <a:pt x="20342" y="21600"/>
                    </a:lnTo>
                    <a:lnTo>
                      <a:pt x="19416" y="16672"/>
                    </a:lnTo>
                    <a:cubicBezTo>
                      <a:pt x="17549" y="8693"/>
                      <a:pt x="14386" y="3447"/>
                      <a:pt x="10800" y="3447"/>
                    </a:cubicBezTo>
                    <a:cubicBezTo>
                      <a:pt x="7214" y="3447"/>
                      <a:pt x="4051" y="8693"/>
                      <a:pt x="2184" y="16672"/>
                    </a:cubicBezTo>
                    <a:lnTo>
                      <a:pt x="1258" y="21600"/>
                    </a:lnTo>
                    <a:lnTo>
                      <a:pt x="0" y="21600"/>
                    </a:lnTo>
                    <a:lnTo>
                      <a:pt x="126" y="20426"/>
                    </a:lnTo>
                    <a:cubicBezTo>
                      <a:pt x="1885" y="8423"/>
                      <a:pt x="6002" y="0"/>
                      <a:pt x="10800" y="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2800" b="1">
                    <a:solidFill>
                      <a:srgbClr val="FFFFFF"/>
                    </a:solidFill>
                  </a:defRPr>
                </a:pPr>
                <a:endParaRPr>
                  <a:latin typeface="Heiti SC Light" charset="-122"/>
                  <a:ea typeface="Heiti SC Light" charset="-122"/>
                  <a:cs typeface="Heiti SC Light" charset="-122"/>
                </a:endParaRPr>
              </a:p>
            </p:txBody>
          </p:sp>
          <p:sp>
            <p:nvSpPr>
              <p:cNvPr id="781" name="任意多边形 57"/>
              <p:cNvSpPr/>
              <p:nvPr/>
            </p:nvSpPr>
            <p:spPr>
              <a:xfrm>
                <a:off x="102508" y="1083812"/>
                <a:ext cx="293795" cy="2064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543" y="0"/>
                    </a:lnTo>
                    <a:lnTo>
                      <a:pt x="7127" y="1008"/>
                    </a:lnTo>
                    <a:cubicBezTo>
                      <a:pt x="11120" y="6688"/>
                      <a:pt x="15873" y="11285"/>
                      <a:pt x="21152" y="14461"/>
                    </a:cubicBezTo>
                    <a:lnTo>
                      <a:pt x="21600" y="14659"/>
                    </a:lnTo>
                    <a:lnTo>
                      <a:pt x="20293" y="21600"/>
                    </a:lnTo>
                    <a:lnTo>
                      <a:pt x="19179" y="21108"/>
                    </a:lnTo>
                    <a:cubicBezTo>
                      <a:pt x="13293" y="17566"/>
                      <a:pt x="7993" y="12441"/>
                      <a:pt x="3542" y="6108"/>
                    </a:cubicBezTo>
                    <a:lnTo>
                      <a:pt x="0" y="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2800" b="1">
                    <a:solidFill>
                      <a:srgbClr val="FFFFFF"/>
                    </a:solidFill>
                  </a:defRPr>
                </a:pPr>
                <a:endParaRPr>
                  <a:latin typeface="Heiti SC Light" charset="-122"/>
                  <a:ea typeface="Heiti SC Light" charset="-122"/>
                  <a:cs typeface="Heiti SC Light" charset="-122"/>
                </a:endParaRPr>
              </a:p>
            </p:txBody>
          </p:sp>
          <p:sp>
            <p:nvSpPr>
              <p:cNvPr id="782" name="任意多边形 58"/>
              <p:cNvSpPr/>
              <p:nvPr/>
            </p:nvSpPr>
            <p:spPr>
              <a:xfrm>
                <a:off x="475643" y="1083792"/>
                <a:ext cx="669464" cy="254365"/>
              </a:xfrm>
              <a:custGeom>
                <a:avLst/>
                <a:gdLst/>
                <a:ahLst/>
                <a:cxnLst>
                  <a:cxn ang="0">
                    <a:pos x="wd2" y="hd2"/>
                  </a:cxn>
                  <a:cxn ang="5400000">
                    <a:pos x="wd2" y="hd2"/>
                  </a:cxn>
                  <a:cxn ang="10800000">
                    <a:pos x="wd2" y="hd2"/>
                  </a:cxn>
                  <a:cxn ang="16200000">
                    <a:pos x="wd2" y="hd2"/>
                  </a:cxn>
                </a:cxnLst>
                <a:rect l="0" t="0" r="r" b="b"/>
                <a:pathLst>
                  <a:path w="21600" h="21600" extrusionOk="0">
                    <a:moveTo>
                      <a:pt x="18729" y="0"/>
                    </a:moveTo>
                    <a:lnTo>
                      <a:pt x="21600" y="0"/>
                    </a:lnTo>
                    <a:lnTo>
                      <a:pt x="20046" y="4959"/>
                    </a:lnTo>
                    <a:cubicBezTo>
                      <a:pt x="16139" y="15241"/>
                      <a:pt x="10742" y="21600"/>
                      <a:pt x="4780" y="21600"/>
                    </a:cubicBezTo>
                    <a:cubicBezTo>
                      <a:pt x="3290" y="21600"/>
                      <a:pt x="1835" y="21203"/>
                      <a:pt x="430" y="20446"/>
                    </a:cubicBezTo>
                    <a:lnTo>
                      <a:pt x="0" y="20095"/>
                    </a:lnTo>
                    <a:lnTo>
                      <a:pt x="574" y="14460"/>
                    </a:lnTo>
                    <a:lnTo>
                      <a:pt x="878" y="14709"/>
                    </a:lnTo>
                    <a:cubicBezTo>
                      <a:pt x="2139" y="15388"/>
                      <a:pt x="3444" y="15744"/>
                      <a:pt x="4780" y="15744"/>
                    </a:cubicBezTo>
                    <a:cubicBezTo>
                      <a:pt x="10127" y="15744"/>
                      <a:pt x="14968" y="10040"/>
                      <a:pt x="18472" y="818"/>
                    </a:cubicBezTo>
                    <a:lnTo>
                      <a:pt x="18729" y="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2800" b="1">
                    <a:solidFill>
                      <a:srgbClr val="FFFFFF"/>
                    </a:solidFill>
                  </a:defRPr>
                </a:pPr>
                <a:endParaRPr>
                  <a:latin typeface="Heiti SC Light" charset="-122"/>
                  <a:ea typeface="Heiti SC Light" charset="-122"/>
                  <a:cs typeface="Heiti SC Light" charset="-122"/>
                </a:endParaRPr>
              </a:p>
            </p:txBody>
          </p:sp>
        </p:grpSp>
        <p:sp>
          <p:nvSpPr>
            <p:cNvPr id="784" name="文本框 59"/>
            <p:cNvSpPr txBox="1"/>
            <p:nvPr/>
          </p:nvSpPr>
          <p:spPr>
            <a:xfrm>
              <a:off x="422383" y="438102"/>
              <a:ext cx="775209" cy="8309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b="1">
                  <a:solidFill>
                    <a:srgbClr val="FFFFFF"/>
                  </a:solidFill>
                  <a:latin typeface="Arial"/>
                  <a:ea typeface="Arial"/>
                  <a:cs typeface="Arial"/>
                  <a:sym typeface="Arial"/>
                </a:defRPr>
              </a:lvl1pPr>
            </a:lstStyle>
            <a:p>
              <a:r>
                <a:rPr>
                  <a:latin typeface="Heiti SC Light" charset="-122"/>
                  <a:ea typeface="Heiti SC Light" charset="-122"/>
                  <a:cs typeface="Heiti SC Light" charset="-122"/>
                </a:rPr>
                <a:t>01</a:t>
              </a:r>
            </a:p>
          </p:txBody>
        </p:sp>
      </p:grpSp>
      <p:sp>
        <p:nvSpPr>
          <p:cNvPr id="786" name="Rectangle 3"/>
          <p:cNvSpPr txBox="1"/>
          <p:nvPr/>
        </p:nvSpPr>
        <p:spPr>
          <a:xfrm>
            <a:off x="5016739" y="2789121"/>
            <a:ext cx="3688606" cy="5847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lgn="just">
              <a:buSzPct val="100000"/>
              <a:buChar char="➢"/>
              <a:defRPr sz="3200">
                <a:solidFill>
                  <a:srgbClr val="95CCCA"/>
                </a:solidFill>
                <a:latin typeface="经典综艺体简"/>
                <a:ea typeface="经典综艺体简"/>
                <a:cs typeface="经典综艺体简"/>
                <a:sym typeface="经典综艺体简"/>
              </a:defRPr>
            </a:lvl1pPr>
          </a:lstStyle>
          <a:p>
            <a:r>
              <a:rPr>
                <a:latin typeface="Heiti SC Light" charset="-122"/>
                <a:ea typeface="Heiti SC Light" charset="-122"/>
                <a:cs typeface="Heiti SC Light" charset="-122"/>
              </a:rPr>
              <a:t>产品定位</a:t>
            </a:r>
          </a:p>
        </p:txBody>
      </p:sp>
      <p:sp>
        <p:nvSpPr>
          <p:cNvPr id="787" name="Straight Connector 4"/>
          <p:cNvSpPr/>
          <p:nvPr/>
        </p:nvSpPr>
        <p:spPr>
          <a:xfrm>
            <a:off x="5092939" y="3457923"/>
            <a:ext cx="3612406" cy="1"/>
          </a:xfrm>
          <a:prstGeom prst="line">
            <a:avLst/>
          </a:prstGeom>
          <a:ln w="3175">
            <a:solidFill>
              <a:srgbClr val="FFFFFF"/>
            </a:solidFill>
            <a:miter/>
          </a:ln>
        </p:spPr>
        <p:txBody>
          <a:bodyPr lIns="45719" rIns="45719"/>
          <a:lstStyle/>
          <a:p>
            <a:endParaRPr>
              <a:latin typeface="Heiti SC Light" charset="-122"/>
              <a:ea typeface="Heiti SC Light" charset="-122"/>
              <a:cs typeface="Heiti SC Light" charset="-122"/>
            </a:endParaRPr>
          </a:p>
        </p:txBody>
      </p:sp>
      <p:sp>
        <p:nvSpPr>
          <p:cNvPr id="788" name="Rectangle 3"/>
          <p:cNvSpPr txBox="1"/>
          <p:nvPr/>
        </p:nvSpPr>
        <p:spPr>
          <a:xfrm>
            <a:off x="5428469" y="3625977"/>
            <a:ext cx="3927477" cy="309956"/>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p>
            <a:pPr>
              <a:defRPr sz="1400">
                <a:solidFill>
                  <a:srgbClr val="F2F2F2"/>
                </a:solidFill>
              </a:defRPr>
            </a:pPr>
            <a:r>
              <a:rPr>
                <a:latin typeface="Heiti SC Light" charset="-122"/>
                <a:ea typeface="Heiti SC Light" charset="-122"/>
                <a:cs typeface="Heiti SC Light" charset="-122"/>
              </a:rPr>
              <a:t>01-1. </a:t>
            </a:r>
            <a:r>
              <a:rPr>
                <a:latin typeface="Heiti SC Light" charset="-122"/>
                <a:ea typeface="Heiti SC Light" charset="-122"/>
                <a:cs typeface="Heiti SC Light" charset="-122"/>
                <a:sym typeface="Tahoma"/>
              </a:rPr>
              <a:t>产品功能</a:t>
            </a:r>
          </a:p>
        </p:txBody>
      </p:sp>
      <p:sp>
        <p:nvSpPr>
          <p:cNvPr id="789" name="Rectangle 3"/>
          <p:cNvSpPr txBox="1"/>
          <p:nvPr/>
        </p:nvSpPr>
        <p:spPr>
          <a:xfrm>
            <a:off x="5428469" y="3993741"/>
            <a:ext cx="3927477" cy="309956"/>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p>
            <a:pPr>
              <a:defRPr sz="1400">
                <a:solidFill>
                  <a:srgbClr val="F2F2F2"/>
                </a:solidFill>
              </a:defRPr>
            </a:pPr>
            <a:r>
              <a:rPr>
                <a:latin typeface="Heiti SC Light" charset="-122"/>
                <a:ea typeface="Heiti SC Light" charset="-122"/>
                <a:cs typeface="Heiti SC Light" charset="-122"/>
              </a:rPr>
              <a:t>01-2. </a:t>
            </a:r>
            <a:r>
              <a:rPr>
                <a:latin typeface="Heiti SC Light" charset="-122"/>
                <a:ea typeface="Heiti SC Light" charset="-122"/>
                <a:cs typeface="Heiti SC Light" charset="-122"/>
                <a:sym typeface="Tahoma"/>
              </a:rPr>
              <a:t>产品逻辑</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1" nodeType="afterEffect">
                                  <p:stCondLst>
                                    <p:cond delay="0"/>
                                  </p:stCondLst>
                                  <p:iterate>
                                    <p:tmAbs val="0"/>
                                  </p:iterate>
                                  <p:childTnLst>
                                    <p:set>
                                      <p:cBhvr>
                                        <p:cTn id="6" fill="hold"/>
                                        <p:tgtEl>
                                          <p:spTgt spid="785"/>
                                        </p:tgtEl>
                                        <p:attrNameLst>
                                          <p:attrName>style.visibility</p:attrName>
                                        </p:attrNameLst>
                                      </p:cBhvr>
                                      <p:to>
                                        <p:strVal val="visible"/>
                                      </p:to>
                                    </p:set>
                                    <p:anim calcmode="lin" valueType="num">
                                      <p:cBhvr>
                                        <p:cTn id="7" dur="1000" fill="hold"/>
                                        <p:tgtEl>
                                          <p:spTgt spid="785"/>
                                        </p:tgtEl>
                                        <p:attrNameLst>
                                          <p:attrName>ppt_w</p:attrName>
                                        </p:attrNameLst>
                                      </p:cBhvr>
                                      <p:tavLst>
                                        <p:tav tm="0">
                                          <p:val>
                                            <p:fltVal val="0"/>
                                          </p:val>
                                        </p:tav>
                                        <p:tav tm="100000">
                                          <p:val>
                                            <p:strVal val="#ppt_w"/>
                                          </p:val>
                                        </p:tav>
                                      </p:tavLst>
                                    </p:anim>
                                    <p:anim calcmode="lin" valueType="num">
                                      <p:cBhvr>
                                        <p:cTn id="8" dur="1000" fill="hold"/>
                                        <p:tgtEl>
                                          <p:spTgt spid="785"/>
                                        </p:tgtEl>
                                        <p:attrNameLst>
                                          <p:attrName>ppt_h</p:attrName>
                                        </p:attrNameLst>
                                      </p:cBhvr>
                                      <p:tavLst>
                                        <p:tav tm="0">
                                          <p:val>
                                            <p:fltVal val="0"/>
                                          </p:val>
                                        </p:tav>
                                        <p:tav tm="100000">
                                          <p:val>
                                            <p:strVal val="#ppt_h"/>
                                          </p:val>
                                        </p:tav>
                                      </p:tavLst>
                                    </p:anim>
                                    <p:anim calcmode="lin" valueType="num">
                                      <p:cBhvr>
                                        <p:cTn id="9" dur="1000" fill="hold"/>
                                        <p:tgtEl>
                                          <p:spTgt spid="78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8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 presetClass="entr" presetSubtype="1" fill="hold" grpId="2" nodeType="afterEffect">
                                  <p:stCondLst>
                                    <p:cond delay="0"/>
                                  </p:stCondLst>
                                  <p:iterate>
                                    <p:tmAbs val="0"/>
                                  </p:iterate>
                                  <p:childTnLst>
                                    <p:set>
                                      <p:cBhvr>
                                        <p:cTn id="13" fill="hold"/>
                                        <p:tgtEl>
                                          <p:spTgt spid="786"/>
                                        </p:tgtEl>
                                        <p:attrNameLst>
                                          <p:attrName>style.visibility</p:attrName>
                                        </p:attrNameLst>
                                      </p:cBhvr>
                                      <p:to>
                                        <p:strVal val="visible"/>
                                      </p:to>
                                    </p:set>
                                    <p:anim calcmode="lin" valueType="num">
                                      <p:cBhvr>
                                        <p:cTn id="14" dur="500" fill="hold"/>
                                        <p:tgtEl>
                                          <p:spTgt spid="786"/>
                                        </p:tgtEl>
                                        <p:attrNameLst>
                                          <p:attrName>ppt_x</p:attrName>
                                        </p:attrNameLst>
                                      </p:cBhvr>
                                      <p:tavLst>
                                        <p:tav tm="0">
                                          <p:val>
                                            <p:strVal val="#ppt_x"/>
                                          </p:val>
                                        </p:tav>
                                        <p:tav tm="100000">
                                          <p:val>
                                            <p:strVal val="#ppt_x"/>
                                          </p:val>
                                        </p:tav>
                                      </p:tavLst>
                                    </p:anim>
                                    <p:anim calcmode="lin" valueType="num">
                                      <p:cBhvr>
                                        <p:cTn id="15" dur="500" fill="hold"/>
                                        <p:tgtEl>
                                          <p:spTgt spid="786"/>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22" presetClass="entr" presetSubtype="8" fill="hold" grpId="3" nodeType="afterEffect">
                                  <p:stCondLst>
                                    <p:cond delay="0"/>
                                  </p:stCondLst>
                                  <p:iterate>
                                    <p:tmAbs val="0"/>
                                  </p:iterate>
                                  <p:childTnLst>
                                    <p:set>
                                      <p:cBhvr>
                                        <p:cTn id="18" fill="hold"/>
                                        <p:tgtEl>
                                          <p:spTgt spid="787"/>
                                        </p:tgtEl>
                                        <p:attrNameLst>
                                          <p:attrName>style.visibility</p:attrName>
                                        </p:attrNameLst>
                                      </p:cBhvr>
                                      <p:to>
                                        <p:strVal val="visible"/>
                                      </p:to>
                                    </p:set>
                                    <p:animEffect transition="in" filter="wipe(left)">
                                      <p:cBhvr>
                                        <p:cTn id="19" dur="500"/>
                                        <p:tgtEl>
                                          <p:spTgt spid="787"/>
                                        </p:tgtEl>
                                      </p:cBhvr>
                                    </p:animEffect>
                                  </p:childTnLst>
                                </p:cTn>
                              </p:par>
                            </p:childTnLst>
                          </p:cTn>
                        </p:par>
                        <p:par>
                          <p:cTn id="20" fill="hold">
                            <p:stCondLst>
                              <p:cond delay="2000"/>
                            </p:stCondLst>
                            <p:childTnLst>
                              <p:par>
                                <p:cTn id="21" presetID="9" presetClass="entr" fill="hold" grpId="4" nodeType="afterEffect">
                                  <p:stCondLst>
                                    <p:cond delay="0"/>
                                  </p:stCondLst>
                                  <p:iterate>
                                    <p:tmAbs val="0"/>
                                  </p:iterate>
                                  <p:childTnLst>
                                    <p:set>
                                      <p:cBhvr>
                                        <p:cTn id="22" fill="hold"/>
                                        <p:tgtEl>
                                          <p:spTgt spid="788"/>
                                        </p:tgtEl>
                                        <p:attrNameLst>
                                          <p:attrName>style.visibility</p:attrName>
                                        </p:attrNameLst>
                                      </p:cBhvr>
                                      <p:to>
                                        <p:strVal val="visible"/>
                                      </p:to>
                                    </p:set>
                                    <p:animEffect transition="in" filter="dissolve">
                                      <p:cBhvr>
                                        <p:cTn id="23" dur="500"/>
                                        <p:tgtEl>
                                          <p:spTgt spid="788"/>
                                        </p:tgtEl>
                                      </p:cBhvr>
                                    </p:animEffect>
                                  </p:childTnLst>
                                </p:cTn>
                              </p:par>
                            </p:childTnLst>
                          </p:cTn>
                        </p:par>
                        <p:par>
                          <p:cTn id="24" fill="hold">
                            <p:stCondLst>
                              <p:cond delay="2500"/>
                            </p:stCondLst>
                            <p:childTnLst>
                              <p:par>
                                <p:cTn id="25" presetID="9" presetClass="entr" fill="hold" grpId="5" nodeType="afterEffect">
                                  <p:stCondLst>
                                    <p:cond delay="500"/>
                                  </p:stCondLst>
                                  <p:iterate>
                                    <p:tmAbs val="0"/>
                                  </p:iterate>
                                  <p:childTnLst>
                                    <p:set>
                                      <p:cBhvr>
                                        <p:cTn id="26" fill="hold"/>
                                        <p:tgtEl>
                                          <p:spTgt spid="789"/>
                                        </p:tgtEl>
                                        <p:attrNameLst>
                                          <p:attrName>style.visibility</p:attrName>
                                        </p:attrNameLst>
                                      </p:cBhvr>
                                      <p:to>
                                        <p:strVal val="visible"/>
                                      </p:to>
                                    </p:set>
                                    <p:animEffect transition="in" filter="dissolve">
                                      <p:cBhvr>
                                        <p:cTn id="27" dur="500"/>
                                        <p:tgtEl>
                                          <p:spTgt spid="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 grpId="1" animBg="1" advAuto="0"/>
      <p:bldP spid="786" grpId="2" animBg="1" advAuto="0"/>
      <p:bldP spid="787" grpId="3" animBg="1" advAuto="0"/>
      <p:bldP spid="788" grpId="4" animBg="1" advAuto="0"/>
      <p:bldP spid="789" grpId="5"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6" name="组合 1"/>
          <p:cNvGrpSpPr/>
          <p:nvPr/>
        </p:nvGrpSpPr>
        <p:grpSpPr>
          <a:xfrm>
            <a:off x="4255300" y="1860398"/>
            <a:ext cx="3722840" cy="3722683"/>
            <a:chOff x="0" y="0"/>
            <a:chExt cx="3722839" cy="3722681"/>
          </a:xfrm>
        </p:grpSpPr>
        <p:grpSp>
          <p:nvGrpSpPr>
            <p:cNvPr id="825" name="Group 1"/>
            <p:cNvGrpSpPr/>
            <p:nvPr/>
          </p:nvGrpSpPr>
          <p:grpSpPr>
            <a:xfrm>
              <a:off x="42381" y="39109"/>
              <a:ext cx="3596640" cy="3640298"/>
              <a:chOff x="0" y="0"/>
              <a:chExt cx="3596639" cy="3640296"/>
            </a:xfrm>
          </p:grpSpPr>
          <p:sp>
            <p:nvSpPr>
              <p:cNvPr id="791" name="Line 699"/>
              <p:cNvSpPr/>
              <p:nvPr/>
            </p:nvSpPr>
            <p:spPr>
              <a:xfrm flipH="1" flipV="1">
                <a:off x="1712360" y="0"/>
                <a:ext cx="971474" cy="229223"/>
              </a:xfrm>
              <a:prstGeom prst="line">
                <a:avLst/>
              </a:pr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792" name="Freeform 700"/>
              <p:cNvSpPr/>
              <p:nvPr/>
            </p:nvSpPr>
            <p:spPr>
              <a:xfrm>
                <a:off x="2683835" y="229222"/>
                <a:ext cx="912805" cy="154726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082" y="10476"/>
                    </a:lnTo>
                    <a:lnTo>
                      <a:pt x="0" y="0"/>
                    </a:lnTo>
                  </a:path>
                </a:pathLst>
              </a:cu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793" name="Freeform 701"/>
              <p:cNvSpPr/>
              <p:nvPr/>
            </p:nvSpPr>
            <p:spPr>
              <a:xfrm>
                <a:off x="942823" y="1776486"/>
                <a:ext cx="2653817" cy="1863811"/>
              </a:xfrm>
              <a:custGeom>
                <a:avLst/>
                <a:gdLst/>
                <a:ahLst/>
                <a:cxnLst>
                  <a:cxn ang="0">
                    <a:pos x="wd2" y="hd2"/>
                  </a:cxn>
                  <a:cxn ang="5400000">
                    <a:pos x="wd2" y="hd2"/>
                  </a:cxn>
                  <a:cxn ang="10800000">
                    <a:pos x="wd2" y="hd2"/>
                  </a:cxn>
                  <a:cxn ang="16200000">
                    <a:pos x="wd2" y="hd2"/>
                  </a:cxn>
                </a:cxnLst>
                <a:rect l="0" t="0" r="r" b="b"/>
                <a:pathLst>
                  <a:path w="21600" h="21600" extrusionOk="0">
                    <a:moveTo>
                      <a:pt x="0" y="20177"/>
                    </a:moveTo>
                    <a:lnTo>
                      <a:pt x="9217" y="21600"/>
                    </a:lnTo>
                    <a:lnTo>
                      <a:pt x="14493" y="18374"/>
                    </a:lnTo>
                    <a:lnTo>
                      <a:pt x="20034" y="11654"/>
                    </a:lnTo>
                    <a:lnTo>
                      <a:pt x="21600" y="0"/>
                    </a:lnTo>
                  </a:path>
                </a:pathLst>
              </a:cu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794" name="Line 702"/>
              <p:cNvSpPr/>
              <p:nvPr/>
            </p:nvSpPr>
            <p:spPr>
              <a:xfrm>
                <a:off x="143267" y="2496906"/>
                <a:ext cx="799557" cy="1020591"/>
              </a:xfrm>
              <a:prstGeom prst="line">
                <a:avLst/>
              </a:pr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795" name="Freeform 703"/>
              <p:cNvSpPr/>
              <p:nvPr/>
            </p:nvSpPr>
            <p:spPr>
              <a:xfrm>
                <a:off x="0" y="1012324"/>
                <a:ext cx="143269" cy="1484585"/>
              </a:xfrm>
              <a:custGeom>
                <a:avLst/>
                <a:gdLst/>
                <a:ahLst/>
                <a:cxnLst>
                  <a:cxn ang="0">
                    <a:pos x="wd2" y="hd2"/>
                  </a:cxn>
                  <a:cxn ang="5400000">
                    <a:pos x="wd2" y="hd2"/>
                  </a:cxn>
                  <a:cxn ang="10800000">
                    <a:pos x="wd2" y="hd2"/>
                  </a:cxn>
                  <a:cxn ang="16200000">
                    <a:pos x="wd2" y="hd2"/>
                  </a:cxn>
                </a:cxnLst>
                <a:rect l="0" t="0" r="r" b="b"/>
                <a:pathLst>
                  <a:path w="21600" h="21600" extrusionOk="0">
                    <a:moveTo>
                      <a:pt x="10707" y="0"/>
                    </a:moveTo>
                    <a:lnTo>
                      <a:pt x="0" y="12094"/>
                    </a:lnTo>
                    <a:lnTo>
                      <a:pt x="21600" y="21600"/>
                    </a:lnTo>
                  </a:path>
                </a:pathLst>
              </a:cu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796" name="Line 704"/>
              <p:cNvSpPr/>
              <p:nvPr/>
            </p:nvSpPr>
            <p:spPr>
              <a:xfrm flipH="1">
                <a:off x="817244" y="-1"/>
                <a:ext cx="895116" cy="296627"/>
              </a:xfrm>
              <a:prstGeom prst="line">
                <a:avLst/>
              </a:pr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797" name="Freeform 705"/>
              <p:cNvSpPr/>
              <p:nvPr/>
            </p:nvSpPr>
            <p:spPr>
              <a:xfrm>
                <a:off x="817243" y="203329"/>
                <a:ext cx="1871167" cy="10361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698" y="0"/>
                    </a:lnTo>
                    <a:lnTo>
                      <a:pt x="21600" y="4068"/>
                    </a:lnTo>
                  </a:path>
                </a:pathLst>
              </a:cu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798" name="Freeform 706"/>
              <p:cNvSpPr/>
              <p:nvPr/>
            </p:nvSpPr>
            <p:spPr>
              <a:xfrm>
                <a:off x="699954" y="1923844"/>
                <a:ext cx="242870" cy="15936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474" y="14647"/>
                    </a:lnTo>
                    <a:lnTo>
                      <a:pt x="21600" y="21600"/>
                    </a:lnTo>
                  </a:path>
                </a:pathLst>
              </a:cu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799" name="Freeform 707"/>
              <p:cNvSpPr/>
              <p:nvPr/>
            </p:nvSpPr>
            <p:spPr>
              <a:xfrm>
                <a:off x="699954" y="305631"/>
                <a:ext cx="180105" cy="1618215"/>
              </a:xfrm>
              <a:custGeom>
                <a:avLst/>
                <a:gdLst/>
                <a:ahLst/>
                <a:cxnLst>
                  <a:cxn ang="0">
                    <a:pos x="wd2" y="hd2"/>
                  </a:cxn>
                  <a:cxn ang="5400000">
                    <a:pos x="wd2" y="hd2"/>
                  </a:cxn>
                  <a:cxn ang="10800000">
                    <a:pos x="wd2" y="hd2"/>
                  </a:cxn>
                  <a:cxn ang="16200000">
                    <a:pos x="wd2" y="hd2"/>
                  </a:cxn>
                </a:cxnLst>
                <a:rect l="0" t="0" r="r" b="b"/>
                <a:pathLst>
                  <a:path w="21600" h="21600" extrusionOk="0">
                    <a:moveTo>
                      <a:pt x="12927" y="0"/>
                    </a:moveTo>
                    <a:lnTo>
                      <a:pt x="21600" y="6702"/>
                    </a:lnTo>
                    <a:lnTo>
                      <a:pt x="0" y="21600"/>
                    </a:lnTo>
                  </a:path>
                </a:pathLst>
              </a:cu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00" name="Freeform 708"/>
              <p:cNvSpPr/>
              <p:nvPr/>
            </p:nvSpPr>
            <p:spPr>
              <a:xfrm>
                <a:off x="1665969" y="2608786"/>
                <a:ext cx="409346" cy="103151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769" y="16885"/>
                    </a:lnTo>
                    <a:lnTo>
                      <a:pt x="21600" y="21600"/>
                    </a:lnTo>
                  </a:path>
                </a:pathLst>
              </a:cu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01" name="Freeform 709"/>
              <p:cNvSpPr/>
              <p:nvPr/>
            </p:nvSpPr>
            <p:spPr>
              <a:xfrm>
                <a:off x="1665970" y="211486"/>
                <a:ext cx="450261" cy="2397306"/>
              </a:xfrm>
              <a:custGeom>
                <a:avLst/>
                <a:gdLst/>
                <a:ahLst/>
                <a:cxnLst>
                  <a:cxn ang="0">
                    <a:pos x="wd2" y="hd2"/>
                  </a:cxn>
                  <a:cxn ang="5400000">
                    <a:pos x="wd2" y="hd2"/>
                  </a:cxn>
                  <a:cxn ang="10800000">
                    <a:pos x="wd2" y="hd2"/>
                  </a:cxn>
                  <a:cxn ang="16200000">
                    <a:pos x="wd2" y="hd2"/>
                  </a:cxn>
                </a:cxnLst>
                <a:rect l="0" t="0" r="r" b="b"/>
                <a:pathLst>
                  <a:path w="21600" h="21600" extrusionOk="0">
                    <a:moveTo>
                      <a:pt x="3404" y="0"/>
                    </a:moveTo>
                    <a:lnTo>
                      <a:pt x="21600" y="8163"/>
                    </a:lnTo>
                    <a:lnTo>
                      <a:pt x="0" y="21600"/>
                    </a:lnTo>
                  </a:path>
                </a:pathLst>
              </a:cu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02" name="Line 710"/>
              <p:cNvSpPr/>
              <p:nvPr/>
            </p:nvSpPr>
            <p:spPr>
              <a:xfrm>
                <a:off x="1712360" y="1"/>
                <a:ext cx="24560" cy="211489"/>
              </a:xfrm>
              <a:prstGeom prst="line">
                <a:avLst/>
              </a:pr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03" name="Line 711"/>
              <p:cNvSpPr/>
              <p:nvPr/>
            </p:nvSpPr>
            <p:spPr>
              <a:xfrm flipH="1">
                <a:off x="70951" y="297335"/>
                <a:ext cx="751816" cy="715073"/>
              </a:xfrm>
              <a:prstGeom prst="line">
                <a:avLst/>
              </a:pr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04" name="Line 712"/>
              <p:cNvSpPr/>
              <p:nvPr/>
            </p:nvSpPr>
            <p:spPr>
              <a:xfrm flipH="1" flipV="1">
                <a:off x="3383788" y="1679614"/>
                <a:ext cx="212851" cy="96875"/>
              </a:xfrm>
              <a:prstGeom prst="line">
                <a:avLst/>
              </a:pr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05" name="Line 713"/>
              <p:cNvSpPr/>
              <p:nvPr/>
            </p:nvSpPr>
            <p:spPr>
              <a:xfrm flipH="1" flipV="1">
                <a:off x="2674736" y="230460"/>
                <a:ext cx="242415" cy="630497"/>
              </a:xfrm>
              <a:prstGeom prst="line">
                <a:avLst/>
              </a:pr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06" name="Line 714"/>
              <p:cNvSpPr/>
              <p:nvPr/>
            </p:nvSpPr>
            <p:spPr>
              <a:xfrm flipH="1" flipV="1">
                <a:off x="2917153" y="860955"/>
                <a:ext cx="466634" cy="818658"/>
              </a:xfrm>
              <a:prstGeom prst="line">
                <a:avLst/>
              </a:pr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07" name="Line 715"/>
              <p:cNvSpPr/>
              <p:nvPr/>
            </p:nvSpPr>
            <p:spPr>
              <a:xfrm flipH="1" flipV="1">
                <a:off x="3383788" y="1679614"/>
                <a:ext cx="20465" cy="1102459"/>
              </a:xfrm>
              <a:prstGeom prst="line">
                <a:avLst/>
              </a:pr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08" name="Freeform 716"/>
              <p:cNvSpPr/>
              <p:nvPr/>
            </p:nvSpPr>
            <p:spPr>
              <a:xfrm>
                <a:off x="1665970" y="2608789"/>
                <a:ext cx="1738284" cy="3288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412" y="21600"/>
                    </a:lnTo>
                    <a:lnTo>
                      <a:pt x="21600" y="11383"/>
                    </a:lnTo>
                  </a:path>
                </a:pathLst>
              </a:cu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09" name="Line 717"/>
              <p:cNvSpPr/>
              <p:nvPr/>
            </p:nvSpPr>
            <p:spPr>
              <a:xfrm>
                <a:off x="699954" y="1923846"/>
                <a:ext cx="966016" cy="684945"/>
              </a:xfrm>
              <a:prstGeom prst="line">
                <a:avLst/>
              </a:pr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10" name="Line 718"/>
              <p:cNvSpPr/>
              <p:nvPr/>
            </p:nvSpPr>
            <p:spPr>
              <a:xfrm>
                <a:off x="70950" y="1012408"/>
                <a:ext cx="629003" cy="911438"/>
              </a:xfrm>
              <a:prstGeom prst="line">
                <a:avLst/>
              </a:pr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11" name="Line 719"/>
              <p:cNvSpPr/>
              <p:nvPr/>
            </p:nvSpPr>
            <p:spPr>
              <a:xfrm flipH="1">
                <a:off x="70953" y="807742"/>
                <a:ext cx="809106" cy="204666"/>
              </a:xfrm>
              <a:prstGeom prst="line">
                <a:avLst/>
              </a:pr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12" name="Line 720"/>
              <p:cNvSpPr/>
              <p:nvPr/>
            </p:nvSpPr>
            <p:spPr>
              <a:xfrm flipH="1">
                <a:off x="880061" y="211487"/>
                <a:ext cx="856862" cy="596258"/>
              </a:xfrm>
              <a:prstGeom prst="line">
                <a:avLst/>
              </a:pr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13" name="Line 721"/>
              <p:cNvSpPr/>
              <p:nvPr/>
            </p:nvSpPr>
            <p:spPr>
              <a:xfrm flipH="1" flipV="1">
                <a:off x="1736923" y="211486"/>
                <a:ext cx="1180232" cy="649472"/>
              </a:xfrm>
              <a:prstGeom prst="line">
                <a:avLst/>
              </a:pr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14" name="Freeform 722"/>
              <p:cNvSpPr/>
              <p:nvPr/>
            </p:nvSpPr>
            <p:spPr>
              <a:xfrm>
                <a:off x="2917151" y="860955"/>
                <a:ext cx="573060" cy="798192"/>
              </a:xfrm>
              <a:custGeom>
                <a:avLst/>
                <a:gdLst/>
                <a:ahLst/>
                <a:cxnLst>
                  <a:cxn ang="0">
                    <a:pos x="wd2" y="hd2"/>
                  </a:cxn>
                  <a:cxn ang="5400000">
                    <a:pos x="wd2" y="hd2"/>
                  </a:cxn>
                  <a:cxn ang="10800000">
                    <a:pos x="wd2" y="hd2"/>
                  </a:cxn>
                  <a:cxn ang="16200000">
                    <a:pos x="wd2" y="hd2"/>
                  </a:cxn>
                </a:cxnLst>
                <a:rect l="0" t="0" r="r" b="b"/>
                <a:pathLst>
                  <a:path w="21600" h="21600" extrusionOk="0">
                    <a:moveTo>
                      <a:pt x="17691" y="21600"/>
                    </a:moveTo>
                    <a:lnTo>
                      <a:pt x="21600" y="3212"/>
                    </a:lnTo>
                    <a:lnTo>
                      <a:pt x="0" y="0"/>
                    </a:lnTo>
                  </a:path>
                </a:pathLst>
              </a:cu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15" name="Freeform 723"/>
              <p:cNvSpPr/>
              <p:nvPr/>
            </p:nvSpPr>
            <p:spPr>
              <a:xfrm>
                <a:off x="2895320" y="860955"/>
                <a:ext cx="491196" cy="2076662"/>
              </a:xfrm>
              <a:custGeom>
                <a:avLst/>
                <a:gdLst/>
                <a:ahLst/>
                <a:cxnLst>
                  <a:cxn ang="0">
                    <a:pos x="wd2" y="hd2"/>
                  </a:cxn>
                  <a:cxn ang="5400000">
                    <a:pos x="wd2" y="hd2"/>
                  </a:cxn>
                  <a:cxn ang="10800000">
                    <a:pos x="wd2" y="hd2"/>
                  </a:cxn>
                  <a:cxn ang="16200000">
                    <a:pos x="wd2" y="hd2"/>
                  </a:cxn>
                </a:cxnLst>
                <a:rect l="0" t="0" r="r" b="b"/>
                <a:pathLst>
                  <a:path w="21600" h="21600" extrusionOk="0">
                    <a:moveTo>
                      <a:pt x="960" y="0"/>
                    </a:moveTo>
                    <a:lnTo>
                      <a:pt x="0" y="10346"/>
                    </a:lnTo>
                    <a:lnTo>
                      <a:pt x="480" y="21600"/>
                    </a:lnTo>
                    <a:lnTo>
                      <a:pt x="21480" y="8515"/>
                    </a:lnTo>
                    <a:lnTo>
                      <a:pt x="21600" y="8302"/>
                    </a:lnTo>
                  </a:path>
                </a:pathLst>
              </a:cu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16" name="Line 724"/>
              <p:cNvSpPr/>
              <p:nvPr/>
            </p:nvSpPr>
            <p:spPr>
              <a:xfrm flipV="1">
                <a:off x="2116232" y="860955"/>
                <a:ext cx="800921" cy="256513"/>
              </a:xfrm>
              <a:prstGeom prst="line">
                <a:avLst/>
              </a:pr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17" name="Line 725"/>
              <p:cNvSpPr/>
              <p:nvPr/>
            </p:nvSpPr>
            <p:spPr>
              <a:xfrm flipV="1">
                <a:off x="699952" y="1117467"/>
                <a:ext cx="1416278" cy="817293"/>
              </a:xfrm>
              <a:prstGeom prst="line">
                <a:avLst/>
              </a:pr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18" name="Freeform 726"/>
              <p:cNvSpPr/>
              <p:nvPr/>
            </p:nvSpPr>
            <p:spPr>
              <a:xfrm>
                <a:off x="143268" y="1934760"/>
                <a:ext cx="753165" cy="10697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1351"/>
                    </a:lnTo>
                    <a:lnTo>
                      <a:pt x="15965" y="0"/>
                    </a:lnTo>
                  </a:path>
                </a:pathLst>
              </a:cu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19" name="Line 728"/>
              <p:cNvSpPr/>
              <p:nvPr/>
            </p:nvSpPr>
            <p:spPr>
              <a:xfrm flipH="1">
                <a:off x="896433" y="2608788"/>
                <a:ext cx="769538" cy="395685"/>
              </a:xfrm>
              <a:prstGeom prst="line">
                <a:avLst/>
              </a:pr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20" name="Freeform 729"/>
              <p:cNvSpPr/>
              <p:nvPr/>
            </p:nvSpPr>
            <p:spPr>
              <a:xfrm>
                <a:off x="1665972" y="1679612"/>
                <a:ext cx="1717819" cy="9291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5475" y="4441"/>
                    </a:lnTo>
                    <a:lnTo>
                      <a:pt x="0" y="21600"/>
                    </a:lnTo>
                  </a:path>
                </a:pathLst>
              </a:cu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21" name="Freeform 730"/>
              <p:cNvSpPr/>
              <p:nvPr/>
            </p:nvSpPr>
            <p:spPr>
              <a:xfrm>
                <a:off x="956469" y="3363319"/>
                <a:ext cx="1756022" cy="15827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403" y="7076"/>
                    </a:lnTo>
                    <a:lnTo>
                      <a:pt x="0" y="21600"/>
                    </a:lnTo>
                  </a:path>
                </a:pathLst>
              </a:cu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22" name="Freeform 731"/>
              <p:cNvSpPr/>
              <p:nvPr/>
            </p:nvSpPr>
            <p:spPr>
              <a:xfrm>
                <a:off x="896435" y="2937613"/>
                <a:ext cx="2009806" cy="477552"/>
              </a:xfrm>
              <a:custGeom>
                <a:avLst/>
                <a:gdLst/>
                <a:ahLst/>
                <a:cxnLst>
                  <a:cxn ang="0">
                    <a:pos x="wd2" y="hd2"/>
                  </a:cxn>
                  <a:cxn ang="5400000">
                    <a:pos x="wd2" y="hd2"/>
                  </a:cxn>
                  <a:cxn ang="10800000">
                    <a:pos x="wd2" y="hd2"/>
                  </a:cxn>
                  <a:cxn ang="16200000">
                    <a:pos x="wd2" y="hd2"/>
                  </a:cxn>
                </a:cxnLst>
                <a:rect l="0" t="0" r="r" b="b"/>
                <a:pathLst>
                  <a:path w="21600" h="21600" extrusionOk="0">
                    <a:moveTo>
                      <a:pt x="0" y="3024"/>
                    </a:moveTo>
                    <a:lnTo>
                      <a:pt x="11482" y="21600"/>
                    </a:lnTo>
                    <a:lnTo>
                      <a:pt x="21600" y="0"/>
                    </a:lnTo>
                    <a:lnTo>
                      <a:pt x="19767" y="18699"/>
                    </a:lnTo>
                  </a:path>
                </a:pathLst>
              </a:cu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23" name="Line 732"/>
              <p:cNvSpPr/>
              <p:nvPr/>
            </p:nvSpPr>
            <p:spPr>
              <a:xfrm>
                <a:off x="2116236" y="1117467"/>
                <a:ext cx="780454" cy="753168"/>
              </a:xfrm>
              <a:prstGeom prst="line">
                <a:avLst/>
              </a:pr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sp>
            <p:nvSpPr>
              <p:cNvPr id="824" name="Line 733"/>
              <p:cNvSpPr/>
              <p:nvPr/>
            </p:nvSpPr>
            <p:spPr>
              <a:xfrm>
                <a:off x="880063" y="807737"/>
                <a:ext cx="1236173" cy="309725"/>
              </a:xfrm>
              <a:prstGeom prst="line">
                <a:avLst/>
              </a:prstGeom>
              <a:noFill/>
              <a:ln w="3175" cap="flat">
                <a:solidFill>
                  <a:srgbClr val="D9D9D9">
                    <a:alpha val="31000"/>
                  </a:srgbClr>
                </a:solidFill>
                <a:prstDash val="solid"/>
                <a:round/>
              </a:ln>
              <a:effectLst/>
            </p:spPr>
            <p:txBody>
              <a:bodyPr wrap="square" lIns="45719" tIns="45719" rIns="45719" bIns="45719" numCol="1" anchor="t">
                <a:noAutofit/>
              </a:bodyPr>
              <a:lstStyle/>
              <a:p>
                <a:endParaRPr/>
              </a:p>
            </p:txBody>
          </p:sp>
        </p:grpSp>
        <p:sp>
          <p:nvSpPr>
            <p:cNvPr id="826" name="Oval 45"/>
            <p:cNvSpPr/>
            <p:nvPr/>
          </p:nvSpPr>
          <p:spPr>
            <a:xfrm>
              <a:off x="73025" y="1023937"/>
              <a:ext cx="65083" cy="65083"/>
            </a:xfrm>
            <a:prstGeom prst="ellipse">
              <a:avLst/>
            </a:prstGeom>
            <a:solidFill>
              <a:srgbClr val="54D0CA"/>
            </a:solidFill>
            <a:ln w="3175"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27" name="Oval 46"/>
            <p:cNvSpPr/>
            <p:nvPr/>
          </p:nvSpPr>
          <p:spPr>
            <a:xfrm>
              <a:off x="1720850" y="0"/>
              <a:ext cx="65083" cy="65083"/>
            </a:xfrm>
            <a:prstGeom prst="ellipse">
              <a:avLst/>
            </a:prstGeom>
            <a:solidFill>
              <a:srgbClr val="54D0CA"/>
            </a:solidFill>
            <a:ln w="3175"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28" name="Oval 47"/>
            <p:cNvSpPr/>
            <p:nvPr/>
          </p:nvSpPr>
          <p:spPr>
            <a:xfrm>
              <a:off x="1751806" y="219075"/>
              <a:ext cx="65083" cy="65083"/>
            </a:xfrm>
            <a:prstGeom prst="ellipse">
              <a:avLst/>
            </a:prstGeom>
            <a:solidFill>
              <a:srgbClr val="54D0CA"/>
            </a:solidFill>
            <a:ln w="3175"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29" name="Oval 48"/>
            <p:cNvSpPr/>
            <p:nvPr/>
          </p:nvSpPr>
          <p:spPr>
            <a:xfrm>
              <a:off x="889793" y="819150"/>
              <a:ext cx="65083" cy="65083"/>
            </a:xfrm>
            <a:prstGeom prst="ellipse">
              <a:avLst/>
            </a:prstGeom>
            <a:solidFill>
              <a:srgbClr val="54D0CA"/>
            </a:solidFill>
            <a:ln w="3175"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30" name="Oval 49"/>
            <p:cNvSpPr/>
            <p:nvPr/>
          </p:nvSpPr>
          <p:spPr>
            <a:xfrm>
              <a:off x="0" y="1858962"/>
              <a:ext cx="65083" cy="65083"/>
            </a:xfrm>
            <a:prstGeom prst="ellipse">
              <a:avLst/>
            </a:prstGeom>
            <a:solidFill>
              <a:srgbClr val="54D0CA"/>
            </a:solidFill>
            <a:ln w="3175"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31" name="Oval 50"/>
            <p:cNvSpPr/>
            <p:nvPr/>
          </p:nvSpPr>
          <p:spPr>
            <a:xfrm>
              <a:off x="717550" y="1944687"/>
              <a:ext cx="65083" cy="65083"/>
            </a:xfrm>
            <a:prstGeom prst="ellipse">
              <a:avLst/>
            </a:prstGeom>
            <a:solidFill>
              <a:srgbClr val="B04474"/>
            </a:solidFill>
            <a:ln w="3175"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32" name="Oval 51"/>
            <p:cNvSpPr/>
            <p:nvPr/>
          </p:nvSpPr>
          <p:spPr>
            <a:xfrm>
              <a:off x="152400" y="2513012"/>
              <a:ext cx="65083" cy="65083"/>
            </a:xfrm>
            <a:prstGeom prst="ellipse">
              <a:avLst/>
            </a:prstGeom>
            <a:solidFill>
              <a:srgbClr val="54D0CA"/>
            </a:solidFill>
            <a:ln w="3175"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33" name="Oval 53"/>
            <p:cNvSpPr/>
            <p:nvPr/>
          </p:nvSpPr>
          <p:spPr>
            <a:xfrm>
              <a:off x="2908299" y="1878012"/>
              <a:ext cx="65083" cy="65083"/>
            </a:xfrm>
            <a:prstGeom prst="ellipse">
              <a:avLst/>
            </a:prstGeom>
            <a:solidFill>
              <a:srgbClr val="54D0CA"/>
            </a:solidFill>
            <a:ln w="3175"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34" name="Oval 54"/>
            <p:cNvSpPr/>
            <p:nvPr/>
          </p:nvSpPr>
          <p:spPr>
            <a:xfrm>
              <a:off x="3390899" y="1693862"/>
              <a:ext cx="65083" cy="65083"/>
            </a:xfrm>
            <a:prstGeom prst="ellipse">
              <a:avLst/>
            </a:prstGeom>
            <a:solidFill>
              <a:srgbClr val="54D0CA"/>
            </a:solidFill>
            <a:ln w="3175"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35" name="Oval 55"/>
            <p:cNvSpPr/>
            <p:nvPr/>
          </p:nvSpPr>
          <p:spPr>
            <a:xfrm>
              <a:off x="3609974" y="1792287"/>
              <a:ext cx="65083" cy="65083"/>
            </a:xfrm>
            <a:prstGeom prst="ellipse">
              <a:avLst/>
            </a:prstGeom>
            <a:solidFill>
              <a:srgbClr val="54D0CA"/>
            </a:solidFill>
            <a:ln w="3175"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36" name="Oval 57"/>
            <p:cNvSpPr/>
            <p:nvPr/>
          </p:nvSpPr>
          <p:spPr>
            <a:xfrm>
              <a:off x="2927349" y="874712"/>
              <a:ext cx="65083" cy="65083"/>
            </a:xfrm>
            <a:prstGeom prst="ellipse">
              <a:avLst/>
            </a:prstGeom>
            <a:solidFill>
              <a:srgbClr val="54D0CA"/>
            </a:solidFill>
            <a:ln w="3175"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37" name="Oval 58"/>
            <p:cNvSpPr/>
            <p:nvPr/>
          </p:nvSpPr>
          <p:spPr>
            <a:xfrm>
              <a:off x="2924174" y="2944812"/>
              <a:ext cx="65083" cy="65083"/>
            </a:xfrm>
            <a:prstGeom prst="ellipse">
              <a:avLst/>
            </a:prstGeom>
            <a:solidFill>
              <a:srgbClr val="54D0CA"/>
            </a:solidFill>
            <a:ln w="3175"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38" name="Oval 60"/>
            <p:cNvSpPr/>
            <p:nvPr/>
          </p:nvSpPr>
          <p:spPr>
            <a:xfrm>
              <a:off x="2692399" y="227012"/>
              <a:ext cx="65083" cy="65083"/>
            </a:xfrm>
            <a:prstGeom prst="ellipse">
              <a:avLst/>
            </a:prstGeom>
            <a:solidFill>
              <a:srgbClr val="54D0CA"/>
            </a:solidFill>
            <a:ln w="3175"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39" name="Oval 61"/>
            <p:cNvSpPr/>
            <p:nvPr/>
          </p:nvSpPr>
          <p:spPr>
            <a:xfrm>
              <a:off x="911225" y="3017042"/>
              <a:ext cx="65083" cy="65083"/>
            </a:xfrm>
            <a:prstGeom prst="ellipse">
              <a:avLst/>
            </a:prstGeom>
            <a:solidFill>
              <a:srgbClr val="54D0CA"/>
            </a:solidFill>
            <a:ln w="3175"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40" name="Oval 62"/>
            <p:cNvSpPr/>
            <p:nvPr/>
          </p:nvSpPr>
          <p:spPr>
            <a:xfrm>
              <a:off x="1973262" y="3421856"/>
              <a:ext cx="65083" cy="65083"/>
            </a:xfrm>
            <a:prstGeom prst="ellipse">
              <a:avLst/>
            </a:prstGeom>
            <a:solidFill>
              <a:srgbClr val="54D0CA"/>
            </a:solidFill>
            <a:ln w="3175"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41" name="Oval 63"/>
            <p:cNvSpPr/>
            <p:nvPr/>
          </p:nvSpPr>
          <p:spPr>
            <a:xfrm>
              <a:off x="2737643" y="3374231"/>
              <a:ext cx="65083" cy="65083"/>
            </a:xfrm>
            <a:prstGeom prst="ellipse">
              <a:avLst/>
            </a:prstGeom>
            <a:solidFill>
              <a:srgbClr val="54D0CA"/>
            </a:solidFill>
            <a:ln w="3175"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42" name="Oval 64"/>
            <p:cNvSpPr/>
            <p:nvPr/>
          </p:nvSpPr>
          <p:spPr>
            <a:xfrm>
              <a:off x="2085181" y="3657600"/>
              <a:ext cx="65083" cy="65083"/>
            </a:xfrm>
            <a:prstGeom prst="ellipse">
              <a:avLst/>
            </a:prstGeom>
            <a:solidFill>
              <a:srgbClr val="54D0CA"/>
            </a:solidFill>
            <a:ln w="3175"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43" name="Oval 44"/>
            <p:cNvSpPr/>
            <p:nvPr/>
          </p:nvSpPr>
          <p:spPr>
            <a:xfrm>
              <a:off x="1804195" y="807245"/>
              <a:ext cx="703255" cy="703255"/>
            </a:xfrm>
            <a:prstGeom prst="ellipse">
              <a:avLst/>
            </a:prstGeom>
            <a:gradFill flip="none" rotWithShape="1">
              <a:gsLst>
                <a:gs pos="0">
                  <a:srgbClr val="54D0CA"/>
                </a:gs>
                <a:gs pos="87000">
                  <a:srgbClr val="0D1325"/>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854" name="Group 68"/>
            <p:cNvGrpSpPr/>
            <p:nvPr/>
          </p:nvGrpSpPr>
          <p:grpSpPr>
            <a:xfrm>
              <a:off x="1961153" y="936986"/>
              <a:ext cx="389339" cy="443771"/>
              <a:chOff x="0" y="0"/>
              <a:chExt cx="389337" cy="443770"/>
            </a:xfrm>
          </p:grpSpPr>
          <p:sp>
            <p:nvSpPr>
              <p:cNvPr id="844" name="Freeform 69"/>
              <p:cNvSpPr/>
              <p:nvPr/>
            </p:nvSpPr>
            <p:spPr>
              <a:xfrm>
                <a:off x="69194" y="71962"/>
                <a:ext cx="250949" cy="37180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688" y="107"/>
                    </a:lnTo>
                    <a:lnTo>
                      <a:pt x="8656" y="214"/>
                    </a:lnTo>
                    <a:lnTo>
                      <a:pt x="7624" y="375"/>
                    </a:lnTo>
                    <a:lnTo>
                      <a:pt x="6591" y="590"/>
                    </a:lnTo>
                    <a:lnTo>
                      <a:pt x="5638" y="965"/>
                    </a:lnTo>
                    <a:lnTo>
                      <a:pt x="4685" y="1286"/>
                    </a:lnTo>
                    <a:lnTo>
                      <a:pt x="3891" y="1715"/>
                    </a:lnTo>
                    <a:lnTo>
                      <a:pt x="3176" y="2144"/>
                    </a:lnTo>
                    <a:lnTo>
                      <a:pt x="2462" y="2680"/>
                    </a:lnTo>
                    <a:lnTo>
                      <a:pt x="1747" y="3269"/>
                    </a:lnTo>
                    <a:lnTo>
                      <a:pt x="1271" y="3913"/>
                    </a:lnTo>
                    <a:lnTo>
                      <a:pt x="874" y="4556"/>
                    </a:lnTo>
                    <a:lnTo>
                      <a:pt x="397" y="5199"/>
                    </a:lnTo>
                    <a:lnTo>
                      <a:pt x="159" y="5896"/>
                    </a:lnTo>
                    <a:lnTo>
                      <a:pt x="0" y="6646"/>
                    </a:lnTo>
                    <a:lnTo>
                      <a:pt x="0" y="7397"/>
                    </a:lnTo>
                    <a:lnTo>
                      <a:pt x="79" y="7933"/>
                    </a:lnTo>
                    <a:lnTo>
                      <a:pt x="238" y="8629"/>
                    </a:lnTo>
                    <a:lnTo>
                      <a:pt x="476" y="9540"/>
                    </a:lnTo>
                    <a:lnTo>
                      <a:pt x="1032" y="10612"/>
                    </a:lnTo>
                    <a:lnTo>
                      <a:pt x="1747" y="11792"/>
                    </a:lnTo>
                    <a:lnTo>
                      <a:pt x="2303" y="12435"/>
                    </a:lnTo>
                    <a:lnTo>
                      <a:pt x="2779" y="13024"/>
                    </a:lnTo>
                    <a:lnTo>
                      <a:pt x="3494" y="13667"/>
                    </a:lnTo>
                    <a:lnTo>
                      <a:pt x="4209" y="14364"/>
                    </a:lnTo>
                    <a:lnTo>
                      <a:pt x="4368" y="14632"/>
                    </a:lnTo>
                    <a:lnTo>
                      <a:pt x="4606" y="14847"/>
                    </a:lnTo>
                    <a:lnTo>
                      <a:pt x="4924" y="16133"/>
                    </a:lnTo>
                    <a:lnTo>
                      <a:pt x="5003" y="16830"/>
                    </a:lnTo>
                    <a:lnTo>
                      <a:pt x="4685" y="16937"/>
                    </a:lnTo>
                    <a:lnTo>
                      <a:pt x="4526" y="17098"/>
                    </a:lnTo>
                    <a:lnTo>
                      <a:pt x="4368" y="17312"/>
                    </a:lnTo>
                    <a:lnTo>
                      <a:pt x="4368" y="17902"/>
                    </a:lnTo>
                    <a:lnTo>
                      <a:pt x="4606" y="18170"/>
                    </a:lnTo>
                    <a:lnTo>
                      <a:pt x="4368" y="18438"/>
                    </a:lnTo>
                    <a:lnTo>
                      <a:pt x="4368" y="19027"/>
                    </a:lnTo>
                    <a:lnTo>
                      <a:pt x="4606" y="19295"/>
                    </a:lnTo>
                    <a:lnTo>
                      <a:pt x="4368" y="19510"/>
                    </a:lnTo>
                    <a:lnTo>
                      <a:pt x="4368" y="20099"/>
                    </a:lnTo>
                    <a:lnTo>
                      <a:pt x="4526" y="20421"/>
                    </a:lnTo>
                    <a:lnTo>
                      <a:pt x="4844" y="20582"/>
                    </a:lnTo>
                    <a:lnTo>
                      <a:pt x="5241" y="20742"/>
                    </a:lnTo>
                    <a:lnTo>
                      <a:pt x="5400" y="21118"/>
                    </a:lnTo>
                    <a:lnTo>
                      <a:pt x="5797" y="21386"/>
                    </a:lnTo>
                    <a:lnTo>
                      <a:pt x="6353" y="21546"/>
                    </a:lnTo>
                    <a:lnTo>
                      <a:pt x="6591" y="21600"/>
                    </a:lnTo>
                    <a:lnTo>
                      <a:pt x="15009" y="21600"/>
                    </a:lnTo>
                    <a:lnTo>
                      <a:pt x="15247" y="21546"/>
                    </a:lnTo>
                    <a:lnTo>
                      <a:pt x="15724" y="21386"/>
                    </a:lnTo>
                    <a:lnTo>
                      <a:pt x="16200" y="21118"/>
                    </a:lnTo>
                    <a:lnTo>
                      <a:pt x="16359" y="20742"/>
                    </a:lnTo>
                    <a:lnTo>
                      <a:pt x="16676" y="20582"/>
                    </a:lnTo>
                    <a:lnTo>
                      <a:pt x="17074" y="20421"/>
                    </a:lnTo>
                    <a:lnTo>
                      <a:pt x="17232" y="20099"/>
                    </a:lnTo>
                    <a:lnTo>
                      <a:pt x="17232" y="19510"/>
                    </a:lnTo>
                    <a:lnTo>
                      <a:pt x="16994" y="19295"/>
                    </a:lnTo>
                    <a:lnTo>
                      <a:pt x="17232" y="19027"/>
                    </a:lnTo>
                    <a:lnTo>
                      <a:pt x="17232" y="18438"/>
                    </a:lnTo>
                    <a:lnTo>
                      <a:pt x="16994" y="18170"/>
                    </a:lnTo>
                    <a:lnTo>
                      <a:pt x="17232" y="17902"/>
                    </a:lnTo>
                    <a:lnTo>
                      <a:pt x="17232" y="17312"/>
                    </a:lnTo>
                    <a:lnTo>
                      <a:pt x="17074" y="17098"/>
                    </a:lnTo>
                    <a:lnTo>
                      <a:pt x="16835" y="16937"/>
                    </a:lnTo>
                    <a:lnTo>
                      <a:pt x="16518" y="16776"/>
                    </a:lnTo>
                    <a:lnTo>
                      <a:pt x="16597" y="16240"/>
                    </a:lnTo>
                    <a:lnTo>
                      <a:pt x="16676" y="15543"/>
                    </a:lnTo>
                    <a:lnTo>
                      <a:pt x="16994" y="14900"/>
                    </a:lnTo>
                    <a:lnTo>
                      <a:pt x="17153" y="14632"/>
                    </a:lnTo>
                    <a:lnTo>
                      <a:pt x="17391" y="14364"/>
                    </a:lnTo>
                    <a:lnTo>
                      <a:pt x="18106" y="13667"/>
                    </a:lnTo>
                    <a:lnTo>
                      <a:pt x="18741" y="13024"/>
                    </a:lnTo>
                    <a:lnTo>
                      <a:pt x="19297" y="12435"/>
                    </a:lnTo>
                    <a:lnTo>
                      <a:pt x="19774" y="11792"/>
                    </a:lnTo>
                    <a:lnTo>
                      <a:pt x="20568" y="10612"/>
                    </a:lnTo>
                    <a:lnTo>
                      <a:pt x="21044" y="9540"/>
                    </a:lnTo>
                    <a:lnTo>
                      <a:pt x="21362" y="8629"/>
                    </a:lnTo>
                    <a:lnTo>
                      <a:pt x="21521" y="7933"/>
                    </a:lnTo>
                    <a:lnTo>
                      <a:pt x="21600" y="7397"/>
                    </a:lnTo>
                    <a:lnTo>
                      <a:pt x="21600" y="6646"/>
                    </a:lnTo>
                    <a:lnTo>
                      <a:pt x="21441" y="5896"/>
                    </a:lnTo>
                    <a:lnTo>
                      <a:pt x="21124" y="5199"/>
                    </a:lnTo>
                    <a:lnTo>
                      <a:pt x="20329" y="3913"/>
                    </a:lnTo>
                    <a:lnTo>
                      <a:pt x="19774" y="3269"/>
                    </a:lnTo>
                    <a:lnTo>
                      <a:pt x="19138" y="2680"/>
                    </a:lnTo>
                    <a:lnTo>
                      <a:pt x="18424" y="2144"/>
                    </a:lnTo>
                    <a:lnTo>
                      <a:pt x="16835" y="1286"/>
                    </a:lnTo>
                    <a:lnTo>
                      <a:pt x="15962" y="965"/>
                    </a:lnTo>
                    <a:lnTo>
                      <a:pt x="15009" y="590"/>
                    </a:lnTo>
                    <a:lnTo>
                      <a:pt x="14056" y="375"/>
                    </a:lnTo>
                    <a:lnTo>
                      <a:pt x="12944" y="214"/>
                    </a:lnTo>
                    <a:lnTo>
                      <a:pt x="11912" y="107"/>
                    </a:lnTo>
                    <a:lnTo>
                      <a:pt x="10800" y="0"/>
                    </a:lnTo>
                    <a:close/>
                    <a:moveTo>
                      <a:pt x="16121" y="18706"/>
                    </a:moveTo>
                    <a:lnTo>
                      <a:pt x="16121" y="18813"/>
                    </a:lnTo>
                    <a:lnTo>
                      <a:pt x="15962" y="18920"/>
                    </a:lnTo>
                    <a:lnTo>
                      <a:pt x="15962" y="19670"/>
                    </a:lnTo>
                    <a:lnTo>
                      <a:pt x="16121" y="19724"/>
                    </a:lnTo>
                    <a:lnTo>
                      <a:pt x="16121" y="19831"/>
                    </a:lnTo>
                    <a:lnTo>
                      <a:pt x="16041" y="19992"/>
                    </a:lnTo>
                    <a:lnTo>
                      <a:pt x="15882" y="20046"/>
                    </a:lnTo>
                    <a:lnTo>
                      <a:pt x="15326" y="20421"/>
                    </a:lnTo>
                    <a:lnTo>
                      <a:pt x="15326" y="20474"/>
                    </a:lnTo>
                    <a:lnTo>
                      <a:pt x="15247" y="20635"/>
                    </a:lnTo>
                    <a:lnTo>
                      <a:pt x="15168" y="20742"/>
                    </a:lnTo>
                    <a:lnTo>
                      <a:pt x="14929" y="20850"/>
                    </a:lnTo>
                    <a:lnTo>
                      <a:pt x="6671" y="20850"/>
                    </a:lnTo>
                    <a:lnTo>
                      <a:pt x="6353" y="20635"/>
                    </a:lnTo>
                    <a:lnTo>
                      <a:pt x="6274" y="20474"/>
                    </a:lnTo>
                    <a:lnTo>
                      <a:pt x="6274" y="20421"/>
                    </a:lnTo>
                    <a:lnTo>
                      <a:pt x="5718" y="20046"/>
                    </a:lnTo>
                    <a:lnTo>
                      <a:pt x="5559" y="19992"/>
                    </a:lnTo>
                    <a:lnTo>
                      <a:pt x="5479" y="19831"/>
                    </a:lnTo>
                    <a:lnTo>
                      <a:pt x="5479" y="19778"/>
                    </a:lnTo>
                    <a:lnTo>
                      <a:pt x="5638" y="19670"/>
                    </a:lnTo>
                    <a:lnTo>
                      <a:pt x="13976" y="19670"/>
                    </a:lnTo>
                    <a:lnTo>
                      <a:pt x="13976" y="18920"/>
                    </a:lnTo>
                    <a:lnTo>
                      <a:pt x="5638" y="18920"/>
                    </a:lnTo>
                    <a:lnTo>
                      <a:pt x="5479" y="18813"/>
                    </a:lnTo>
                    <a:lnTo>
                      <a:pt x="5479" y="18706"/>
                    </a:lnTo>
                    <a:lnTo>
                      <a:pt x="5559" y="18599"/>
                    </a:lnTo>
                    <a:lnTo>
                      <a:pt x="5638" y="18545"/>
                    </a:lnTo>
                    <a:lnTo>
                      <a:pt x="13976" y="18545"/>
                    </a:lnTo>
                    <a:lnTo>
                      <a:pt x="13976" y="17795"/>
                    </a:lnTo>
                    <a:lnTo>
                      <a:pt x="5559" y="17795"/>
                    </a:lnTo>
                    <a:lnTo>
                      <a:pt x="5479" y="17687"/>
                    </a:lnTo>
                    <a:lnTo>
                      <a:pt x="5479" y="17634"/>
                    </a:lnTo>
                    <a:lnTo>
                      <a:pt x="5559" y="17473"/>
                    </a:lnTo>
                    <a:lnTo>
                      <a:pt x="5718" y="17366"/>
                    </a:lnTo>
                    <a:lnTo>
                      <a:pt x="15882" y="17366"/>
                    </a:lnTo>
                    <a:lnTo>
                      <a:pt x="16041" y="17473"/>
                    </a:lnTo>
                    <a:lnTo>
                      <a:pt x="16121" y="17634"/>
                    </a:lnTo>
                    <a:lnTo>
                      <a:pt x="16121" y="17741"/>
                    </a:lnTo>
                    <a:lnTo>
                      <a:pt x="15962" y="17795"/>
                    </a:lnTo>
                    <a:lnTo>
                      <a:pt x="15962" y="18545"/>
                    </a:lnTo>
                    <a:lnTo>
                      <a:pt x="16121" y="18599"/>
                    </a:lnTo>
                    <a:lnTo>
                      <a:pt x="16121" y="18706"/>
                    </a:lnTo>
                    <a:close/>
                    <a:moveTo>
                      <a:pt x="8656" y="16615"/>
                    </a:moveTo>
                    <a:lnTo>
                      <a:pt x="7147" y="10452"/>
                    </a:lnTo>
                    <a:lnTo>
                      <a:pt x="7306" y="10505"/>
                    </a:lnTo>
                    <a:lnTo>
                      <a:pt x="8179" y="9969"/>
                    </a:lnTo>
                    <a:lnTo>
                      <a:pt x="9053" y="10505"/>
                    </a:lnTo>
                    <a:lnTo>
                      <a:pt x="9926" y="9969"/>
                    </a:lnTo>
                    <a:lnTo>
                      <a:pt x="10879" y="10505"/>
                    </a:lnTo>
                    <a:lnTo>
                      <a:pt x="11753" y="9969"/>
                    </a:lnTo>
                    <a:lnTo>
                      <a:pt x="12547" y="10505"/>
                    </a:lnTo>
                    <a:lnTo>
                      <a:pt x="13500" y="9969"/>
                    </a:lnTo>
                    <a:lnTo>
                      <a:pt x="14374" y="10505"/>
                    </a:lnTo>
                    <a:lnTo>
                      <a:pt x="12944" y="16615"/>
                    </a:lnTo>
                    <a:lnTo>
                      <a:pt x="8656" y="16615"/>
                    </a:lnTo>
                    <a:close/>
                    <a:moveTo>
                      <a:pt x="16518" y="13935"/>
                    </a:moveTo>
                    <a:lnTo>
                      <a:pt x="16200" y="14203"/>
                    </a:lnTo>
                    <a:lnTo>
                      <a:pt x="16041" y="14579"/>
                    </a:lnTo>
                    <a:lnTo>
                      <a:pt x="15644" y="15275"/>
                    </a:lnTo>
                    <a:lnTo>
                      <a:pt x="15485" y="16026"/>
                    </a:lnTo>
                    <a:lnTo>
                      <a:pt x="15406" y="16615"/>
                    </a:lnTo>
                    <a:lnTo>
                      <a:pt x="14056" y="16615"/>
                    </a:lnTo>
                    <a:lnTo>
                      <a:pt x="15882" y="9219"/>
                    </a:lnTo>
                    <a:lnTo>
                      <a:pt x="14691" y="9112"/>
                    </a:lnTo>
                    <a:lnTo>
                      <a:pt x="14612" y="9326"/>
                    </a:lnTo>
                    <a:lnTo>
                      <a:pt x="14374" y="9540"/>
                    </a:lnTo>
                    <a:lnTo>
                      <a:pt x="13500" y="9004"/>
                    </a:lnTo>
                    <a:lnTo>
                      <a:pt x="12547" y="9540"/>
                    </a:lnTo>
                    <a:lnTo>
                      <a:pt x="11753" y="9004"/>
                    </a:lnTo>
                    <a:lnTo>
                      <a:pt x="10879" y="9540"/>
                    </a:lnTo>
                    <a:lnTo>
                      <a:pt x="9926" y="9004"/>
                    </a:lnTo>
                    <a:lnTo>
                      <a:pt x="9053" y="9540"/>
                    </a:lnTo>
                    <a:lnTo>
                      <a:pt x="8179" y="9004"/>
                    </a:lnTo>
                    <a:lnTo>
                      <a:pt x="7306" y="9540"/>
                    </a:lnTo>
                    <a:lnTo>
                      <a:pt x="6829" y="9272"/>
                    </a:lnTo>
                    <a:lnTo>
                      <a:pt x="6829" y="9112"/>
                    </a:lnTo>
                    <a:lnTo>
                      <a:pt x="5718" y="9219"/>
                    </a:lnTo>
                    <a:lnTo>
                      <a:pt x="7544" y="16615"/>
                    </a:lnTo>
                    <a:lnTo>
                      <a:pt x="6115" y="16615"/>
                    </a:lnTo>
                    <a:lnTo>
                      <a:pt x="6035" y="16026"/>
                    </a:lnTo>
                    <a:lnTo>
                      <a:pt x="5876" y="15275"/>
                    </a:lnTo>
                    <a:lnTo>
                      <a:pt x="5638" y="14579"/>
                    </a:lnTo>
                    <a:lnTo>
                      <a:pt x="5400" y="14203"/>
                    </a:lnTo>
                    <a:lnTo>
                      <a:pt x="5003" y="13935"/>
                    </a:lnTo>
                    <a:lnTo>
                      <a:pt x="3732" y="12649"/>
                    </a:lnTo>
                    <a:lnTo>
                      <a:pt x="2779" y="11470"/>
                    </a:lnTo>
                    <a:lnTo>
                      <a:pt x="2144" y="10398"/>
                    </a:lnTo>
                    <a:lnTo>
                      <a:pt x="1588" y="9380"/>
                    </a:lnTo>
                    <a:lnTo>
                      <a:pt x="1350" y="8522"/>
                    </a:lnTo>
                    <a:lnTo>
                      <a:pt x="1191" y="7879"/>
                    </a:lnTo>
                    <a:lnTo>
                      <a:pt x="1112" y="7397"/>
                    </a:lnTo>
                    <a:lnTo>
                      <a:pt x="1112" y="6700"/>
                    </a:lnTo>
                    <a:lnTo>
                      <a:pt x="1271" y="6057"/>
                    </a:lnTo>
                    <a:lnTo>
                      <a:pt x="1509" y="5413"/>
                    </a:lnTo>
                    <a:lnTo>
                      <a:pt x="1826" y="4824"/>
                    </a:lnTo>
                    <a:lnTo>
                      <a:pt x="2303" y="4234"/>
                    </a:lnTo>
                    <a:lnTo>
                      <a:pt x="2700" y="3698"/>
                    </a:lnTo>
                    <a:lnTo>
                      <a:pt x="3335" y="3216"/>
                    </a:lnTo>
                    <a:lnTo>
                      <a:pt x="3891" y="2733"/>
                    </a:lnTo>
                    <a:lnTo>
                      <a:pt x="4606" y="2305"/>
                    </a:lnTo>
                    <a:lnTo>
                      <a:pt x="5400" y="1930"/>
                    </a:lnTo>
                    <a:lnTo>
                      <a:pt x="6115" y="1608"/>
                    </a:lnTo>
                    <a:lnTo>
                      <a:pt x="6988" y="1286"/>
                    </a:lnTo>
                    <a:lnTo>
                      <a:pt x="7862" y="1126"/>
                    </a:lnTo>
                    <a:lnTo>
                      <a:pt x="8815" y="965"/>
                    </a:lnTo>
                    <a:lnTo>
                      <a:pt x="9768" y="858"/>
                    </a:lnTo>
                    <a:lnTo>
                      <a:pt x="11832" y="858"/>
                    </a:lnTo>
                    <a:lnTo>
                      <a:pt x="12785" y="965"/>
                    </a:lnTo>
                    <a:lnTo>
                      <a:pt x="13738" y="1126"/>
                    </a:lnTo>
                    <a:lnTo>
                      <a:pt x="14532" y="1286"/>
                    </a:lnTo>
                    <a:lnTo>
                      <a:pt x="15406" y="1608"/>
                    </a:lnTo>
                    <a:lnTo>
                      <a:pt x="16200" y="1930"/>
                    </a:lnTo>
                    <a:lnTo>
                      <a:pt x="16994" y="2305"/>
                    </a:lnTo>
                    <a:lnTo>
                      <a:pt x="17629" y="2733"/>
                    </a:lnTo>
                    <a:lnTo>
                      <a:pt x="18265" y="3216"/>
                    </a:lnTo>
                    <a:lnTo>
                      <a:pt x="18821" y="3698"/>
                    </a:lnTo>
                    <a:lnTo>
                      <a:pt x="19376" y="4234"/>
                    </a:lnTo>
                    <a:lnTo>
                      <a:pt x="20012" y="5413"/>
                    </a:lnTo>
                    <a:lnTo>
                      <a:pt x="20329" y="6057"/>
                    </a:lnTo>
                    <a:lnTo>
                      <a:pt x="20488" y="6700"/>
                    </a:lnTo>
                    <a:lnTo>
                      <a:pt x="20488" y="7397"/>
                    </a:lnTo>
                    <a:lnTo>
                      <a:pt x="20409" y="7879"/>
                    </a:lnTo>
                    <a:lnTo>
                      <a:pt x="20250" y="8522"/>
                    </a:lnTo>
                    <a:lnTo>
                      <a:pt x="19932" y="9380"/>
                    </a:lnTo>
                    <a:lnTo>
                      <a:pt x="19456" y="10398"/>
                    </a:lnTo>
                    <a:lnTo>
                      <a:pt x="18741" y="11470"/>
                    </a:lnTo>
                    <a:lnTo>
                      <a:pt x="18344" y="12060"/>
                    </a:lnTo>
                    <a:lnTo>
                      <a:pt x="17788" y="12649"/>
                    </a:lnTo>
                    <a:lnTo>
                      <a:pt x="17232" y="13292"/>
                    </a:lnTo>
                    <a:lnTo>
                      <a:pt x="16518" y="13935"/>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45" name="Rectangle 70"/>
              <p:cNvSpPr/>
              <p:nvPr/>
            </p:nvSpPr>
            <p:spPr>
              <a:xfrm>
                <a:off x="184520" y="-1"/>
                <a:ext cx="13840" cy="39673"/>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846" name="Freeform 71"/>
              <p:cNvSpPr/>
              <p:nvPr/>
            </p:nvSpPr>
            <p:spPr>
              <a:xfrm>
                <a:off x="88569" y="23987"/>
                <a:ext cx="32293" cy="41518"/>
              </a:xfrm>
              <a:custGeom>
                <a:avLst/>
                <a:gdLst/>
                <a:ahLst/>
                <a:cxnLst>
                  <a:cxn ang="0">
                    <a:pos x="wd2" y="hd2"/>
                  </a:cxn>
                  <a:cxn ang="5400000">
                    <a:pos x="wd2" y="hd2"/>
                  </a:cxn>
                  <a:cxn ang="10800000">
                    <a:pos x="wd2" y="hd2"/>
                  </a:cxn>
                  <a:cxn ang="16200000">
                    <a:pos x="wd2" y="hd2"/>
                  </a:cxn>
                </a:cxnLst>
                <a:rect l="0" t="0" r="r" b="b"/>
                <a:pathLst>
                  <a:path w="21600" h="21600" extrusionOk="0">
                    <a:moveTo>
                      <a:pt x="21600" y="17760"/>
                    </a:moveTo>
                    <a:lnTo>
                      <a:pt x="7406" y="0"/>
                    </a:lnTo>
                    <a:lnTo>
                      <a:pt x="0" y="3360"/>
                    </a:lnTo>
                    <a:lnTo>
                      <a:pt x="13577" y="21600"/>
                    </a:lnTo>
                    <a:lnTo>
                      <a:pt x="21600" y="1776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47" name="Freeform 72"/>
              <p:cNvSpPr/>
              <p:nvPr/>
            </p:nvSpPr>
            <p:spPr>
              <a:xfrm>
                <a:off x="21219" y="94105"/>
                <a:ext cx="40596" cy="31369"/>
              </a:xfrm>
              <a:custGeom>
                <a:avLst/>
                <a:gdLst/>
                <a:ahLst/>
                <a:cxnLst>
                  <a:cxn ang="0">
                    <a:pos x="wd2" y="hd2"/>
                  </a:cxn>
                  <a:cxn ang="5400000">
                    <a:pos x="wd2" y="hd2"/>
                  </a:cxn>
                  <a:cxn ang="10800000">
                    <a:pos x="wd2" y="hd2"/>
                  </a:cxn>
                  <a:cxn ang="16200000">
                    <a:pos x="wd2" y="hd2"/>
                  </a:cxn>
                </a:cxnLst>
                <a:rect l="0" t="0" r="r" b="b"/>
                <a:pathLst>
                  <a:path w="21600" h="21600" extrusionOk="0">
                    <a:moveTo>
                      <a:pt x="21600" y="13976"/>
                    </a:moveTo>
                    <a:lnTo>
                      <a:pt x="3436" y="0"/>
                    </a:lnTo>
                    <a:lnTo>
                      <a:pt x="0" y="7624"/>
                    </a:lnTo>
                    <a:lnTo>
                      <a:pt x="18655" y="21600"/>
                    </a:lnTo>
                    <a:lnTo>
                      <a:pt x="21600" y="13976"/>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48" name="Rectangle 73"/>
              <p:cNvSpPr/>
              <p:nvPr/>
            </p:nvSpPr>
            <p:spPr>
              <a:xfrm>
                <a:off x="-1" y="190977"/>
                <a:ext cx="39673" cy="12917"/>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849" name="Rectangle 74"/>
              <p:cNvSpPr/>
              <p:nvPr/>
            </p:nvSpPr>
            <p:spPr>
              <a:xfrm>
                <a:off x="348743" y="185441"/>
                <a:ext cx="40595" cy="12917"/>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850" name="Freeform 75"/>
              <p:cNvSpPr/>
              <p:nvPr/>
            </p:nvSpPr>
            <p:spPr>
              <a:xfrm>
                <a:off x="323832" y="88569"/>
                <a:ext cx="40596" cy="31369"/>
              </a:xfrm>
              <a:custGeom>
                <a:avLst/>
                <a:gdLst/>
                <a:ahLst/>
                <a:cxnLst>
                  <a:cxn ang="0">
                    <a:pos x="wd2" y="hd2"/>
                  </a:cxn>
                  <a:cxn ang="5400000">
                    <a:pos x="wd2" y="hd2"/>
                  </a:cxn>
                  <a:cxn ang="10800000">
                    <a:pos x="wd2" y="hd2"/>
                  </a:cxn>
                  <a:cxn ang="16200000">
                    <a:pos x="wd2" y="hd2"/>
                  </a:cxn>
                </a:cxnLst>
                <a:rect l="0" t="0" r="r" b="b"/>
                <a:pathLst>
                  <a:path w="21600" h="21600" extrusionOk="0">
                    <a:moveTo>
                      <a:pt x="21600" y="8259"/>
                    </a:moveTo>
                    <a:lnTo>
                      <a:pt x="18655" y="0"/>
                    </a:lnTo>
                    <a:lnTo>
                      <a:pt x="0" y="13976"/>
                    </a:lnTo>
                    <a:lnTo>
                      <a:pt x="3436" y="21600"/>
                    </a:lnTo>
                    <a:lnTo>
                      <a:pt x="21600" y="8259"/>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51" name="Freeform 76"/>
              <p:cNvSpPr/>
              <p:nvPr/>
            </p:nvSpPr>
            <p:spPr>
              <a:xfrm>
                <a:off x="262941" y="20297"/>
                <a:ext cx="32292" cy="42440"/>
              </a:xfrm>
              <a:custGeom>
                <a:avLst/>
                <a:gdLst/>
                <a:ahLst/>
                <a:cxnLst>
                  <a:cxn ang="0">
                    <a:pos x="wd2" y="hd2"/>
                  </a:cxn>
                  <a:cxn ang="5400000">
                    <a:pos x="wd2" y="hd2"/>
                  </a:cxn>
                  <a:cxn ang="10800000">
                    <a:pos x="wd2" y="hd2"/>
                  </a:cxn>
                  <a:cxn ang="16200000">
                    <a:pos x="wd2" y="hd2"/>
                  </a:cxn>
                </a:cxnLst>
                <a:rect l="0" t="0" r="r" b="b"/>
                <a:pathLst>
                  <a:path w="21600" h="21600" extrusionOk="0">
                    <a:moveTo>
                      <a:pt x="21600" y="3757"/>
                    </a:moveTo>
                    <a:lnTo>
                      <a:pt x="14194" y="0"/>
                    </a:lnTo>
                    <a:lnTo>
                      <a:pt x="0" y="17843"/>
                    </a:lnTo>
                    <a:lnTo>
                      <a:pt x="8023" y="21600"/>
                    </a:lnTo>
                    <a:lnTo>
                      <a:pt x="21600" y="3757"/>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52" name="Freeform 77"/>
              <p:cNvSpPr/>
              <p:nvPr/>
            </p:nvSpPr>
            <p:spPr>
              <a:xfrm>
                <a:off x="324755" y="265708"/>
                <a:ext cx="42441" cy="30447"/>
              </a:xfrm>
              <a:custGeom>
                <a:avLst/>
                <a:gdLst/>
                <a:ahLst/>
                <a:cxnLst>
                  <a:cxn ang="0">
                    <a:pos x="wd2" y="hd2"/>
                  </a:cxn>
                  <a:cxn ang="5400000">
                    <a:pos x="wd2" y="hd2"/>
                  </a:cxn>
                  <a:cxn ang="10800000">
                    <a:pos x="wd2" y="hd2"/>
                  </a:cxn>
                  <a:cxn ang="16200000">
                    <a:pos x="wd2" y="hd2"/>
                  </a:cxn>
                </a:cxnLst>
                <a:rect l="0" t="0" r="r" b="b"/>
                <a:pathLst>
                  <a:path w="21600" h="21600" extrusionOk="0">
                    <a:moveTo>
                      <a:pt x="0" y="7855"/>
                    </a:moveTo>
                    <a:lnTo>
                      <a:pt x="17843" y="21600"/>
                    </a:lnTo>
                    <a:lnTo>
                      <a:pt x="21600" y="14400"/>
                    </a:lnTo>
                    <a:lnTo>
                      <a:pt x="3757" y="0"/>
                    </a:lnTo>
                    <a:lnTo>
                      <a:pt x="0" y="7855"/>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53" name="Freeform 78"/>
              <p:cNvSpPr/>
              <p:nvPr/>
            </p:nvSpPr>
            <p:spPr>
              <a:xfrm>
                <a:off x="22142" y="270320"/>
                <a:ext cx="41518" cy="31370"/>
              </a:xfrm>
              <a:custGeom>
                <a:avLst/>
                <a:gdLst/>
                <a:ahLst/>
                <a:cxnLst>
                  <a:cxn ang="0">
                    <a:pos x="wd2" y="hd2"/>
                  </a:cxn>
                  <a:cxn ang="5400000">
                    <a:pos x="wd2" y="hd2"/>
                  </a:cxn>
                  <a:cxn ang="10800000">
                    <a:pos x="wd2" y="hd2"/>
                  </a:cxn>
                  <a:cxn ang="16200000">
                    <a:pos x="wd2" y="hd2"/>
                  </a:cxn>
                </a:cxnLst>
                <a:rect l="0" t="0" r="r" b="b"/>
                <a:pathLst>
                  <a:path w="21600" h="21600" extrusionOk="0">
                    <a:moveTo>
                      <a:pt x="0" y="13976"/>
                    </a:moveTo>
                    <a:lnTo>
                      <a:pt x="3840" y="21600"/>
                    </a:lnTo>
                    <a:lnTo>
                      <a:pt x="21600" y="7624"/>
                    </a:lnTo>
                    <a:lnTo>
                      <a:pt x="18240" y="0"/>
                    </a:lnTo>
                    <a:lnTo>
                      <a:pt x="0" y="13976"/>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855" name="Oval 66"/>
            <p:cNvSpPr/>
            <p:nvPr/>
          </p:nvSpPr>
          <p:spPr>
            <a:xfrm>
              <a:off x="453232" y="1705768"/>
              <a:ext cx="568319" cy="568319"/>
            </a:xfrm>
            <a:prstGeom prst="ellipse">
              <a:avLst/>
            </a:prstGeom>
            <a:gradFill flip="none" rotWithShape="1">
              <a:gsLst>
                <a:gs pos="0">
                  <a:srgbClr val="54D0CA"/>
                </a:gs>
                <a:gs pos="87000">
                  <a:srgbClr val="0D1325"/>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858" name="Group 85"/>
            <p:cNvGrpSpPr/>
            <p:nvPr/>
          </p:nvGrpSpPr>
          <p:grpSpPr>
            <a:xfrm>
              <a:off x="598451" y="1823272"/>
              <a:ext cx="277879" cy="333314"/>
              <a:chOff x="0" y="0"/>
              <a:chExt cx="277877" cy="333313"/>
            </a:xfrm>
          </p:grpSpPr>
          <p:sp>
            <p:nvSpPr>
              <p:cNvPr id="856" name="Freeform 86"/>
              <p:cNvSpPr/>
              <p:nvPr/>
            </p:nvSpPr>
            <p:spPr>
              <a:xfrm>
                <a:off x="-1" y="-1"/>
                <a:ext cx="277879" cy="333315"/>
              </a:xfrm>
              <a:custGeom>
                <a:avLst/>
                <a:gdLst/>
                <a:ahLst/>
                <a:cxnLst>
                  <a:cxn ang="0">
                    <a:pos x="wd2" y="hd2"/>
                  </a:cxn>
                  <a:cxn ang="5400000">
                    <a:pos x="wd2" y="hd2"/>
                  </a:cxn>
                  <a:cxn ang="10800000">
                    <a:pos x="wd2" y="hd2"/>
                  </a:cxn>
                  <a:cxn ang="16200000">
                    <a:pos x="wd2" y="hd2"/>
                  </a:cxn>
                </a:cxnLst>
                <a:rect l="0" t="0" r="r" b="b"/>
                <a:pathLst>
                  <a:path w="21600" h="21600" extrusionOk="0">
                    <a:moveTo>
                      <a:pt x="21600" y="19417"/>
                    </a:moveTo>
                    <a:lnTo>
                      <a:pt x="21600" y="18690"/>
                    </a:lnTo>
                    <a:lnTo>
                      <a:pt x="21545" y="17871"/>
                    </a:lnTo>
                    <a:lnTo>
                      <a:pt x="21436" y="17553"/>
                    </a:lnTo>
                    <a:lnTo>
                      <a:pt x="21327" y="17189"/>
                    </a:lnTo>
                    <a:lnTo>
                      <a:pt x="21109" y="16962"/>
                    </a:lnTo>
                    <a:lnTo>
                      <a:pt x="20945" y="16689"/>
                    </a:lnTo>
                    <a:lnTo>
                      <a:pt x="20618" y="16461"/>
                    </a:lnTo>
                    <a:lnTo>
                      <a:pt x="20509" y="16416"/>
                    </a:lnTo>
                    <a:lnTo>
                      <a:pt x="19855" y="16052"/>
                    </a:lnTo>
                    <a:lnTo>
                      <a:pt x="19200" y="15643"/>
                    </a:lnTo>
                    <a:lnTo>
                      <a:pt x="18600" y="15234"/>
                    </a:lnTo>
                    <a:lnTo>
                      <a:pt x="18000" y="14733"/>
                    </a:lnTo>
                    <a:lnTo>
                      <a:pt x="17455" y="14233"/>
                    </a:lnTo>
                    <a:lnTo>
                      <a:pt x="16964" y="13779"/>
                    </a:lnTo>
                    <a:lnTo>
                      <a:pt x="16473" y="13187"/>
                    </a:lnTo>
                    <a:lnTo>
                      <a:pt x="16036" y="12642"/>
                    </a:lnTo>
                    <a:lnTo>
                      <a:pt x="15655" y="12051"/>
                    </a:lnTo>
                    <a:lnTo>
                      <a:pt x="15273" y="11414"/>
                    </a:lnTo>
                    <a:lnTo>
                      <a:pt x="14945" y="10777"/>
                    </a:lnTo>
                    <a:lnTo>
                      <a:pt x="14727" y="10141"/>
                    </a:lnTo>
                    <a:lnTo>
                      <a:pt x="14455" y="9413"/>
                    </a:lnTo>
                    <a:lnTo>
                      <a:pt x="14291" y="8776"/>
                    </a:lnTo>
                    <a:lnTo>
                      <a:pt x="14182" y="8094"/>
                    </a:lnTo>
                    <a:lnTo>
                      <a:pt x="14073" y="7367"/>
                    </a:lnTo>
                    <a:lnTo>
                      <a:pt x="14073" y="6048"/>
                    </a:lnTo>
                    <a:lnTo>
                      <a:pt x="13964" y="5457"/>
                    </a:lnTo>
                    <a:lnTo>
                      <a:pt x="13582" y="4093"/>
                    </a:lnTo>
                    <a:lnTo>
                      <a:pt x="13636" y="4093"/>
                    </a:lnTo>
                    <a:lnTo>
                      <a:pt x="13364" y="3229"/>
                    </a:lnTo>
                    <a:lnTo>
                      <a:pt x="13309" y="3183"/>
                    </a:lnTo>
                    <a:lnTo>
                      <a:pt x="13145" y="2910"/>
                    </a:lnTo>
                    <a:lnTo>
                      <a:pt x="13036" y="2592"/>
                    </a:lnTo>
                    <a:lnTo>
                      <a:pt x="12927" y="2365"/>
                    </a:lnTo>
                    <a:lnTo>
                      <a:pt x="12927" y="2319"/>
                    </a:lnTo>
                    <a:lnTo>
                      <a:pt x="12818" y="2137"/>
                    </a:lnTo>
                    <a:lnTo>
                      <a:pt x="12818" y="2001"/>
                    </a:lnTo>
                    <a:lnTo>
                      <a:pt x="12709" y="1864"/>
                    </a:lnTo>
                    <a:lnTo>
                      <a:pt x="12709" y="1773"/>
                    </a:lnTo>
                    <a:lnTo>
                      <a:pt x="12600" y="1637"/>
                    </a:lnTo>
                    <a:lnTo>
                      <a:pt x="12545" y="1546"/>
                    </a:lnTo>
                    <a:lnTo>
                      <a:pt x="12491" y="1410"/>
                    </a:lnTo>
                    <a:lnTo>
                      <a:pt x="12382" y="1319"/>
                    </a:lnTo>
                    <a:lnTo>
                      <a:pt x="12273" y="1137"/>
                    </a:lnTo>
                    <a:lnTo>
                      <a:pt x="12164" y="1046"/>
                    </a:lnTo>
                    <a:lnTo>
                      <a:pt x="12109" y="955"/>
                    </a:lnTo>
                    <a:lnTo>
                      <a:pt x="12055" y="819"/>
                    </a:lnTo>
                    <a:lnTo>
                      <a:pt x="12000" y="773"/>
                    </a:lnTo>
                    <a:lnTo>
                      <a:pt x="11945" y="682"/>
                    </a:lnTo>
                    <a:lnTo>
                      <a:pt x="11836" y="637"/>
                    </a:lnTo>
                    <a:lnTo>
                      <a:pt x="11782" y="546"/>
                    </a:lnTo>
                    <a:lnTo>
                      <a:pt x="11673" y="500"/>
                    </a:lnTo>
                    <a:lnTo>
                      <a:pt x="11509" y="364"/>
                    </a:lnTo>
                    <a:lnTo>
                      <a:pt x="11455" y="364"/>
                    </a:lnTo>
                    <a:lnTo>
                      <a:pt x="11182" y="136"/>
                    </a:lnTo>
                    <a:lnTo>
                      <a:pt x="10800" y="0"/>
                    </a:lnTo>
                    <a:lnTo>
                      <a:pt x="10473" y="136"/>
                    </a:lnTo>
                    <a:lnTo>
                      <a:pt x="10309" y="273"/>
                    </a:lnTo>
                    <a:lnTo>
                      <a:pt x="10091" y="364"/>
                    </a:lnTo>
                    <a:lnTo>
                      <a:pt x="9709" y="682"/>
                    </a:lnTo>
                    <a:lnTo>
                      <a:pt x="9655" y="773"/>
                    </a:lnTo>
                    <a:lnTo>
                      <a:pt x="9600" y="819"/>
                    </a:lnTo>
                    <a:lnTo>
                      <a:pt x="9545" y="955"/>
                    </a:lnTo>
                    <a:lnTo>
                      <a:pt x="9382" y="1046"/>
                    </a:lnTo>
                    <a:lnTo>
                      <a:pt x="9273" y="1228"/>
                    </a:lnTo>
                    <a:lnTo>
                      <a:pt x="9218" y="1273"/>
                    </a:lnTo>
                    <a:lnTo>
                      <a:pt x="9109" y="1546"/>
                    </a:lnTo>
                    <a:lnTo>
                      <a:pt x="9000" y="1728"/>
                    </a:lnTo>
                    <a:lnTo>
                      <a:pt x="8945" y="1864"/>
                    </a:lnTo>
                    <a:lnTo>
                      <a:pt x="8891" y="1955"/>
                    </a:lnTo>
                    <a:lnTo>
                      <a:pt x="8727" y="2137"/>
                    </a:lnTo>
                    <a:lnTo>
                      <a:pt x="8673" y="2228"/>
                    </a:lnTo>
                    <a:lnTo>
                      <a:pt x="8509" y="2637"/>
                    </a:lnTo>
                    <a:lnTo>
                      <a:pt x="8455" y="2819"/>
                    </a:lnTo>
                    <a:lnTo>
                      <a:pt x="8400" y="2910"/>
                    </a:lnTo>
                    <a:lnTo>
                      <a:pt x="8345" y="3138"/>
                    </a:lnTo>
                    <a:lnTo>
                      <a:pt x="8291" y="3183"/>
                    </a:lnTo>
                    <a:lnTo>
                      <a:pt x="8291" y="3229"/>
                    </a:lnTo>
                    <a:lnTo>
                      <a:pt x="7964" y="4093"/>
                    </a:lnTo>
                    <a:lnTo>
                      <a:pt x="8073" y="4093"/>
                    </a:lnTo>
                    <a:lnTo>
                      <a:pt x="7691" y="5457"/>
                    </a:lnTo>
                    <a:lnTo>
                      <a:pt x="7582" y="6048"/>
                    </a:lnTo>
                    <a:lnTo>
                      <a:pt x="7582" y="7367"/>
                    </a:lnTo>
                    <a:lnTo>
                      <a:pt x="7473" y="8094"/>
                    </a:lnTo>
                    <a:lnTo>
                      <a:pt x="7364" y="8776"/>
                    </a:lnTo>
                    <a:lnTo>
                      <a:pt x="7145" y="9504"/>
                    </a:lnTo>
                    <a:lnTo>
                      <a:pt x="6927" y="10141"/>
                    </a:lnTo>
                    <a:lnTo>
                      <a:pt x="6655" y="10777"/>
                    </a:lnTo>
                    <a:lnTo>
                      <a:pt x="6000" y="12051"/>
                    </a:lnTo>
                    <a:lnTo>
                      <a:pt x="5564" y="12642"/>
                    </a:lnTo>
                    <a:lnTo>
                      <a:pt x="5182" y="13187"/>
                    </a:lnTo>
                    <a:lnTo>
                      <a:pt x="4691" y="13779"/>
                    </a:lnTo>
                    <a:lnTo>
                      <a:pt x="4145" y="14233"/>
                    </a:lnTo>
                    <a:lnTo>
                      <a:pt x="3655" y="14733"/>
                    </a:lnTo>
                    <a:lnTo>
                      <a:pt x="3055" y="15234"/>
                    </a:lnTo>
                    <a:lnTo>
                      <a:pt x="1745" y="16052"/>
                    </a:lnTo>
                    <a:lnTo>
                      <a:pt x="1091" y="16416"/>
                    </a:lnTo>
                    <a:lnTo>
                      <a:pt x="1036" y="16461"/>
                    </a:lnTo>
                    <a:lnTo>
                      <a:pt x="709" y="16689"/>
                    </a:lnTo>
                    <a:lnTo>
                      <a:pt x="436" y="16916"/>
                    </a:lnTo>
                    <a:lnTo>
                      <a:pt x="327" y="17189"/>
                    </a:lnTo>
                    <a:lnTo>
                      <a:pt x="218" y="17553"/>
                    </a:lnTo>
                    <a:lnTo>
                      <a:pt x="109" y="17871"/>
                    </a:lnTo>
                    <a:lnTo>
                      <a:pt x="55" y="18690"/>
                    </a:lnTo>
                    <a:lnTo>
                      <a:pt x="0" y="19372"/>
                    </a:lnTo>
                    <a:lnTo>
                      <a:pt x="55" y="19917"/>
                    </a:lnTo>
                    <a:lnTo>
                      <a:pt x="55" y="20190"/>
                    </a:lnTo>
                    <a:lnTo>
                      <a:pt x="109" y="20463"/>
                    </a:lnTo>
                    <a:lnTo>
                      <a:pt x="3109" y="20463"/>
                    </a:lnTo>
                    <a:lnTo>
                      <a:pt x="3164" y="20963"/>
                    </a:lnTo>
                    <a:lnTo>
                      <a:pt x="3218" y="21555"/>
                    </a:lnTo>
                    <a:lnTo>
                      <a:pt x="6764" y="21555"/>
                    </a:lnTo>
                    <a:lnTo>
                      <a:pt x="6818" y="20963"/>
                    </a:lnTo>
                    <a:lnTo>
                      <a:pt x="6818" y="20463"/>
                    </a:lnTo>
                    <a:lnTo>
                      <a:pt x="7527" y="20463"/>
                    </a:lnTo>
                    <a:lnTo>
                      <a:pt x="7582" y="21327"/>
                    </a:lnTo>
                    <a:lnTo>
                      <a:pt x="7636" y="21600"/>
                    </a:lnTo>
                    <a:lnTo>
                      <a:pt x="14018" y="21600"/>
                    </a:lnTo>
                    <a:lnTo>
                      <a:pt x="14073" y="21327"/>
                    </a:lnTo>
                    <a:lnTo>
                      <a:pt x="14127" y="20463"/>
                    </a:lnTo>
                    <a:lnTo>
                      <a:pt x="14782" y="20463"/>
                    </a:lnTo>
                    <a:lnTo>
                      <a:pt x="14836" y="20963"/>
                    </a:lnTo>
                    <a:lnTo>
                      <a:pt x="14891" y="21555"/>
                    </a:lnTo>
                    <a:lnTo>
                      <a:pt x="18436" y="21555"/>
                    </a:lnTo>
                    <a:lnTo>
                      <a:pt x="18491" y="20963"/>
                    </a:lnTo>
                    <a:lnTo>
                      <a:pt x="18491" y="20463"/>
                    </a:lnTo>
                    <a:lnTo>
                      <a:pt x="21545" y="20463"/>
                    </a:lnTo>
                    <a:lnTo>
                      <a:pt x="21600" y="20190"/>
                    </a:lnTo>
                    <a:lnTo>
                      <a:pt x="21600" y="19417"/>
                    </a:lnTo>
                    <a:close/>
                    <a:moveTo>
                      <a:pt x="20127" y="16962"/>
                    </a:moveTo>
                    <a:lnTo>
                      <a:pt x="20509" y="17280"/>
                    </a:lnTo>
                    <a:lnTo>
                      <a:pt x="20618" y="17462"/>
                    </a:lnTo>
                    <a:lnTo>
                      <a:pt x="20509" y="17462"/>
                    </a:lnTo>
                    <a:lnTo>
                      <a:pt x="20455" y="17371"/>
                    </a:lnTo>
                    <a:lnTo>
                      <a:pt x="19745" y="17144"/>
                    </a:lnTo>
                    <a:lnTo>
                      <a:pt x="19145" y="16871"/>
                    </a:lnTo>
                    <a:lnTo>
                      <a:pt x="18491" y="16507"/>
                    </a:lnTo>
                    <a:lnTo>
                      <a:pt x="17891" y="16143"/>
                    </a:lnTo>
                    <a:lnTo>
                      <a:pt x="17345" y="15825"/>
                    </a:lnTo>
                    <a:lnTo>
                      <a:pt x="16800" y="15416"/>
                    </a:lnTo>
                    <a:lnTo>
                      <a:pt x="16364" y="15052"/>
                    </a:lnTo>
                    <a:lnTo>
                      <a:pt x="15927" y="14643"/>
                    </a:lnTo>
                    <a:lnTo>
                      <a:pt x="15545" y="14188"/>
                    </a:lnTo>
                    <a:lnTo>
                      <a:pt x="15218" y="13779"/>
                    </a:lnTo>
                    <a:lnTo>
                      <a:pt x="14945" y="13278"/>
                    </a:lnTo>
                    <a:lnTo>
                      <a:pt x="14618" y="12778"/>
                    </a:lnTo>
                    <a:lnTo>
                      <a:pt x="14291" y="11778"/>
                    </a:lnTo>
                    <a:lnTo>
                      <a:pt x="14182" y="11323"/>
                    </a:lnTo>
                    <a:lnTo>
                      <a:pt x="14127" y="10777"/>
                    </a:lnTo>
                    <a:lnTo>
                      <a:pt x="14564" y="11687"/>
                    </a:lnTo>
                    <a:lnTo>
                      <a:pt x="15164" y="12642"/>
                    </a:lnTo>
                    <a:lnTo>
                      <a:pt x="15764" y="13460"/>
                    </a:lnTo>
                    <a:lnTo>
                      <a:pt x="16473" y="14279"/>
                    </a:lnTo>
                    <a:lnTo>
                      <a:pt x="17291" y="15052"/>
                    </a:lnTo>
                    <a:lnTo>
                      <a:pt x="18164" y="15779"/>
                    </a:lnTo>
                    <a:lnTo>
                      <a:pt x="20127" y="16962"/>
                    </a:lnTo>
                    <a:close/>
                    <a:moveTo>
                      <a:pt x="9055" y="3411"/>
                    </a:moveTo>
                    <a:lnTo>
                      <a:pt x="9055" y="3365"/>
                    </a:lnTo>
                    <a:lnTo>
                      <a:pt x="9109" y="3183"/>
                    </a:lnTo>
                    <a:lnTo>
                      <a:pt x="9164" y="3092"/>
                    </a:lnTo>
                    <a:lnTo>
                      <a:pt x="9218" y="2956"/>
                    </a:lnTo>
                    <a:lnTo>
                      <a:pt x="9273" y="2865"/>
                    </a:lnTo>
                    <a:lnTo>
                      <a:pt x="9273" y="2774"/>
                    </a:lnTo>
                    <a:lnTo>
                      <a:pt x="9327" y="2592"/>
                    </a:lnTo>
                    <a:lnTo>
                      <a:pt x="9436" y="2410"/>
                    </a:lnTo>
                    <a:lnTo>
                      <a:pt x="9545" y="2319"/>
                    </a:lnTo>
                    <a:lnTo>
                      <a:pt x="9600" y="2183"/>
                    </a:lnTo>
                    <a:lnTo>
                      <a:pt x="9655" y="2137"/>
                    </a:lnTo>
                    <a:lnTo>
                      <a:pt x="9709" y="1955"/>
                    </a:lnTo>
                    <a:lnTo>
                      <a:pt x="9709" y="1910"/>
                    </a:lnTo>
                    <a:lnTo>
                      <a:pt x="9818" y="1773"/>
                    </a:lnTo>
                    <a:lnTo>
                      <a:pt x="9818" y="1728"/>
                    </a:lnTo>
                    <a:lnTo>
                      <a:pt x="9927" y="1637"/>
                    </a:lnTo>
                    <a:lnTo>
                      <a:pt x="9927" y="1592"/>
                    </a:lnTo>
                    <a:lnTo>
                      <a:pt x="9982" y="1410"/>
                    </a:lnTo>
                    <a:lnTo>
                      <a:pt x="10036" y="1364"/>
                    </a:lnTo>
                    <a:lnTo>
                      <a:pt x="10091" y="1273"/>
                    </a:lnTo>
                    <a:lnTo>
                      <a:pt x="10200" y="1182"/>
                    </a:lnTo>
                    <a:lnTo>
                      <a:pt x="10309" y="1137"/>
                    </a:lnTo>
                    <a:lnTo>
                      <a:pt x="10418" y="1046"/>
                    </a:lnTo>
                    <a:lnTo>
                      <a:pt x="10418" y="1000"/>
                    </a:lnTo>
                    <a:lnTo>
                      <a:pt x="10527" y="955"/>
                    </a:lnTo>
                    <a:lnTo>
                      <a:pt x="10582" y="909"/>
                    </a:lnTo>
                    <a:lnTo>
                      <a:pt x="10636" y="819"/>
                    </a:lnTo>
                    <a:lnTo>
                      <a:pt x="10691" y="773"/>
                    </a:lnTo>
                    <a:lnTo>
                      <a:pt x="10800" y="728"/>
                    </a:lnTo>
                    <a:lnTo>
                      <a:pt x="10909" y="773"/>
                    </a:lnTo>
                    <a:lnTo>
                      <a:pt x="11345" y="1137"/>
                    </a:lnTo>
                    <a:lnTo>
                      <a:pt x="11400" y="1228"/>
                    </a:lnTo>
                    <a:lnTo>
                      <a:pt x="11455" y="1228"/>
                    </a:lnTo>
                    <a:lnTo>
                      <a:pt x="11509" y="1364"/>
                    </a:lnTo>
                    <a:lnTo>
                      <a:pt x="11564" y="1364"/>
                    </a:lnTo>
                    <a:lnTo>
                      <a:pt x="11618" y="1546"/>
                    </a:lnTo>
                    <a:lnTo>
                      <a:pt x="11836" y="1728"/>
                    </a:lnTo>
                    <a:lnTo>
                      <a:pt x="11891" y="1864"/>
                    </a:lnTo>
                    <a:lnTo>
                      <a:pt x="11891" y="1910"/>
                    </a:lnTo>
                    <a:lnTo>
                      <a:pt x="12000" y="2046"/>
                    </a:lnTo>
                    <a:lnTo>
                      <a:pt x="12000" y="2137"/>
                    </a:lnTo>
                    <a:lnTo>
                      <a:pt x="12109" y="2274"/>
                    </a:lnTo>
                    <a:lnTo>
                      <a:pt x="12109" y="2319"/>
                    </a:lnTo>
                    <a:lnTo>
                      <a:pt x="12164" y="2501"/>
                    </a:lnTo>
                    <a:lnTo>
                      <a:pt x="12218" y="2501"/>
                    </a:lnTo>
                    <a:lnTo>
                      <a:pt x="12273" y="2728"/>
                    </a:lnTo>
                    <a:lnTo>
                      <a:pt x="12273" y="2774"/>
                    </a:lnTo>
                    <a:lnTo>
                      <a:pt x="12600" y="3456"/>
                    </a:lnTo>
                    <a:lnTo>
                      <a:pt x="9055" y="3456"/>
                    </a:lnTo>
                    <a:lnTo>
                      <a:pt x="9055" y="3411"/>
                    </a:lnTo>
                    <a:close/>
                    <a:moveTo>
                      <a:pt x="9055" y="4093"/>
                    </a:moveTo>
                    <a:lnTo>
                      <a:pt x="12818" y="4093"/>
                    </a:lnTo>
                    <a:lnTo>
                      <a:pt x="12982" y="4775"/>
                    </a:lnTo>
                    <a:lnTo>
                      <a:pt x="13145" y="5411"/>
                    </a:lnTo>
                    <a:lnTo>
                      <a:pt x="13255" y="6003"/>
                    </a:lnTo>
                    <a:lnTo>
                      <a:pt x="13309" y="6457"/>
                    </a:lnTo>
                    <a:lnTo>
                      <a:pt x="13255" y="6457"/>
                    </a:lnTo>
                    <a:lnTo>
                      <a:pt x="13309" y="7412"/>
                    </a:lnTo>
                    <a:lnTo>
                      <a:pt x="13309" y="19736"/>
                    </a:lnTo>
                    <a:lnTo>
                      <a:pt x="8345" y="19736"/>
                    </a:lnTo>
                    <a:lnTo>
                      <a:pt x="8345" y="7412"/>
                    </a:lnTo>
                    <a:lnTo>
                      <a:pt x="8400" y="6457"/>
                    </a:lnTo>
                    <a:lnTo>
                      <a:pt x="8345" y="6457"/>
                    </a:lnTo>
                    <a:lnTo>
                      <a:pt x="8400" y="6003"/>
                    </a:lnTo>
                    <a:lnTo>
                      <a:pt x="8455" y="5411"/>
                    </a:lnTo>
                    <a:lnTo>
                      <a:pt x="8618" y="4775"/>
                    </a:lnTo>
                    <a:lnTo>
                      <a:pt x="8836" y="4093"/>
                    </a:lnTo>
                    <a:lnTo>
                      <a:pt x="9055" y="4093"/>
                    </a:lnTo>
                    <a:close/>
                    <a:moveTo>
                      <a:pt x="1200" y="17189"/>
                    </a:moveTo>
                    <a:lnTo>
                      <a:pt x="1527" y="16962"/>
                    </a:lnTo>
                    <a:lnTo>
                      <a:pt x="2509" y="16416"/>
                    </a:lnTo>
                    <a:lnTo>
                      <a:pt x="4255" y="15143"/>
                    </a:lnTo>
                    <a:lnTo>
                      <a:pt x="5018" y="14415"/>
                    </a:lnTo>
                    <a:lnTo>
                      <a:pt x="5727" y="13551"/>
                    </a:lnTo>
                    <a:lnTo>
                      <a:pt x="6382" y="12733"/>
                    </a:lnTo>
                    <a:lnTo>
                      <a:pt x="6927" y="11823"/>
                    </a:lnTo>
                    <a:lnTo>
                      <a:pt x="7418" y="10959"/>
                    </a:lnTo>
                    <a:lnTo>
                      <a:pt x="7364" y="11459"/>
                    </a:lnTo>
                    <a:lnTo>
                      <a:pt x="7200" y="11960"/>
                    </a:lnTo>
                    <a:lnTo>
                      <a:pt x="7036" y="12414"/>
                    </a:lnTo>
                    <a:lnTo>
                      <a:pt x="6600" y="13415"/>
                    </a:lnTo>
                    <a:lnTo>
                      <a:pt x="6273" y="13869"/>
                    </a:lnTo>
                    <a:lnTo>
                      <a:pt x="5945" y="14279"/>
                    </a:lnTo>
                    <a:lnTo>
                      <a:pt x="5564" y="14688"/>
                    </a:lnTo>
                    <a:lnTo>
                      <a:pt x="5182" y="15143"/>
                    </a:lnTo>
                    <a:lnTo>
                      <a:pt x="4691" y="15507"/>
                    </a:lnTo>
                    <a:lnTo>
                      <a:pt x="4145" y="15870"/>
                    </a:lnTo>
                    <a:lnTo>
                      <a:pt x="3655" y="16234"/>
                    </a:lnTo>
                    <a:lnTo>
                      <a:pt x="2455" y="16871"/>
                    </a:lnTo>
                    <a:lnTo>
                      <a:pt x="1800" y="17144"/>
                    </a:lnTo>
                    <a:lnTo>
                      <a:pt x="1145" y="17371"/>
                    </a:lnTo>
                    <a:lnTo>
                      <a:pt x="1091" y="17462"/>
                    </a:lnTo>
                    <a:lnTo>
                      <a:pt x="1036" y="17462"/>
                    </a:lnTo>
                    <a:lnTo>
                      <a:pt x="1091" y="17280"/>
                    </a:lnTo>
                    <a:lnTo>
                      <a:pt x="1200" y="17189"/>
                    </a:lnTo>
                    <a:close/>
                    <a:moveTo>
                      <a:pt x="818" y="19463"/>
                    </a:moveTo>
                    <a:lnTo>
                      <a:pt x="818" y="19008"/>
                    </a:lnTo>
                    <a:lnTo>
                      <a:pt x="873" y="18599"/>
                    </a:lnTo>
                    <a:lnTo>
                      <a:pt x="982" y="18326"/>
                    </a:lnTo>
                    <a:lnTo>
                      <a:pt x="1036" y="18235"/>
                    </a:lnTo>
                    <a:lnTo>
                      <a:pt x="1145" y="18189"/>
                    </a:lnTo>
                    <a:lnTo>
                      <a:pt x="1473" y="17962"/>
                    </a:lnTo>
                    <a:lnTo>
                      <a:pt x="2509" y="17553"/>
                    </a:lnTo>
                    <a:lnTo>
                      <a:pt x="4473" y="16552"/>
                    </a:lnTo>
                    <a:lnTo>
                      <a:pt x="5291" y="15961"/>
                    </a:lnTo>
                    <a:lnTo>
                      <a:pt x="6000" y="15325"/>
                    </a:lnTo>
                    <a:lnTo>
                      <a:pt x="6600" y="14643"/>
                    </a:lnTo>
                    <a:lnTo>
                      <a:pt x="7582" y="13187"/>
                    </a:lnTo>
                    <a:lnTo>
                      <a:pt x="7582" y="19827"/>
                    </a:lnTo>
                    <a:lnTo>
                      <a:pt x="6818" y="19827"/>
                    </a:lnTo>
                    <a:lnTo>
                      <a:pt x="6818" y="19326"/>
                    </a:lnTo>
                    <a:lnTo>
                      <a:pt x="6600" y="18235"/>
                    </a:lnTo>
                    <a:lnTo>
                      <a:pt x="6327" y="17780"/>
                    </a:lnTo>
                    <a:lnTo>
                      <a:pt x="6109" y="17371"/>
                    </a:lnTo>
                    <a:lnTo>
                      <a:pt x="5782" y="17053"/>
                    </a:lnTo>
                    <a:lnTo>
                      <a:pt x="5618" y="16962"/>
                    </a:lnTo>
                    <a:lnTo>
                      <a:pt x="5400" y="16871"/>
                    </a:lnTo>
                    <a:lnTo>
                      <a:pt x="5236" y="16780"/>
                    </a:lnTo>
                    <a:lnTo>
                      <a:pt x="4745" y="16780"/>
                    </a:lnTo>
                    <a:lnTo>
                      <a:pt x="4309" y="16962"/>
                    </a:lnTo>
                    <a:lnTo>
                      <a:pt x="4145" y="17053"/>
                    </a:lnTo>
                    <a:lnTo>
                      <a:pt x="3873" y="17371"/>
                    </a:lnTo>
                    <a:lnTo>
                      <a:pt x="3545" y="17780"/>
                    </a:lnTo>
                    <a:lnTo>
                      <a:pt x="3382" y="18235"/>
                    </a:lnTo>
                    <a:lnTo>
                      <a:pt x="3164" y="19326"/>
                    </a:lnTo>
                    <a:lnTo>
                      <a:pt x="3109" y="19827"/>
                    </a:lnTo>
                    <a:lnTo>
                      <a:pt x="818" y="19827"/>
                    </a:lnTo>
                    <a:lnTo>
                      <a:pt x="818" y="19463"/>
                    </a:lnTo>
                    <a:close/>
                    <a:moveTo>
                      <a:pt x="6055" y="19827"/>
                    </a:moveTo>
                    <a:lnTo>
                      <a:pt x="3927" y="19827"/>
                    </a:lnTo>
                    <a:lnTo>
                      <a:pt x="3927" y="19372"/>
                    </a:lnTo>
                    <a:lnTo>
                      <a:pt x="4036" y="18917"/>
                    </a:lnTo>
                    <a:lnTo>
                      <a:pt x="4091" y="18462"/>
                    </a:lnTo>
                    <a:lnTo>
                      <a:pt x="4418" y="17826"/>
                    </a:lnTo>
                    <a:lnTo>
                      <a:pt x="4582" y="17644"/>
                    </a:lnTo>
                    <a:lnTo>
                      <a:pt x="4745" y="17507"/>
                    </a:lnTo>
                    <a:lnTo>
                      <a:pt x="4964" y="17462"/>
                    </a:lnTo>
                    <a:lnTo>
                      <a:pt x="5182" y="17507"/>
                    </a:lnTo>
                    <a:lnTo>
                      <a:pt x="5400" y="17644"/>
                    </a:lnTo>
                    <a:lnTo>
                      <a:pt x="5564" y="17826"/>
                    </a:lnTo>
                    <a:lnTo>
                      <a:pt x="5673" y="18144"/>
                    </a:lnTo>
                    <a:lnTo>
                      <a:pt x="5891" y="18462"/>
                    </a:lnTo>
                    <a:lnTo>
                      <a:pt x="5945" y="18917"/>
                    </a:lnTo>
                    <a:lnTo>
                      <a:pt x="6055" y="19372"/>
                    </a:lnTo>
                    <a:lnTo>
                      <a:pt x="6055" y="19827"/>
                    </a:lnTo>
                    <a:close/>
                    <a:moveTo>
                      <a:pt x="6055" y="20918"/>
                    </a:moveTo>
                    <a:lnTo>
                      <a:pt x="3927" y="20918"/>
                    </a:lnTo>
                    <a:lnTo>
                      <a:pt x="3927" y="20463"/>
                    </a:lnTo>
                    <a:lnTo>
                      <a:pt x="6055" y="20463"/>
                    </a:lnTo>
                    <a:lnTo>
                      <a:pt x="6055" y="20918"/>
                    </a:lnTo>
                    <a:close/>
                    <a:moveTo>
                      <a:pt x="8345" y="20963"/>
                    </a:moveTo>
                    <a:lnTo>
                      <a:pt x="8291" y="20372"/>
                    </a:lnTo>
                    <a:lnTo>
                      <a:pt x="13364" y="20372"/>
                    </a:lnTo>
                    <a:lnTo>
                      <a:pt x="13309" y="20963"/>
                    </a:lnTo>
                    <a:lnTo>
                      <a:pt x="8345" y="20963"/>
                    </a:lnTo>
                    <a:close/>
                    <a:moveTo>
                      <a:pt x="17727" y="20918"/>
                    </a:moveTo>
                    <a:lnTo>
                      <a:pt x="15600" y="20918"/>
                    </a:lnTo>
                    <a:lnTo>
                      <a:pt x="15545" y="20463"/>
                    </a:lnTo>
                    <a:lnTo>
                      <a:pt x="17727" y="20463"/>
                    </a:lnTo>
                    <a:lnTo>
                      <a:pt x="17727" y="20918"/>
                    </a:lnTo>
                    <a:close/>
                    <a:moveTo>
                      <a:pt x="15600" y="19827"/>
                    </a:moveTo>
                    <a:lnTo>
                      <a:pt x="15600" y="19372"/>
                    </a:lnTo>
                    <a:lnTo>
                      <a:pt x="15709" y="18917"/>
                    </a:lnTo>
                    <a:lnTo>
                      <a:pt x="15764" y="18462"/>
                    </a:lnTo>
                    <a:lnTo>
                      <a:pt x="15927" y="18144"/>
                    </a:lnTo>
                    <a:lnTo>
                      <a:pt x="16036" y="17826"/>
                    </a:lnTo>
                    <a:lnTo>
                      <a:pt x="16418" y="17507"/>
                    </a:lnTo>
                    <a:lnTo>
                      <a:pt x="16636" y="17462"/>
                    </a:lnTo>
                    <a:lnTo>
                      <a:pt x="16800" y="17507"/>
                    </a:lnTo>
                    <a:lnTo>
                      <a:pt x="17073" y="17644"/>
                    </a:lnTo>
                    <a:lnTo>
                      <a:pt x="17236" y="17826"/>
                    </a:lnTo>
                    <a:lnTo>
                      <a:pt x="17455" y="18462"/>
                    </a:lnTo>
                    <a:lnTo>
                      <a:pt x="17564" y="18917"/>
                    </a:lnTo>
                    <a:lnTo>
                      <a:pt x="17727" y="19372"/>
                    </a:lnTo>
                    <a:lnTo>
                      <a:pt x="17727" y="19827"/>
                    </a:lnTo>
                    <a:lnTo>
                      <a:pt x="15600" y="19827"/>
                    </a:lnTo>
                    <a:close/>
                    <a:moveTo>
                      <a:pt x="18491" y="19827"/>
                    </a:moveTo>
                    <a:lnTo>
                      <a:pt x="18491" y="19326"/>
                    </a:lnTo>
                    <a:lnTo>
                      <a:pt x="18382" y="18781"/>
                    </a:lnTo>
                    <a:lnTo>
                      <a:pt x="18218" y="18235"/>
                    </a:lnTo>
                    <a:lnTo>
                      <a:pt x="18000" y="17780"/>
                    </a:lnTo>
                    <a:lnTo>
                      <a:pt x="17782" y="17371"/>
                    </a:lnTo>
                    <a:lnTo>
                      <a:pt x="17455" y="17053"/>
                    </a:lnTo>
                    <a:lnTo>
                      <a:pt x="17291" y="16962"/>
                    </a:lnTo>
                    <a:lnTo>
                      <a:pt x="17073" y="16871"/>
                    </a:lnTo>
                    <a:lnTo>
                      <a:pt x="16909" y="16780"/>
                    </a:lnTo>
                    <a:lnTo>
                      <a:pt x="16418" y="16780"/>
                    </a:lnTo>
                    <a:lnTo>
                      <a:pt x="15982" y="16962"/>
                    </a:lnTo>
                    <a:lnTo>
                      <a:pt x="15818" y="17053"/>
                    </a:lnTo>
                    <a:lnTo>
                      <a:pt x="15545" y="17371"/>
                    </a:lnTo>
                    <a:lnTo>
                      <a:pt x="15218" y="17780"/>
                    </a:lnTo>
                    <a:lnTo>
                      <a:pt x="15055" y="18235"/>
                    </a:lnTo>
                    <a:lnTo>
                      <a:pt x="14836" y="19326"/>
                    </a:lnTo>
                    <a:lnTo>
                      <a:pt x="14782" y="19827"/>
                    </a:lnTo>
                    <a:lnTo>
                      <a:pt x="14073" y="19827"/>
                    </a:lnTo>
                    <a:lnTo>
                      <a:pt x="14073" y="13278"/>
                    </a:lnTo>
                    <a:lnTo>
                      <a:pt x="14509" y="14006"/>
                    </a:lnTo>
                    <a:lnTo>
                      <a:pt x="15055" y="14688"/>
                    </a:lnTo>
                    <a:lnTo>
                      <a:pt x="15709" y="15325"/>
                    </a:lnTo>
                    <a:lnTo>
                      <a:pt x="16418" y="15961"/>
                    </a:lnTo>
                    <a:lnTo>
                      <a:pt x="17236" y="16552"/>
                    </a:lnTo>
                    <a:lnTo>
                      <a:pt x="18109" y="17098"/>
                    </a:lnTo>
                    <a:lnTo>
                      <a:pt x="19145" y="17553"/>
                    </a:lnTo>
                    <a:lnTo>
                      <a:pt x="20182" y="17962"/>
                    </a:lnTo>
                    <a:lnTo>
                      <a:pt x="20455" y="18189"/>
                    </a:lnTo>
                    <a:lnTo>
                      <a:pt x="20673" y="18326"/>
                    </a:lnTo>
                    <a:lnTo>
                      <a:pt x="20782" y="18599"/>
                    </a:lnTo>
                    <a:lnTo>
                      <a:pt x="20836" y="19008"/>
                    </a:lnTo>
                    <a:lnTo>
                      <a:pt x="20836" y="19827"/>
                    </a:lnTo>
                    <a:lnTo>
                      <a:pt x="18491" y="19827"/>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57" name="Freeform 87"/>
              <p:cNvSpPr/>
              <p:nvPr/>
            </p:nvSpPr>
            <p:spPr>
              <a:xfrm>
                <a:off x="115782" y="70872"/>
                <a:ext cx="47016" cy="15439"/>
              </a:xfrm>
              <a:custGeom>
                <a:avLst/>
                <a:gdLst/>
                <a:ahLst/>
                <a:cxnLst>
                  <a:cxn ang="0">
                    <a:pos x="wd2" y="hd2"/>
                  </a:cxn>
                  <a:cxn ang="5400000">
                    <a:pos x="wd2" y="hd2"/>
                  </a:cxn>
                  <a:cxn ang="10800000">
                    <a:pos x="wd2" y="hd2"/>
                  </a:cxn>
                  <a:cxn ang="16200000">
                    <a:pos x="wd2" y="hd2"/>
                  </a:cxn>
                </a:cxnLst>
                <a:rect l="0" t="0" r="r" b="b"/>
                <a:pathLst>
                  <a:path w="21600" h="21600" extrusionOk="0">
                    <a:moveTo>
                      <a:pt x="4191" y="19636"/>
                    </a:moveTo>
                    <a:lnTo>
                      <a:pt x="4836" y="17673"/>
                    </a:lnTo>
                    <a:lnTo>
                      <a:pt x="6448" y="15709"/>
                    </a:lnTo>
                    <a:lnTo>
                      <a:pt x="8382" y="14727"/>
                    </a:lnTo>
                    <a:lnTo>
                      <a:pt x="10639" y="13745"/>
                    </a:lnTo>
                    <a:lnTo>
                      <a:pt x="13218" y="14727"/>
                    </a:lnTo>
                    <a:lnTo>
                      <a:pt x="14830" y="15709"/>
                    </a:lnTo>
                    <a:lnTo>
                      <a:pt x="16764" y="17673"/>
                    </a:lnTo>
                    <a:lnTo>
                      <a:pt x="17409" y="19636"/>
                    </a:lnTo>
                    <a:lnTo>
                      <a:pt x="18376" y="21600"/>
                    </a:lnTo>
                    <a:lnTo>
                      <a:pt x="19988" y="21600"/>
                    </a:lnTo>
                    <a:lnTo>
                      <a:pt x="20955" y="19636"/>
                    </a:lnTo>
                    <a:lnTo>
                      <a:pt x="21600" y="15709"/>
                    </a:lnTo>
                    <a:lnTo>
                      <a:pt x="20955" y="9818"/>
                    </a:lnTo>
                    <a:lnTo>
                      <a:pt x="19021" y="5891"/>
                    </a:lnTo>
                    <a:lnTo>
                      <a:pt x="16764" y="2945"/>
                    </a:lnTo>
                    <a:lnTo>
                      <a:pt x="13863" y="982"/>
                    </a:lnTo>
                    <a:lnTo>
                      <a:pt x="10639" y="0"/>
                    </a:lnTo>
                    <a:lnTo>
                      <a:pt x="7737" y="982"/>
                    </a:lnTo>
                    <a:lnTo>
                      <a:pt x="4836" y="2945"/>
                    </a:lnTo>
                    <a:lnTo>
                      <a:pt x="2257" y="5891"/>
                    </a:lnTo>
                    <a:lnTo>
                      <a:pt x="645" y="9818"/>
                    </a:lnTo>
                    <a:lnTo>
                      <a:pt x="0" y="15709"/>
                    </a:lnTo>
                    <a:lnTo>
                      <a:pt x="645" y="19636"/>
                    </a:lnTo>
                    <a:lnTo>
                      <a:pt x="1612" y="21600"/>
                    </a:lnTo>
                    <a:lnTo>
                      <a:pt x="2257" y="21600"/>
                    </a:lnTo>
                    <a:lnTo>
                      <a:pt x="4191" y="19636"/>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859" name="Oval 56"/>
            <p:cNvSpPr/>
            <p:nvPr/>
          </p:nvSpPr>
          <p:spPr>
            <a:xfrm>
              <a:off x="3365341" y="845978"/>
              <a:ext cx="357499" cy="357499"/>
            </a:xfrm>
            <a:prstGeom prst="ellipse">
              <a:avLst/>
            </a:prstGeom>
            <a:gradFill flip="none" rotWithShape="1">
              <a:gsLst>
                <a:gs pos="0">
                  <a:srgbClr val="54D0CA"/>
                </a:gs>
                <a:gs pos="87000">
                  <a:srgbClr val="0D1325"/>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866" name="Group 88"/>
            <p:cNvGrpSpPr/>
            <p:nvPr/>
          </p:nvGrpSpPr>
          <p:grpSpPr>
            <a:xfrm>
              <a:off x="3455341" y="952811"/>
              <a:ext cx="177499" cy="143835"/>
              <a:chOff x="0" y="0"/>
              <a:chExt cx="177497" cy="143834"/>
            </a:xfrm>
          </p:grpSpPr>
          <p:sp>
            <p:nvSpPr>
              <p:cNvPr id="860" name="Freeform 89"/>
              <p:cNvSpPr/>
              <p:nvPr/>
            </p:nvSpPr>
            <p:spPr>
              <a:xfrm>
                <a:off x="-1" y="-1"/>
                <a:ext cx="177499" cy="143836"/>
              </a:xfrm>
              <a:custGeom>
                <a:avLst/>
                <a:gdLst/>
                <a:ahLst/>
                <a:cxnLst>
                  <a:cxn ang="0">
                    <a:pos x="wd2" y="hd2"/>
                  </a:cxn>
                  <a:cxn ang="5400000">
                    <a:pos x="wd2" y="hd2"/>
                  </a:cxn>
                  <a:cxn ang="10800000">
                    <a:pos x="wd2" y="hd2"/>
                  </a:cxn>
                  <a:cxn ang="16200000">
                    <a:pos x="wd2" y="hd2"/>
                  </a:cxn>
                </a:cxnLst>
                <a:rect l="0" t="0" r="r" b="b"/>
                <a:pathLst>
                  <a:path w="21600" h="21600" extrusionOk="0">
                    <a:moveTo>
                      <a:pt x="21600" y="2987"/>
                    </a:moveTo>
                    <a:lnTo>
                      <a:pt x="21600" y="0"/>
                    </a:lnTo>
                    <a:lnTo>
                      <a:pt x="0" y="0"/>
                    </a:lnTo>
                    <a:lnTo>
                      <a:pt x="0" y="2987"/>
                    </a:lnTo>
                    <a:lnTo>
                      <a:pt x="466" y="2987"/>
                    </a:lnTo>
                    <a:lnTo>
                      <a:pt x="466" y="16143"/>
                    </a:lnTo>
                    <a:lnTo>
                      <a:pt x="0" y="16143"/>
                    </a:lnTo>
                    <a:lnTo>
                      <a:pt x="0" y="18383"/>
                    </a:lnTo>
                    <a:lnTo>
                      <a:pt x="7122" y="18383"/>
                    </a:lnTo>
                    <a:lnTo>
                      <a:pt x="5353" y="21140"/>
                    </a:lnTo>
                    <a:lnTo>
                      <a:pt x="5866" y="21600"/>
                    </a:lnTo>
                    <a:lnTo>
                      <a:pt x="7960" y="18383"/>
                    </a:lnTo>
                    <a:lnTo>
                      <a:pt x="10428" y="18383"/>
                    </a:lnTo>
                    <a:lnTo>
                      <a:pt x="10428" y="21370"/>
                    </a:lnTo>
                    <a:lnTo>
                      <a:pt x="11079" y="21370"/>
                    </a:lnTo>
                    <a:lnTo>
                      <a:pt x="11079" y="18383"/>
                    </a:lnTo>
                    <a:lnTo>
                      <a:pt x="13593" y="18383"/>
                    </a:lnTo>
                    <a:lnTo>
                      <a:pt x="15688" y="21600"/>
                    </a:lnTo>
                    <a:lnTo>
                      <a:pt x="16200" y="21140"/>
                    </a:lnTo>
                    <a:lnTo>
                      <a:pt x="14431" y="18383"/>
                    </a:lnTo>
                    <a:lnTo>
                      <a:pt x="21600" y="18383"/>
                    </a:lnTo>
                    <a:lnTo>
                      <a:pt x="21600" y="16143"/>
                    </a:lnTo>
                    <a:lnTo>
                      <a:pt x="21041" y="16143"/>
                    </a:lnTo>
                    <a:lnTo>
                      <a:pt x="21041" y="2987"/>
                    </a:lnTo>
                    <a:lnTo>
                      <a:pt x="21600" y="2987"/>
                    </a:lnTo>
                    <a:close/>
                    <a:moveTo>
                      <a:pt x="20902" y="17579"/>
                    </a:moveTo>
                    <a:lnTo>
                      <a:pt x="652" y="17579"/>
                    </a:lnTo>
                    <a:lnTo>
                      <a:pt x="652" y="16947"/>
                    </a:lnTo>
                    <a:lnTo>
                      <a:pt x="20902" y="16947"/>
                    </a:lnTo>
                    <a:lnTo>
                      <a:pt x="20902" y="17579"/>
                    </a:lnTo>
                    <a:close/>
                    <a:moveTo>
                      <a:pt x="652" y="804"/>
                    </a:moveTo>
                    <a:lnTo>
                      <a:pt x="20902" y="804"/>
                    </a:lnTo>
                    <a:lnTo>
                      <a:pt x="20902" y="2183"/>
                    </a:lnTo>
                    <a:lnTo>
                      <a:pt x="652" y="2183"/>
                    </a:lnTo>
                    <a:lnTo>
                      <a:pt x="652" y="804"/>
                    </a:lnTo>
                    <a:close/>
                    <a:moveTo>
                      <a:pt x="20390" y="16085"/>
                    </a:moveTo>
                    <a:lnTo>
                      <a:pt x="1210" y="16085"/>
                    </a:lnTo>
                    <a:lnTo>
                      <a:pt x="1210" y="2987"/>
                    </a:lnTo>
                    <a:lnTo>
                      <a:pt x="20390" y="2987"/>
                    </a:lnTo>
                    <a:lnTo>
                      <a:pt x="20390" y="16085"/>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61" name="Freeform 90"/>
              <p:cNvSpPr/>
              <p:nvPr/>
            </p:nvSpPr>
            <p:spPr>
              <a:xfrm>
                <a:off x="18361" y="53172"/>
                <a:ext cx="42081" cy="45523"/>
              </a:xfrm>
              <a:custGeom>
                <a:avLst/>
                <a:gdLst/>
                <a:ahLst/>
                <a:cxnLst>
                  <a:cxn ang="0">
                    <a:pos x="wd2" y="hd2"/>
                  </a:cxn>
                  <a:cxn ang="5400000">
                    <a:pos x="wd2" y="hd2"/>
                  </a:cxn>
                  <a:cxn ang="10800000">
                    <a:pos x="wd2" y="hd2"/>
                  </a:cxn>
                  <a:cxn ang="16200000">
                    <a:pos x="wd2" y="hd2"/>
                  </a:cxn>
                </a:cxnLst>
                <a:rect l="0" t="0" r="r" b="b"/>
                <a:pathLst>
                  <a:path w="21600" h="21600" extrusionOk="0">
                    <a:moveTo>
                      <a:pt x="9033" y="21600"/>
                    </a:moveTo>
                    <a:lnTo>
                      <a:pt x="21600" y="21600"/>
                    </a:lnTo>
                    <a:lnTo>
                      <a:pt x="21600" y="5264"/>
                    </a:lnTo>
                    <a:lnTo>
                      <a:pt x="15316" y="5264"/>
                    </a:lnTo>
                    <a:lnTo>
                      <a:pt x="15316" y="0"/>
                    </a:lnTo>
                    <a:lnTo>
                      <a:pt x="6480" y="0"/>
                    </a:lnTo>
                    <a:lnTo>
                      <a:pt x="6480" y="9620"/>
                    </a:lnTo>
                    <a:lnTo>
                      <a:pt x="0" y="9620"/>
                    </a:lnTo>
                    <a:lnTo>
                      <a:pt x="0" y="21600"/>
                    </a:lnTo>
                    <a:lnTo>
                      <a:pt x="9033" y="21600"/>
                    </a:lnTo>
                    <a:close/>
                    <a:moveTo>
                      <a:pt x="15709" y="7805"/>
                    </a:moveTo>
                    <a:lnTo>
                      <a:pt x="18851" y="7805"/>
                    </a:lnTo>
                    <a:lnTo>
                      <a:pt x="18851" y="19059"/>
                    </a:lnTo>
                    <a:lnTo>
                      <a:pt x="15709" y="19059"/>
                    </a:lnTo>
                    <a:lnTo>
                      <a:pt x="15709" y="7805"/>
                    </a:lnTo>
                    <a:close/>
                    <a:moveTo>
                      <a:pt x="9229" y="2541"/>
                    </a:moveTo>
                    <a:lnTo>
                      <a:pt x="12567" y="2541"/>
                    </a:lnTo>
                    <a:lnTo>
                      <a:pt x="12567" y="19059"/>
                    </a:lnTo>
                    <a:lnTo>
                      <a:pt x="9229" y="19059"/>
                    </a:lnTo>
                    <a:lnTo>
                      <a:pt x="9229" y="2541"/>
                    </a:lnTo>
                    <a:close/>
                    <a:moveTo>
                      <a:pt x="6284" y="19059"/>
                    </a:moveTo>
                    <a:lnTo>
                      <a:pt x="2749" y="19059"/>
                    </a:lnTo>
                    <a:lnTo>
                      <a:pt x="2749" y="12161"/>
                    </a:lnTo>
                    <a:lnTo>
                      <a:pt x="6284" y="12161"/>
                    </a:lnTo>
                    <a:lnTo>
                      <a:pt x="6284" y="19059"/>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62" name="Freeform 91"/>
              <p:cNvSpPr/>
              <p:nvPr/>
            </p:nvSpPr>
            <p:spPr>
              <a:xfrm>
                <a:off x="67326" y="53555"/>
                <a:ext cx="42081" cy="45140"/>
              </a:xfrm>
              <a:custGeom>
                <a:avLst/>
                <a:gdLst/>
                <a:ahLst/>
                <a:cxnLst>
                  <a:cxn ang="0">
                    <a:pos x="wd2" y="hd2"/>
                  </a:cxn>
                  <a:cxn ang="5400000">
                    <a:pos x="wd2" y="hd2"/>
                  </a:cxn>
                  <a:cxn ang="10800000">
                    <a:pos x="wd2" y="hd2"/>
                  </a:cxn>
                  <a:cxn ang="16200000">
                    <a:pos x="wd2" y="hd2"/>
                  </a:cxn>
                </a:cxnLst>
                <a:rect l="0" t="0" r="r" b="b"/>
                <a:pathLst>
                  <a:path w="21600" h="21600" extrusionOk="0">
                    <a:moveTo>
                      <a:pt x="8836" y="21600"/>
                    </a:moveTo>
                    <a:lnTo>
                      <a:pt x="21600" y="21600"/>
                    </a:lnTo>
                    <a:lnTo>
                      <a:pt x="21600" y="0"/>
                    </a:lnTo>
                    <a:lnTo>
                      <a:pt x="12567" y="0"/>
                    </a:lnTo>
                    <a:lnTo>
                      <a:pt x="12567" y="7139"/>
                    </a:lnTo>
                    <a:lnTo>
                      <a:pt x="6284" y="7139"/>
                    </a:lnTo>
                    <a:lnTo>
                      <a:pt x="6284" y="13363"/>
                    </a:lnTo>
                    <a:lnTo>
                      <a:pt x="0" y="13363"/>
                    </a:lnTo>
                    <a:lnTo>
                      <a:pt x="0" y="21600"/>
                    </a:lnTo>
                    <a:lnTo>
                      <a:pt x="8836" y="21600"/>
                    </a:lnTo>
                    <a:close/>
                    <a:moveTo>
                      <a:pt x="15709" y="2563"/>
                    </a:moveTo>
                    <a:lnTo>
                      <a:pt x="18851" y="2563"/>
                    </a:lnTo>
                    <a:lnTo>
                      <a:pt x="18851" y="19037"/>
                    </a:lnTo>
                    <a:lnTo>
                      <a:pt x="15709" y="19037"/>
                    </a:lnTo>
                    <a:lnTo>
                      <a:pt x="15709" y="2563"/>
                    </a:lnTo>
                    <a:close/>
                    <a:moveTo>
                      <a:pt x="9033" y="9702"/>
                    </a:moveTo>
                    <a:lnTo>
                      <a:pt x="12371" y="9702"/>
                    </a:lnTo>
                    <a:lnTo>
                      <a:pt x="12371" y="19037"/>
                    </a:lnTo>
                    <a:lnTo>
                      <a:pt x="9033" y="19037"/>
                    </a:lnTo>
                    <a:lnTo>
                      <a:pt x="9033" y="9702"/>
                    </a:lnTo>
                    <a:close/>
                    <a:moveTo>
                      <a:pt x="6087" y="19037"/>
                    </a:moveTo>
                    <a:lnTo>
                      <a:pt x="2749" y="19037"/>
                    </a:lnTo>
                    <a:lnTo>
                      <a:pt x="2749" y="15925"/>
                    </a:lnTo>
                    <a:lnTo>
                      <a:pt x="6087" y="15925"/>
                    </a:lnTo>
                    <a:lnTo>
                      <a:pt x="6087" y="19037"/>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63" name="Freeform 92"/>
              <p:cNvSpPr/>
              <p:nvPr/>
            </p:nvSpPr>
            <p:spPr>
              <a:xfrm>
                <a:off x="115909" y="49347"/>
                <a:ext cx="42080" cy="49348"/>
              </a:xfrm>
              <a:custGeom>
                <a:avLst/>
                <a:gdLst/>
                <a:ahLst/>
                <a:cxnLst>
                  <a:cxn ang="0">
                    <a:pos x="wd2" y="hd2"/>
                  </a:cxn>
                  <a:cxn ang="5400000">
                    <a:pos x="wd2" y="hd2"/>
                  </a:cxn>
                  <a:cxn ang="10800000">
                    <a:pos x="wd2" y="hd2"/>
                  </a:cxn>
                  <a:cxn ang="16200000">
                    <a:pos x="wd2" y="hd2"/>
                  </a:cxn>
                </a:cxnLst>
                <a:rect l="0" t="0" r="r" b="b"/>
                <a:pathLst>
                  <a:path w="21600" h="21600" extrusionOk="0">
                    <a:moveTo>
                      <a:pt x="8836" y="21600"/>
                    </a:moveTo>
                    <a:lnTo>
                      <a:pt x="21600" y="21600"/>
                    </a:lnTo>
                    <a:lnTo>
                      <a:pt x="21600" y="0"/>
                    </a:lnTo>
                    <a:lnTo>
                      <a:pt x="12764" y="0"/>
                    </a:lnTo>
                    <a:lnTo>
                      <a:pt x="12764" y="13395"/>
                    </a:lnTo>
                    <a:lnTo>
                      <a:pt x="8836" y="13395"/>
                    </a:lnTo>
                    <a:lnTo>
                      <a:pt x="8836" y="7870"/>
                    </a:lnTo>
                    <a:lnTo>
                      <a:pt x="0" y="7870"/>
                    </a:lnTo>
                    <a:lnTo>
                      <a:pt x="0" y="21600"/>
                    </a:lnTo>
                    <a:lnTo>
                      <a:pt x="8836" y="21600"/>
                    </a:lnTo>
                    <a:close/>
                    <a:moveTo>
                      <a:pt x="15709" y="2344"/>
                    </a:moveTo>
                    <a:lnTo>
                      <a:pt x="18851" y="2344"/>
                    </a:lnTo>
                    <a:lnTo>
                      <a:pt x="18851" y="19256"/>
                    </a:lnTo>
                    <a:lnTo>
                      <a:pt x="15709" y="19256"/>
                    </a:lnTo>
                    <a:lnTo>
                      <a:pt x="15709" y="2344"/>
                    </a:lnTo>
                    <a:close/>
                    <a:moveTo>
                      <a:pt x="9229" y="15740"/>
                    </a:moveTo>
                    <a:lnTo>
                      <a:pt x="12567" y="15740"/>
                    </a:lnTo>
                    <a:lnTo>
                      <a:pt x="12567" y="19256"/>
                    </a:lnTo>
                    <a:lnTo>
                      <a:pt x="9229" y="19256"/>
                    </a:lnTo>
                    <a:lnTo>
                      <a:pt x="9229" y="15740"/>
                    </a:lnTo>
                    <a:close/>
                    <a:moveTo>
                      <a:pt x="6087" y="19256"/>
                    </a:moveTo>
                    <a:lnTo>
                      <a:pt x="2749" y="19256"/>
                    </a:lnTo>
                    <a:lnTo>
                      <a:pt x="2749" y="10214"/>
                    </a:lnTo>
                    <a:lnTo>
                      <a:pt x="6087" y="10214"/>
                    </a:lnTo>
                    <a:lnTo>
                      <a:pt x="6087" y="19256"/>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64" name="Rectangle 93"/>
              <p:cNvSpPr/>
              <p:nvPr/>
            </p:nvSpPr>
            <p:spPr>
              <a:xfrm>
                <a:off x="19509" y="27312"/>
                <a:ext cx="42462"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865" name="Rectangle 94"/>
              <p:cNvSpPr/>
              <p:nvPr/>
            </p:nvSpPr>
            <p:spPr>
              <a:xfrm>
                <a:off x="19509" y="37258"/>
                <a:ext cx="17215"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867" name="Oval 43"/>
            <p:cNvSpPr/>
            <p:nvPr/>
          </p:nvSpPr>
          <p:spPr>
            <a:xfrm>
              <a:off x="704057" y="183357"/>
              <a:ext cx="317494" cy="317493"/>
            </a:xfrm>
            <a:prstGeom prst="ellipse">
              <a:avLst/>
            </a:prstGeom>
            <a:gradFill flip="none" rotWithShape="1">
              <a:gsLst>
                <a:gs pos="0">
                  <a:srgbClr val="54D0CA"/>
                </a:gs>
                <a:gs pos="87000">
                  <a:srgbClr val="0D1325"/>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883" name="Group 96"/>
            <p:cNvGrpSpPr/>
            <p:nvPr/>
          </p:nvGrpSpPr>
          <p:grpSpPr>
            <a:xfrm>
              <a:off x="774455" y="253940"/>
              <a:ext cx="176699" cy="176328"/>
              <a:chOff x="0" y="0"/>
              <a:chExt cx="176697" cy="176327"/>
            </a:xfrm>
          </p:grpSpPr>
          <p:sp>
            <p:nvSpPr>
              <p:cNvPr id="868" name="Freeform 97"/>
              <p:cNvSpPr/>
              <p:nvPr/>
            </p:nvSpPr>
            <p:spPr>
              <a:xfrm>
                <a:off x="0" y="0"/>
                <a:ext cx="176698" cy="17632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711" y="45"/>
                    </a:lnTo>
                    <a:lnTo>
                      <a:pt x="8622" y="227"/>
                    </a:lnTo>
                    <a:lnTo>
                      <a:pt x="7624" y="500"/>
                    </a:lnTo>
                    <a:lnTo>
                      <a:pt x="6625" y="909"/>
                    </a:lnTo>
                    <a:lnTo>
                      <a:pt x="5672" y="1319"/>
                    </a:lnTo>
                    <a:lnTo>
                      <a:pt x="4765" y="1864"/>
                    </a:lnTo>
                    <a:lnTo>
                      <a:pt x="3948" y="2501"/>
                    </a:lnTo>
                    <a:lnTo>
                      <a:pt x="3222" y="3183"/>
                    </a:lnTo>
                    <a:lnTo>
                      <a:pt x="2450" y="3911"/>
                    </a:lnTo>
                    <a:lnTo>
                      <a:pt x="1861" y="4775"/>
                    </a:lnTo>
                    <a:lnTo>
                      <a:pt x="1361" y="5684"/>
                    </a:lnTo>
                    <a:lnTo>
                      <a:pt x="862" y="6639"/>
                    </a:lnTo>
                    <a:lnTo>
                      <a:pt x="499" y="7594"/>
                    </a:lnTo>
                    <a:lnTo>
                      <a:pt x="272" y="8640"/>
                    </a:lnTo>
                    <a:lnTo>
                      <a:pt x="45" y="9731"/>
                    </a:lnTo>
                    <a:lnTo>
                      <a:pt x="0" y="10823"/>
                    </a:lnTo>
                    <a:lnTo>
                      <a:pt x="45" y="11960"/>
                    </a:lnTo>
                    <a:lnTo>
                      <a:pt x="499" y="14051"/>
                    </a:lnTo>
                    <a:lnTo>
                      <a:pt x="862" y="15052"/>
                    </a:lnTo>
                    <a:lnTo>
                      <a:pt x="1861" y="16871"/>
                    </a:lnTo>
                    <a:lnTo>
                      <a:pt x="2450" y="17689"/>
                    </a:lnTo>
                    <a:lnTo>
                      <a:pt x="3222" y="18462"/>
                    </a:lnTo>
                    <a:lnTo>
                      <a:pt x="3948" y="19144"/>
                    </a:lnTo>
                    <a:lnTo>
                      <a:pt x="4765" y="19781"/>
                    </a:lnTo>
                    <a:lnTo>
                      <a:pt x="5672" y="20327"/>
                    </a:lnTo>
                    <a:lnTo>
                      <a:pt x="6625" y="20781"/>
                    </a:lnTo>
                    <a:lnTo>
                      <a:pt x="8622" y="21418"/>
                    </a:lnTo>
                    <a:lnTo>
                      <a:pt x="9711" y="21555"/>
                    </a:lnTo>
                    <a:lnTo>
                      <a:pt x="10800" y="21600"/>
                    </a:lnTo>
                    <a:lnTo>
                      <a:pt x="11934" y="21555"/>
                    </a:lnTo>
                    <a:lnTo>
                      <a:pt x="12933" y="21418"/>
                    </a:lnTo>
                    <a:lnTo>
                      <a:pt x="14022" y="21100"/>
                    </a:lnTo>
                    <a:lnTo>
                      <a:pt x="15020" y="20781"/>
                    </a:lnTo>
                    <a:lnTo>
                      <a:pt x="15928" y="20327"/>
                    </a:lnTo>
                    <a:lnTo>
                      <a:pt x="16835" y="19781"/>
                    </a:lnTo>
                    <a:lnTo>
                      <a:pt x="17652" y="19144"/>
                    </a:lnTo>
                    <a:lnTo>
                      <a:pt x="18424" y="18462"/>
                    </a:lnTo>
                    <a:lnTo>
                      <a:pt x="19150" y="17689"/>
                    </a:lnTo>
                    <a:lnTo>
                      <a:pt x="19785" y="16871"/>
                    </a:lnTo>
                    <a:lnTo>
                      <a:pt x="20284" y="15961"/>
                    </a:lnTo>
                    <a:lnTo>
                      <a:pt x="20738" y="15052"/>
                    </a:lnTo>
                    <a:lnTo>
                      <a:pt x="21101" y="14051"/>
                    </a:lnTo>
                    <a:lnTo>
                      <a:pt x="21373" y="13005"/>
                    </a:lnTo>
                    <a:lnTo>
                      <a:pt x="21509" y="11960"/>
                    </a:lnTo>
                    <a:lnTo>
                      <a:pt x="21600" y="10823"/>
                    </a:lnTo>
                    <a:lnTo>
                      <a:pt x="21509" y="9731"/>
                    </a:lnTo>
                    <a:lnTo>
                      <a:pt x="21373" y="8640"/>
                    </a:lnTo>
                    <a:lnTo>
                      <a:pt x="21101" y="7594"/>
                    </a:lnTo>
                    <a:lnTo>
                      <a:pt x="20738" y="6639"/>
                    </a:lnTo>
                    <a:lnTo>
                      <a:pt x="20284" y="5684"/>
                    </a:lnTo>
                    <a:lnTo>
                      <a:pt x="19785" y="4775"/>
                    </a:lnTo>
                    <a:lnTo>
                      <a:pt x="19150" y="3911"/>
                    </a:lnTo>
                    <a:lnTo>
                      <a:pt x="18424" y="3183"/>
                    </a:lnTo>
                    <a:lnTo>
                      <a:pt x="17652" y="2501"/>
                    </a:lnTo>
                    <a:lnTo>
                      <a:pt x="16835" y="1864"/>
                    </a:lnTo>
                    <a:lnTo>
                      <a:pt x="15928" y="1319"/>
                    </a:lnTo>
                    <a:lnTo>
                      <a:pt x="15020" y="909"/>
                    </a:lnTo>
                    <a:lnTo>
                      <a:pt x="14022" y="500"/>
                    </a:lnTo>
                    <a:lnTo>
                      <a:pt x="12933" y="227"/>
                    </a:lnTo>
                    <a:lnTo>
                      <a:pt x="11934" y="45"/>
                    </a:lnTo>
                    <a:lnTo>
                      <a:pt x="10800" y="0"/>
                    </a:lnTo>
                    <a:close/>
                    <a:moveTo>
                      <a:pt x="10800" y="20963"/>
                    </a:moveTo>
                    <a:lnTo>
                      <a:pt x="9756" y="20918"/>
                    </a:lnTo>
                    <a:lnTo>
                      <a:pt x="8803" y="20781"/>
                    </a:lnTo>
                    <a:lnTo>
                      <a:pt x="7805" y="20554"/>
                    </a:lnTo>
                    <a:lnTo>
                      <a:pt x="6897" y="20190"/>
                    </a:lnTo>
                    <a:lnTo>
                      <a:pt x="5990" y="19736"/>
                    </a:lnTo>
                    <a:lnTo>
                      <a:pt x="5173" y="19235"/>
                    </a:lnTo>
                    <a:lnTo>
                      <a:pt x="4356" y="18644"/>
                    </a:lnTo>
                    <a:lnTo>
                      <a:pt x="3630" y="18008"/>
                    </a:lnTo>
                    <a:lnTo>
                      <a:pt x="2995" y="17280"/>
                    </a:lnTo>
                    <a:lnTo>
                      <a:pt x="2405" y="16507"/>
                    </a:lnTo>
                    <a:lnTo>
                      <a:pt x="1861" y="15688"/>
                    </a:lnTo>
                    <a:lnTo>
                      <a:pt x="1134" y="13869"/>
                    </a:lnTo>
                    <a:lnTo>
                      <a:pt x="862" y="12869"/>
                    </a:lnTo>
                    <a:lnTo>
                      <a:pt x="681" y="11823"/>
                    </a:lnTo>
                    <a:lnTo>
                      <a:pt x="635" y="10823"/>
                    </a:lnTo>
                    <a:lnTo>
                      <a:pt x="681" y="9777"/>
                    </a:lnTo>
                    <a:lnTo>
                      <a:pt x="862" y="8776"/>
                    </a:lnTo>
                    <a:lnTo>
                      <a:pt x="1134" y="7821"/>
                    </a:lnTo>
                    <a:lnTo>
                      <a:pt x="1497" y="6867"/>
                    </a:lnTo>
                    <a:lnTo>
                      <a:pt x="1861" y="6003"/>
                    </a:lnTo>
                    <a:lnTo>
                      <a:pt x="2405" y="5139"/>
                    </a:lnTo>
                    <a:lnTo>
                      <a:pt x="2995" y="4365"/>
                    </a:lnTo>
                    <a:lnTo>
                      <a:pt x="3630" y="3638"/>
                    </a:lnTo>
                    <a:lnTo>
                      <a:pt x="4356" y="3001"/>
                    </a:lnTo>
                    <a:lnTo>
                      <a:pt x="5173" y="2410"/>
                    </a:lnTo>
                    <a:lnTo>
                      <a:pt x="5990" y="1864"/>
                    </a:lnTo>
                    <a:lnTo>
                      <a:pt x="6897" y="1455"/>
                    </a:lnTo>
                    <a:lnTo>
                      <a:pt x="7805" y="1137"/>
                    </a:lnTo>
                    <a:lnTo>
                      <a:pt x="8803" y="909"/>
                    </a:lnTo>
                    <a:lnTo>
                      <a:pt x="9756" y="682"/>
                    </a:lnTo>
                    <a:lnTo>
                      <a:pt x="10800" y="637"/>
                    </a:lnTo>
                    <a:lnTo>
                      <a:pt x="11844" y="682"/>
                    </a:lnTo>
                    <a:lnTo>
                      <a:pt x="13840" y="1137"/>
                    </a:lnTo>
                    <a:lnTo>
                      <a:pt x="14748" y="1455"/>
                    </a:lnTo>
                    <a:lnTo>
                      <a:pt x="15655" y="1864"/>
                    </a:lnTo>
                    <a:lnTo>
                      <a:pt x="16472" y="2410"/>
                    </a:lnTo>
                    <a:lnTo>
                      <a:pt x="17289" y="3001"/>
                    </a:lnTo>
                    <a:lnTo>
                      <a:pt x="17970" y="3638"/>
                    </a:lnTo>
                    <a:lnTo>
                      <a:pt x="18650" y="4365"/>
                    </a:lnTo>
                    <a:lnTo>
                      <a:pt x="19240" y="5139"/>
                    </a:lnTo>
                    <a:lnTo>
                      <a:pt x="19739" y="6003"/>
                    </a:lnTo>
                    <a:lnTo>
                      <a:pt x="20148" y="6867"/>
                    </a:lnTo>
                    <a:lnTo>
                      <a:pt x="20511" y="7821"/>
                    </a:lnTo>
                    <a:lnTo>
                      <a:pt x="20738" y="8776"/>
                    </a:lnTo>
                    <a:lnTo>
                      <a:pt x="20874" y="9777"/>
                    </a:lnTo>
                    <a:lnTo>
                      <a:pt x="20965" y="10823"/>
                    </a:lnTo>
                    <a:lnTo>
                      <a:pt x="20874" y="11823"/>
                    </a:lnTo>
                    <a:lnTo>
                      <a:pt x="20738" y="12869"/>
                    </a:lnTo>
                    <a:lnTo>
                      <a:pt x="20511" y="13869"/>
                    </a:lnTo>
                    <a:lnTo>
                      <a:pt x="20148" y="14779"/>
                    </a:lnTo>
                    <a:lnTo>
                      <a:pt x="19739" y="15688"/>
                    </a:lnTo>
                    <a:lnTo>
                      <a:pt x="19240" y="16507"/>
                    </a:lnTo>
                    <a:lnTo>
                      <a:pt x="18650" y="17280"/>
                    </a:lnTo>
                    <a:lnTo>
                      <a:pt x="17970" y="18008"/>
                    </a:lnTo>
                    <a:lnTo>
                      <a:pt x="17289" y="18644"/>
                    </a:lnTo>
                    <a:lnTo>
                      <a:pt x="16472" y="19235"/>
                    </a:lnTo>
                    <a:lnTo>
                      <a:pt x="15655" y="19736"/>
                    </a:lnTo>
                    <a:lnTo>
                      <a:pt x="14748" y="20190"/>
                    </a:lnTo>
                    <a:lnTo>
                      <a:pt x="13840" y="20554"/>
                    </a:lnTo>
                    <a:lnTo>
                      <a:pt x="12842" y="20781"/>
                    </a:lnTo>
                    <a:lnTo>
                      <a:pt x="11844" y="20918"/>
                    </a:lnTo>
                    <a:lnTo>
                      <a:pt x="10800" y="20963"/>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69" name="Freeform 98"/>
              <p:cNvSpPr/>
              <p:nvPr/>
            </p:nvSpPr>
            <p:spPr>
              <a:xfrm>
                <a:off x="11878" y="11507"/>
                <a:ext cx="152942" cy="15331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699" y="52"/>
                    </a:lnTo>
                    <a:lnTo>
                      <a:pt x="8650" y="262"/>
                    </a:lnTo>
                    <a:lnTo>
                      <a:pt x="7550" y="523"/>
                    </a:lnTo>
                    <a:lnTo>
                      <a:pt x="6606" y="889"/>
                    </a:lnTo>
                    <a:lnTo>
                      <a:pt x="5662" y="1360"/>
                    </a:lnTo>
                    <a:lnTo>
                      <a:pt x="4771" y="1883"/>
                    </a:lnTo>
                    <a:lnTo>
                      <a:pt x="3932" y="2510"/>
                    </a:lnTo>
                    <a:lnTo>
                      <a:pt x="3146" y="3190"/>
                    </a:lnTo>
                    <a:lnTo>
                      <a:pt x="2464" y="3975"/>
                    </a:lnTo>
                    <a:lnTo>
                      <a:pt x="1835" y="4812"/>
                    </a:lnTo>
                    <a:lnTo>
                      <a:pt x="1311" y="5648"/>
                    </a:lnTo>
                    <a:lnTo>
                      <a:pt x="839" y="6642"/>
                    </a:lnTo>
                    <a:lnTo>
                      <a:pt x="472" y="7636"/>
                    </a:lnTo>
                    <a:lnTo>
                      <a:pt x="210" y="8682"/>
                    </a:lnTo>
                    <a:lnTo>
                      <a:pt x="52" y="9728"/>
                    </a:lnTo>
                    <a:lnTo>
                      <a:pt x="0" y="10826"/>
                    </a:lnTo>
                    <a:lnTo>
                      <a:pt x="52" y="11924"/>
                    </a:lnTo>
                    <a:lnTo>
                      <a:pt x="210" y="13023"/>
                    </a:lnTo>
                    <a:lnTo>
                      <a:pt x="472" y="14016"/>
                    </a:lnTo>
                    <a:lnTo>
                      <a:pt x="839" y="15062"/>
                    </a:lnTo>
                    <a:lnTo>
                      <a:pt x="1311" y="15952"/>
                    </a:lnTo>
                    <a:lnTo>
                      <a:pt x="1835" y="16841"/>
                    </a:lnTo>
                    <a:lnTo>
                      <a:pt x="2464" y="17677"/>
                    </a:lnTo>
                    <a:lnTo>
                      <a:pt x="3146" y="18410"/>
                    </a:lnTo>
                    <a:lnTo>
                      <a:pt x="3932" y="19194"/>
                    </a:lnTo>
                    <a:lnTo>
                      <a:pt x="4771" y="19769"/>
                    </a:lnTo>
                    <a:lnTo>
                      <a:pt x="5662" y="20292"/>
                    </a:lnTo>
                    <a:lnTo>
                      <a:pt x="6606" y="20763"/>
                    </a:lnTo>
                    <a:lnTo>
                      <a:pt x="7550" y="21129"/>
                    </a:lnTo>
                    <a:lnTo>
                      <a:pt x="8650" y="21391"/>
                    </a:lnTo>
                    <a:lnTo>
                      <a:pt x="9699" y="21548"/>
                    </a:lnTo>
                    <a:lnTo>
                      <a:pt x="10800" y="21600"/>
                    </a:lnTo>
                    <a:lnTo>
                      <a:pt x="11953" y="21548"/>
                    </a:lnTo>
                    <a:lnTo>
                      <a:pt x="13002" y="21391"/>
                    </a:lnTo>
                    <a:lnTo>
                      <a:pt x="14050" y="21129"/>
                    </a:lnTo>
                    <a:lnTo>
                      <a:pt x="14994" y="20763"/>
                    </a:lnTo>
                    <a:lnTo>
                      <a:pt x="15938" y="20292"/>
                    </a:lnTo>
                    <a:lnTo>
                      <a:pt x="16882" y="19769"/>
                    </a:lnTo>
                    <a:lnTo>
                      <a:pt x="17668" y="19194"/>
                    </a:lnTo>
                    <a:lnTo>
                      <a:pt x="18454" y="18410"/>
                    </a:lnTo>
                    <a:lnTo>
                      <a:pt x="19136" y="17677"/>
                    </a:lnTo>
                    <a:lnTo>
                      <a:pt x="19765" y="16841"/>
                    </a:lnTo>
                    <a:lnTo>
                      <a:pt x="20289" y="15952"/>
                    </a:lnTo>
                    <a:lnTo>
                      <a:pt x="20761" y="15062"/>
                    </a:lnTo>
                    <a:lnTo>
                      <a:pt x="21128" y="14016"/>
                    </a:lnTo>
                    <a:lnTo>
                      <a:pt x="21390" y="13023"/>
                    </a:lnTo>
                    <a:lnTo>
                      <a:pt x="21548" y="11924"/>
                    </a:lnTo>
                    <a:lnTo>
                      <a:pt x="21600" y="10826"/>
                    </a:lnTo>
                    <a:lnTo>
                      <a:pt x="21548" y="9728"/>
                    </a:lnTo>
                    <a:lnTo>
                      <a:pt x="21390" y="8682"/>
                    </a:lnTo>
                    <a:lnTo>
                      <a:pt x="21128" y="7636"/>
                    </a:lnTo>
                    <a:lnTo>
                      <a:pt x="20761" y="6642"/>
                    </a:lnTo>
                    <a:lnTo>
                      <a:pt x="20289" y="5648"/>
                    </a:lnTo>
                    <a:lnTo>
                      <a:pt x="19765" y="4812"/>
                    </a:lnTo>
                    <a:lnTo>
                      <a:pt x="19136" y="3975"/>
                    </a:lnTo>
                    <a:lnTo>
                      <a:pt x="18454" y="3190"/>
                    </a:lnTo>
                    <a:lnTo>
                      <a:pt x="17668" y="2510"/>
                    </a:lnTo>
                    <a:lnTo>
                      <a:pt x="16882" y="1883"/>
                    </a:lnTo>
                    <a:lnTo>
                      <a:pt x="15938" y="1360"/>
                    </a:lnTo>
                    <a:lnTo>
                      <a:pt x="14994" y="889"/>
                    </a:lnTo>
                    <a:lnTo>
                      <a:pt x="14050" y="523"/>
                    </a:lnTo>
                    <a:lnTo>
                      <a:pt x="13002" y="262"/>
                    </a:lnTo>
                    <a:lnTo>
                      <a:pt x="11953" y="52"/>
                    </a:lnTo>
                    <a:lnTo>
                      <a:pt x="10800" y="0"/>
                    </a:lnTo>
                    <a:close/>
                    <a:moveTo>
                      <a:pt x="10800" y="20868"/>
                    </a:moveTo>
                    <a:lnTo>
                      <a:pt x="9804" y="20815"/>
                    </a:lnTo>
                    <a:lnTo>
                      <a:pt x="8755" y="20659"/>
                    </a:lnTo>
                    <a:lnTo>
                      <a:pt x="7812" y="20397"/>
                    </a:lnTo>
                    <a:lnTo>
                      <a:pt x="6868" y="20083"/>
                    </a:lnTo>
                    <a:lnTo>
                      <a:pt x="5977" y="19665"/>
                    </a:lnTo>
                    <a:lnTo>
                      <a:pt x="5190" y="19194"/>
                    </a:lnTo>
                    <a:lnTo>
                      <a:pt x="4404" y="18567"/>
                    </a:lnTo>
                    <a:lnTo>
                      <a:pt x="3722" y="17939"/>
                    </a:lnTo>
                    <a:lnTo>
                      <a:pt x="3041" y="17207"/>
                    </a:lnTo>
                    <a:lnTo>
                      <a:pt x="2464" y="16475"/>
                    </a:lnTo>
                    <a:lnTo>
                      <a:pt x="1940" y="15585"/>
                    </a:lnTo>
                    <a:lnTo>
                      <a:pt x="1520" y="14696"/>
                    </a:lnTo>
                    <a:lnTo>
                      <a:pt x="1153" y="13807"/>
                    </a:lnTo>
                    <a:lnTo>
                      <a:pt x="944" y="12866"/>
                    </a:lnTo>
                    <a:lnTo>
                      <a:pt x="786" y="11820"/>
                    </a:lnTo>
                    <a:lnTo>
                      <a:pt x="734" y="10826"/>
                    </a:lnTo>
                    <a:lnTo>
                      <a:pt x="786" y="9780"/>
                    </a:lnTo>
                    <a:lnTo>
                      <a:pt x="944" y="8839"/>
                    </a:lnTo>
                    <a:lnTo>
                      <a:pt x="1153" y="7897"/>
                    </a:lnTo>
                    <a:lnTo>
                      <a:pt x="1520" y="6904"/>
                    </a:lnTo>
                    <a:lnTo>
                      <a:pt x="1940" y="6067"/>
                    </a:lnTo>
                    <a:lnTo>
                      <a:pt x="2464" y="5230"/>
                    </a:lnTo>
                    <a:lnTo>
                      <a:pt x="3041" y="4446"/>
                    </a:lnTo>
                    <a:lnTo>
                      <a:pt x="4404" y="3086"/>
                    </a:lnTo>
                    <a:lnTo>
                      <a:pt x="5190" y="2510"/>
                    </a:lnTo>
                    <a:lnTo>
                      <a:pt x="5977" y="1987"/>
                    </a:lnTo>
                    <a:lnTo>
                      <a:pt x="6868" y="1621"/>
                    </a:lnTo>
                    <a:lnTo>
                      <a:pt x="7812" y="1255"/>
                    </a:lnTo>
                    <a:lnTo>
                      <a:pt x="8755" y="994"/>
                    </a:lnTo>
                    <a:lnTo>
                      <a:pt x="9804" y="837"/>
                    </a:lnTo>
                    <a:lnTo>
                      <a:pt x="11796" y="837"/>
                    </a:lnTo>
                    <a:lnTo>
                      <a:pt x="12845" y="994"/>
                    </a:lnTo>
                    <a:lnTo>
                      <a:pt x="13788" y="1255"/>
                    </a:lnTo>
                    <a:lnTo>
                      <a:pt x="14680" y="1621"/>
                    </a:lnTo>
                    <a:lnTo>
                      <a:pt x="15623" y="1987"/>
                    </a:lnTo>
                    <a:lnTo>
                      <a:pt x="16410" y="2510"/>
                    </a:lnTo>
                    <a:lnTo>
                      <a:pt x="17196" y="3086"/>
                    </a:lnTo>
                    <a:lnTo>
                      <a:pt x="17930" y="3766"/>
                    </a:lnTo>
                    <a:lnTo>
                      <a:pt x="18559" y="4446"/>
                    </a:lnTo>
                    <a:lnTo>
                      <a:pt x="19188" y="5230"/>
                    </a:lnTo>
                    <a:lnTo>
                      <a:pt x="19608" y="6067"/>
                    </a:lnTo>
                    <a:lnTo>
                      <a:pt x="20080" y="6904"/>
                    </a:lnTo>
                    <a:lnTo>
                      <a:pt x="20447" y="7897"/>
                    </a:lnTo>
                    <a:lnTo>
                      <a:pt x="20656" y="8839"/>
                    </a:lnTo>
                    <a:lnTo>
                      <a:pt x="20814" y="9780"/>
                    </a:lnTo>
                    <a:lnTo>
                      <a:pt x="20866" y="10826"/>
                    </a:lnTo>
                    <a:lnTo>
                      <a:pt x="20814" y="11820"/>
                    </a:lnTo>
                    <a:lnTo>
                      <a:pt x="20656" y="12866"/>
                    </a:lnTo>
                    <a:lnTo>
                      <a:pt x="20447" y="13807"/>
                    </a:lnTo>
                    <a:lnTo>
                      <a:pt x="20080" y="14696"/>
                    </a:lnTo>
                    <a:lnTo>
                      <a:pt x="19608" y="15585"/>
                    </a:lnTo>
                    <a:lnTo>
                      <a:pt x="19188" y="16475"/>
                    </a:lnTo>
                    <a:lnTo>
                      <a:pt x="17930" y="17939"/>
                    </a:lnTo>
                    <a:lnTo>
                      <a:pt x="17196" y="18567"/>
                    </a:lnTo>
                    <a:lnTo>
                      <a:pt x="16410" y="19194"/>
                    </a:lnTo>
                    <a:lnTo>
                      <a:pt x="15623" y="19665"/>
                    </a:lnTo>
                    <a:lnTo>
                      <a:pt x="14680" y="20083"/>
                    </a:lnTo>
                    <a:lnTo>
                      <a:pt x="13788" y="20397"/>
                    </a:lnTo>
                    <a:lnTo>
                      <a:pt x="12845" y="20659"/>
                    </a:lnTo>
                    <a:lnTo>
                      <a:pt x="11796" y="20815"/>
                    </a:lnTo>
                    <a:lnTo>
                      <a:pt x="10800" y="2086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70" name="Rectangle 99"/>
              <p:cNvSpPr/>
              <p:nvPr/>
            </p:nvSpPr>
            <p:spPr>
              <a:xfrm>
                <a:off x="82184" y="22643"/>
                <a:ext cx="12701" cy="13364"/>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871" name="Freeform 100"/>
              <p:cNvSpPr/>
              <p:nvPr/>
            </p:nvSpPr>
            <p:spPr>
              <a:xfrm>
                <a:off x="52487" y="30068"/>
                <a:ext cx="12701" cy="14478"/>
              </a:xfrm>
              <a:custGeom>
                <a:avLst/>
                <a:gdLst/>
                <a:ahLst/>
                <a:cxnLst>
                  <a:cxn ang="0">
                    <a:pos x="wd2" y="hd2"/>
                  </a:cxn>
                  <a:cxn ang="5400000">
                    <a:pos x="wd2" y="hd2"/>
                  </a:cxn>
                  <a:cxn ang="10800000">
                    <a:pos x="wd2" y="hd2"/>
                  </a:cxn>
                  <a:cxn ang="16200000">
                    <a:pos x="wd2" y="hd2"/>
                  </a:cxn>
                </a:cxnLst>
                <a:rect l="0" t="0" r="r" b="b"/>
                <a:pathLst>
                  <a:path w="21600" h="21600" extrusionOk="0">
                    <a:moveTo>
                      <a:pt x="21600" y="17169"/>
                    </a:moveTo>
                    <a:lnTo>
                      <a:pt x="9058" y="0"/>
                    </a:lnTo>
                    <a:lnTo>
                      <a:pt x="0" y="3877"/>
                    </a:lnTo>
                    <a:lnTo>
                      <a:pt x="12542" y="21600"/>
                    </a:lnTo>
                    <a:lnTo>
                      <a:pt x="21600" y="17169"/>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72" name="Freeform 101"/>
              <p:cNvSpPr/>
              <p:nvPr/>
            </p:nvSpPr>
            <p:spPr>
              <a:xfrm>
                <a:off x="29697" y="52487"/>
                <a:ext cx="14849" cy="12701"/>
              </a:xfrm>
              <a:custGeom>
                <a:avLst/>
                <a:gdLst/>
                <a:ahLst/>
                <a:cxnLst>
                  <a:cxn ang="0">
                    <a:pos x="wd2" y="hd2"/>
                  </a:cxn>
                  <a:cxn ang="5400000">
                    <a:pos x="wd2" y="hd2"/>
                  </a:cxn>
                  <a:cxn ang="10800000">
                    <a:pos x="wd2" y="hd2"/>
                  </a:cxn>
                  <a:cxn ang="16200000">
                    <a:pos x="wd2" y="hd2"/>
                  </a:cxn>
                </a:cxnLst>
                <a:rect l="0" t="0" r="r" b="b"/>
                <a:pathLst>
                  <a:path w="21600" h="21600" extrusionOk="0">
                    <a:moveTo>
                      <a:pt x="0" y="9058"/>
                    </a:moveTo>
                    <a:lnTo>
                      <a:pt x="17820" y="21600"/>
                    </a:lnTo>
                    <a:lnTo>
                      <a:pt x="21600" y="13239"/>
                    </a:lnTo>
                    <a:lnTo>
                      <a:pt x="4320" y="0"/>
                    </a:lnTo>
                    <a:lnTo>
                      <a:pt x="0" y="905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73" name="Rectangle 102"/>
              <p:cNvSpPr/>
              <p:nvPr/>
            </p:nvSpPr>
            <p:spPr>
              <a:xfrm>
                <a:off x="22643" y="81998"/>
                <a:ext cx="13736"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874" name="Freeform 103"/>
              <p:cNvSpPr/>
              <p:nvPr/>
            </p:nvSpPr>
            <p:spPr>
              <a:xfrm>
                <a:off x="29697" y="111510"/>
                <a:ext cx="14849" cy="12701"/>
              </a:xfrm>
              <a:custGeom>
                <a:avLst/>
                <a:gdLst/>
                <a:ahLst/>
                <a:cxnLst>
                  <a:cxn ang="0">
                    <a:pos x="wd2" y="hd2"/>
                  </a:cxn>
                  <a:cxn ang="5400000">
                    <a:pos x="wd2" y="hd2"/>
                  </a:cxn>
                  <a:cxn ang="10800000">
                    <a:pos x="wd2" y="hd2"/>
                  </a:cxn>
                  <a:cxn ang="16200000">
                    <a:pos x="wd2" y="hd2"/>
                  </a:cxn>
                </a:cxnLst>
                <a:rect l="0" t="0" r="r" b="b"/>
                <a:pathLst>
                  <a:path w="21600" h="21600" extrusionOk="0">
                    <a:moveTo>
                      <a:pt x="0" y="13239"/>
                    </a:moveTo>
                    <a:lnTo>
                      <a:pt x="4320" y="21600"/>
                    </a:lnTo>
                    <a:lnTo>
                      <a:pt x="21600" y="8361"/>
                    </a:lnTo>
                    <a:lnTo>
                      <a:pt x="17820" y="0"/>
                    </a:lnTo>
                    <a:lnTo>
                      <a:pt x="0" y="13239"/>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75" name="Freeform 104"/>
              <p:cNvSpPr/>
              <p:nvPr/>
            </p:nvSpPr>
            <p:spPr>
              <a:xfrm>
                <a:off x="52487" y="132152"/>
                <a:ext cx="12701" cy="14478"/>
              </a:xfrm>
              <a:custGeom>
                <a:avLst/>
                <a:gdLst/>
                <a:ahLst/>
                <a:cxnLst>
                  <a:cxn ang="0">
                    <a:pos x="wd2" y="hd2"/>
                  </a:cxn>
                  <a:cxn ang="5400000">
                    <a:pos x="wd2" y="hd2"/>
                  </a:cxn>
                  <a:cxn ang="10800000">
                    <a:pos x="wd2" y="hd2"/>
                  </a:cxn>
                  <a:cxn ang="16200000">
                    <a:pos x="wd2" y="hd2"/>
                  </a:cxn>
                </a:cxnLst>
                <a:rect l="0" t="0" r="r" b="b"/>
                <a:pathLst>
                  <a:path w="21600" h="21600" extrusionOk="0">
                    <a:moveTo>
                      <a:pt x="0" y="17723"/>
                    </a:moveTo>
                    <a:lnTo>
                      <a:pt x="9058" y="21600"/>
                    </a:lnTo>
                    <a:lnTo>
                      <a:pt x="21600" y="3877"/>
                    </a:lnTo>
                    <a:lnTo>
                      <a:pt x="12542" y="0"/>
                    </a:lnTo>
                    <a:lnTo>
                      <a:pt x="0" y="17723"/>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76" name="Rectangle 105"/>
              <p:cNvSpPr/>
              <p:nvPr/>
            </p:nvSpPr>
            <p:spPr>
              <a:xfrm>
                <a:off x="82184" y="140690"/>
                <a:ext cx="12701" cy="13736"/>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877" name="Freeform 106"/>
              <p:cNvSpPr/>
              <p:nvPr/>
            </p:nvSpPr>
            <p:spPr>
              <a:xfrm>
                <a:off x="111696" y="132152"/>
                <a:ext cx="12701" cy="14478"/>
              </a:xfrm>
              <a:custGeom>
                <a:avLst/>
                <a:gdLst/>
                <a:ahLst/>
                <a:cxnLst>
                  <a:cxn ang="0">
                    <a:pos x="wd2" y="hd2"/>
                  </a:cxn>
                  <a:cxn ang="5400000">
                    <a:pos x="wd2" y="hd2"/>
                  </a:cxn>
                  <a:cxn ang="10800000">
                    <a:pos x="wd2" y="hd2"/>
                  </a:cxn>
                  <a:cxn ang="16200000">
                    <a:pos x="wd2" y="hd2"/>
                  </a:cxn>
                </a:cxnLst>
                <a:rect l="0" t="0" r="r" b="b"/>
                <a:pathLst>
                  <a:path w="21600" h="21600" extrusionOk="0">
                    <a:moveTo>
                      <a:pt x="0" y="3877"/>
                    </a:moveTo>
                    <a:lnTo>
                      <a:pt x="12960" y="21600"/>
                    </a:lnTo>
                    <a:lnTo>
                      <a:pt x="21600" y="17723"/>
                    </a:lnTo>
                    <a:lnTo>
                      <a:pt x="8640" y="0"/>
                    </a:lnTo>
                    <a:lnTo>
                      <a:pt x="0" y="3877"/>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78" name="Freeform 107"/>
              <p:cNvSpPr/>
              <p:nvPr/>
            </p:nvSpPr>
            <p:spPr>
              <a:xfrm>
                <a:off x="132523" y="111510"/>
                <a:ext cx="14478" cy="12701"/>
              </a:xfrm>
              <a:custGeom>
                <a:avLst/>
                <a:gdLst/>
                <a:ahLst/>
                <a:cxnLst>
                  <a:cxn ang="0">
                    <a:pos x="wd2" y="hd2"/>
                  </a:cxn>
                  <a:cxn ang="5400000">
                    <a:pos x="wd2" y="hd2"/>
                  </a:cxn>
                  <a:cxn ang="10800000">
                    <a:pos x="wd2" y="hd2"/>
                  </a:cxn>
                  <a:cxn ang="16200000">
                    <a:pos x="wd2" y="hd2"/>
                  </a:cxn>
                </a:cxnLst>
                <a:rect l="0" t="0" r="r" b="b"/>
                <a:pathLst>
                  <a:path w="21600" h="21600" extrusionOk="0">
                    <a:moveTo>
                      <a:pt x="0" y="8361"/>
                    </a:moveTo>
                    <a:lnTo>
                      <a:pt x="17169" y="21600"/>
                    </a:lnTo>
                    <a:lnTo>
                      <a:pt x="21600" y="13239"/>
                    </a:lnTo>
                    <a:lnTo>
                      <a:pt x="3323" y="0"/>
                    </a:lnTo>
                    <a:lnTo>
                      <a:pt x="0" y="8361"/>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79" name="Rectangle 108"/>
              <p:cNvSpPr/>
              <p:nvPr/>
            </p:nvSpPr>
            <p:spPr>
              <a:xfrm>
                <a:off x="140318" y="81998"/>
                <a:ext cx="14107"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880" name="Freeform 109"/>
              <p:cNvSpPr/>
              <p:nvPr/>
            </p:nvSpPr>
            <p:spPr>
              <a:xfrm>
                <a:off x="132523" y="52487"/>
                <a:ext cx="14478"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9058"/>
                    </a:moveTo>
                    <a:lnTo>
                      <a:pt x="17169" y="0"/>
                    </a:lnTo>
                    <a:lnTo>
                      <a:pt x="0" y="13239"/>
                    </a:lnTo>
                    <a:lnTo>
                      <a:pt x="3323" y="21600"/>
                    </a:lnTo>
                    <a:lnTo>
                      <a:pt x="21600" y="905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81" name="Freeform 110"/>
              <p:cNvSpPr/>
              <p:nvPr/>
            </p:nvSpPr>
            <p:spPr>
              <a:xfrm>
                <a:off x="111696" y="30068"/>
                <a:ext cx="12701" cy="14478"/>
              </a:xfrm>
              <a:custGeom>
                <a:avLst/>
                <a:gdLst/>
                <a:ahLst/>
                <a:cxnLst>
                  <a:cxn ang="0">
                    <a:pos x="wd2" y="hd2"/>
                  </a:cxn>
                  <a:cxn ang="5400000">
                    <a:pos x="wd2" y="hd2"/>
                  </a:cxn>
                  <a:cxn ang="10800000">
                    <a:pos x="wd2" y="hd2"/>
                  </a:cxn>
                  <a:cxn ang="16200000">
                    <a:pos x="wd2" y="hd2"/>
                  </a:cxn>
                </a:cxnLst>
                <a:rect l="0" t="0" r="r" b="b"/>
                <a:pathLst>
                  <a:path w="21600" h="21600" extrusionOk="0">
                    <a:moveTo>
                      <a:pt x="21600" y="3877"/>
                    </a:moveTo>
                    <a:lnTo>
                      <a:pt x="12960" y="0"/>
                    </a:lnTo>
                    <a:lnTo>
                      <a:pt x="0" y="17169"/>
                    </a:lnTo>
                    <a:lnTo>
                      <a:pt x="8640" y="21600"/>
                    </a:lnTo>
                    <a:lnTo>
                      <a:pt x="21600" y="3877"/>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82" name="Freeform 111"/>
              <p:cNvSpPr/>
              <p:nvPr/>
            </p:nvSpPr>
            <p:spPr>
              <a:xfrm>
                <a:off x="54939" y="51227"/>
                <a:ext cx="64964" cy="43804"/>
              </a:xfrm>
              <a:custGeom>
                <a:avLst/>
                <a:gdLst/>
                <a:ahLst/>
                <a:cxnLst>
                  <a:cxn ang="0">
                    <a:pos x="wd2" y="hd2"/>
                  </a:cxn>
                  <a:cxn ang="5400000">
                    <a:pos x="wd2" y="hd2"/>
                  </a:cxn>
                  <a:cxn ang="10800000">
                    <a:pos x="wd2" y="hd2"/>
                  </a:cxn>
                  <a:cxn ang="16200000">
                    <a:pos x="wd2" y="hd2"/>
                  </a:cxn>
                </a:cxnLst>
                <a:rect l="0" t="0" r="r" b="b"/>
                <a:pathLst>
                  <a:path w="21600" h="21600" extrusionOk="0">
                    <a:moveTo>
                      <a:pt x="21600" y="6041"/>
                    </a:moveTo>
                    <a:lnTo>
                      <a:pt x="20613" y="4027"/>
                    </a:lnTo>
                    <a:lnTo>
                      <a:pt x="12096" y="15193"/>
                    </a:lnTo>
                    <a:lnTo>
                      <a:pt x="11109" y="14827"/>
                    </a:lnTo>
                    <a:lnTo>
                      <a:pt x="10491" y="15010"/>
                    </a:lnTo>
                    <a:lnTo>
                      <a:pt x="1358" y="0"/>
                    </a:lnTo>
                    <a:lnTo>
                      <a:pt x="0" y="1831"/>
                    </a:lnTo>
                    <a:lnTo>
                      <a:pt x="9134" y="16841"/>
                    </a:lnTo>
                    <a:lnTo>
                      <a:pt x="9010" y="17390"/>
                    </a:lnTo>
                    <a:lnTo>
                      <a:pt x="8887" y="18122"/>
                    </a:lnTo>
                    <a:lnTo>
                      <a:pt x="8887" y="18854"/>
                    </a:lnTo>
                    <a:lnTo>
                      <a:pt x="9010" y="19403"/>
                    </a:lnTo>
                    <a:lnTo>
                      <a:pt x="9257" y="19953"/>
                    </a:lnTo>
                    <a:lnTo>
                      <a:pt x="9504" y="20685"/>
                    </a:lnTo>
                    <a:lnTo>
                      <a:pt x="9751" y="21051"/>
                    </a:lnTo>
                    <a:lnTo>
                      <a:pt x="10121" y="21417"/>
                    </a:lnTo>
                    <a:lnTo>
                      <a:pt x="10738" y="21600"/>
                    </a:lnTo>
                    <a:lnTo>
                      <a:pt x="11109" y="21600"/>
                    </a:lnTo>
                    <a:lnTo>
                      <a:pt x="11849" y="21417"/>
                    </a:lnTo>
                    <a:lnTo>
                      <a:pt x="12590" y="20868"/>
                    </a:lnTo>
                    <a:lnTo>
                      <a:pt x="13083" y="19953"/>
                    </a:lnTo>
                    <a:lnTo>
                      <a:pt x="13207" y="19037"/>
                    </a:lnTo>
                    <a:lnTo>
                      <a:pt x="13330" y="18305"/>
                    </a:lnTo>
                    <a:lnTo>
                      <a:pt x="13207" y="17207"/>
                    </a:lnTo>
                    <a:lnTo>
                      <a:pt x="21600" y="6041"/>
                    </a:lnTo>
                    <a:close/>
                    <a:moveTo>
                      <a:pt x="11479" y="18854"/>
                    </a:moveTo>
                    <a:lnTo>
                      <a:pt x="11232" y="19037"/>
                    </a:lnTo>
                    <a:lnTo>
                      <a:pt x="10985" y="19037"/>
                    </a:lnTo>
                    <a:lnTo>
                      <a:pt x="10738" y="18854"/>
                    </a:lnTo>
                    <a:lnTo>
                      <a:pt x="10615" y="18305"/>
                    </a:lnTo>
                    <a:lnTo>
                      <a:pt x="10862" y="17939"/>
                    </a:lnTo>
                    <a:lnTo>
                      <a:pt x="10985" y="17573"/>
                    </a:lnTo>
                    <a:lnTo>
                      <a:pt x="11232" y="17573"/>
                    </a:lnTo>
                    <a:lnTo>
                      <a:pt x="11479" y="17939"/>
                    </a:lnTo>
                    <a:lnTo>
                      <a:pt x="11602" y="18488"/>
                    </a:lnTo>
                    <a:lnTo>
                      <a:pt x="11479" y="18854"/>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884" name="Oval 65"/>
            <p:cNvSpPr/>
            <p:nvPr/>
          </p:nvSpPr>
          <p:spPr>
            <a:xfrm>
              <a:off x="833599" y="3415667"/>
              <a:ext cx="306061" cy="306061"/>
            </a:xfrm>
            <a:prstGeom prst="ellipse">
              <a:avLst/>
            </a:prstGeom>
            <a:gradFill flip="none" rotWithShape="1">
              <a:gsLst>
                <a:gs pos="0">
                  <a:srgbClr val="54D0CA"/>
                </a:gs>
                <a:gs pos="87000">
                  <a:srgbClr val="0D1325"/>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85" name="Freeform 112"/>
            <p:cNvSpPr/>
            <p:nvPr/>
          </p:nvSpPr>
          <p:spPr>
            <a:xfrm>
              <a:off x="899945" y="3489845"/>
              <a:ext cx="173370" cy="157705"/>
            </a:xfrm>
            <a:custGeom>
              <a:avLst/>
              <a:gdLst/>
              <a:ahLst/>
              <a:cxnLst>
                <a:cxn ang="0">
                  <a:pos x="wd2" y="hd2"/>
                </a:cxn>
                <a:cxn ang="5400000">
                  <a:pos x="wd2" y="hd2"/>
                </a:cxn>
                <a:cxn ang="10800000">
                  <a:pos x="wd2" y="hd2"/>
                </a:cxn>
                <a:cxn ang="16200000">
                  <a:pos x="wd2" y="hd2"/>
                </a:cxn>
              </a:cxnLst>
              <a:rect l="0" t="0" r="r" b="b"/>
              <a:pathLst>
                <a:path w="21600" h="21600" extrusionOk="0">
                  <a:moveTo>
                    <a:pt x="21513" y="18977"/>
                  </a:moveTo>
                  <a:lnTo>
                    <a:pt x="15181" y="12016"/>
                  </a:lnTo>
                  <a:lnTo>
                    <a:pt x="15007" y="11921"/>
                  </a:lnTo>
                  <a:lnTo>
                    <a:pt x="14834" y="11968"/>
                  </a:lnTo>
                  <a:lnTo>
                    <a:pt x="14747" y="12016"/>
                  </a:lnTo>
                  <a:lnTo>
                    <a:pt x="14617" y="12207"/>
                  </a:lnTo>
                  <a:lnTo>
                    <a:pt x="14227" y="11777"/>
                  </a:lnTo>
                  <a:lnTo>
                    <a:pt x="14660" y="11062"/>
                  </a:lnTo>
                  <a:lnTo>
                    <a:pt x="15007" y="10347"/>
                  </a:lnTo>
                  <a:lnTo>
                    <a:pt x="15224" y="9489"/>
                  </a:lnTo>
                  <a:lnTo>
                    <a:pt x="15398" y="8726"/>
                  </a:lnTo>
                  <a:lnTo>
                    <a:pt x="16308" y="8821"/>
                  </a:lnTo>
                  <a:lnTo>
                    <a:pt x="16439" y="9107"/>
                  </a:lnTo>
                  <a:lnTo>
                    <a:pt x="16569" y="9298"/>
                  </a:lnTo>
                  <a:lnTo>
                    <a:pt x="16829" y="9441"/>
                  </a:lnTo>
                  <a:lnTo>
                    <a:pt x="17089" y="9489"/>
                  </a:lnTo>
                  <a:lnTo>
                    <a:pt x="17306" y="9489"/>
                  </a:lnTo>
                  <a:lnTo>
                    <a:pt x="17436" y="9441"/>
                  </a:lnTo>
                  <a:lnTo>
                    <a:pt x="17566" y="9346"/>
                  </a:lnTo>
                  <a:lnTo>
                    <a:pt x="17783" y="9107"/>
                  </a:lnTo>
                  <a:lnTo>
                    <a:pt x="17870" y="8964"/>
                  </a:lnTo>
                  <a:lnTo>
                    <a:pt x="17913" y="8774"/>
                  </a:lnTo>
                  <a:lnTo>
                    <a:pt x="17957" y="8630"/>
                  </a:lnTo>
                  <a:lnTo>
                    <a:pt x="17913" y="8392"/>
                  </a:lnTo>
                  <a:lnTo>
                    <a:pt x="17870" y="8201"/>
                  </a:lnTo>
                  <a:lnTo>
                    <a:pt x="20386" y="4911"/>
                  </a:lnTo>
                  <a:lnTo>
                    <a:pt x="20516" y="4959"/>
                  </a:lnTo>
                  <a:lnTo>
                    <a:pt x="20863" y="4959"/>
                  </a:lnTo>
                  <a:lnTo>
                    <a:pt x="20993" y="4911"/>
                  </a:lnTo>
                  <a:lnTo>
                    <a:pt x="21253" y="4721"/>
                  </a:lnTo>
                  <a:lnTo>
                    <a:pt x="21383" y="4577"/>
                  </a:lnTo>
                  <a:lnTo>
                    <a:pt x="21470" y="4434"/>
                  </a:lnTo>
                  <a:lnTo>
                    <a:pt x="21513" y="4244"/>
                  </a:lnTo>
                  <a:lnTo>
                    <a:pt x="21513" y="3910"/>
                  </a:lnTo>
                  <a:lnTo>
                    <a:pt x="21470" y="3767"/>
                  </a:lnTo>
                  <a:lnTo>
                    <a:pt x="21383" y="3576"/>
                  </a:lnTo>
                  <a:lnTo>
                    <a:pt x="21253" y="3433"/>
                  </a:lnTo>
                  <a:lnTo>
                    <a:pt x="20993" y="3242"/>
                  </a:lnTo>
                  <a:lnTo>
                    <a:pt x="20863" y="3195"/>
                  </a:lnTo>
                  <a:lnTo>
                    <a:pt x="20516" y="3195"/>
                  </a:lnTo>
                  <a:lnTo>
                    <a:pt x="20386" y="3242"/>
                  </a:lnTo>
                  <a:lnTo>
                    <a:pt x="20255" y="3338"/>
                  </a:lnTo>
                  <a:lnTo>
                    <a:pt x="20082" y="3433"/>
                  </a:lnTo>
                  <a:lnTo>
                    <a:pt x="19995" y="3576"/>
                  </a:lnTo>
                  <a:lnTo>
                    <a:pt x="19908" y="3767"/>
                  </a:lnTo>
                  <a:lnTo>
                    <a:pt x="19865" y="3910"/>
                  </a:lnTo>
                  <a:lnTo>
                    <a:pt x="19865" y="4101"/>
                  </a:lnTo>
                  <a:lnTo>
                    <a:pt x="19908" y="4244"/>
                  </a:lnTo>
                  <a:lnTo>
                    <a:pt x="19952" y="4482"/>
                  </a:lnTo>
                  <a:lnTo>
                    <a:pt x="17393" y="7772"/>
                  </a:lnTo>
                  <a:lnTo>
                    <a:pt x="17089" y="7725"/>
                  </a:lnTo>
                  <a:lnTo>
                    <a:pt x="16872" y="7772"/>
                  </a:lnTo>
                  <a:lnTo>
                    <a:pt x="16525" y="7963"/>
                  </a:lnTo>
                  <a:lnTo>
                    <a:pt x="16395" y="8154"/>
                  </a:lnTo>
                  <a:lnTo>
                    <a:pt x="15528" y="8058"/>
                  </a:lnTo>
                  <a:lnTo>
                    <a:pt x="15528" y="7438"/>
                  </a:lnTo>
                  <a:lnTo>
                    <a:pt x="15441" y="6675"/>
                  </a:lnTo>
                  <a:lnTo>
                    <a:pt x="15354" y="5960"/>
                  </a:lnTo>
                  <a:lnTo>
                    <a:pt x="15224" y="5293"/>
                  </a:lnTo>
                  <a:lnTo>
                    <a:pt x="15007" y="4577"/>
                  </a:lnTo>
                  <a:lnTo>
                    <a:pt x="14704" y="3910"/>
                  </a:lnTo>
                  <a:lnTo>
                    <a:pt x="14400" y="3290"/>
                  </a:lnTo>
                  <a:lnTo>
                    <a:pt x="13533" y="2146"/>
                  </a:lnTo>
                  <a:lnTo>
                    <a:pt x="13012" y="1621"/>
                  </a:lnTo>
                  <a:lnTo>
                    <a:pt x="11884" y="858"/>
                  </a:lnTo>
                  <a:lnTo>
                    <a:pt x="10670" y="286"/>
                  </a:lnTo>
                  <a:lnTo>
                    <a:pt x="10019" y="95"/>
                  </a:lnTo>
                  <a:lnTo>
                    <a:pt x="9369" y="0"/>
                  </a:lnTo>
                  <a:lnTo>
                    <a:pt x="8024" y="0"/>
                  </a:lnTo>
                  <a:lnTo>
                    <a:pt x="7373" y="95"/>
                  </a:lnTo>
                  <a:lnTo>
                    <a:pt x="6723" y="286"/>
                  </a:lnTo>
                  <a:lnTo>
                    <a:pt x="6072" y="572"/>
                  </a:lnTo>
                  <a:lnTo>
                    <a:pt x="5465" y="858"/>
                  </a:lnTo>
                  <a:lnTo>
                    <a:pt x="4901" y="1240"/>
                  </a:lnTo>
                  <a:lnTo>
                    <a:pt x="4424" y="1669"/>
                  </a:lnTo>
                  <a:lnTo>
                    <a:pt x="3904" y="2146"/>
                  </a:lnTo>
                  <a:lnTo>
                    <a:pt x="3427" y="2718"/>
                  </a:lnTo>
                  <a:lnTo>
                    <a:pt x="3036" y="3338"/>
                  </a:lnTo>
                  <a:lnTo>
                    <a:pt x="2689" y="3958"/>
                  </a:lnTo>
                  <a:lnTo>
                    <a:pt x="2386" y="4577"/>
                  </a:lnTo>
                  <a:lnTo>
                    <a:pt x="2212" y="5293"/>
                  </a:lnTo>
                  <a:lnTo>
                    <a:pt x="2039" y="5960"/>
                  </a:lnTo>
                  <a:lnTo>
                    <a:pt x="1908" y="6723"/>
                  </a:lnTo>
                  <a:lnTo>
                    <a:pt x="1865" y="7438"/>
                  </a:lnTo>
                  <a:lnTo>
                    <a:pt x="1908" y="8344"/>
                  </a:lnTo>
                  <a:lnTo>
                    <a:pt x="2082" y="9203"/>
                  </a:lnTo>
                  <a:lnTo>
                    <a:pt x="2299" y="10013"/>
                  </a:lnTo>
                  <a:lnTo>
                    <a:pt x="2993" y="11539"/>
                  </a:lnTo>
                  <a:lnTo>
                    <a:pt x="3470" y="12207"/>
                  </a:lnTo>
                  <a:lnTo>
                    <a:pt x="3990" y="12826"/>
                  </a:lnTo>
                  <a:lnTo>
                    <a:pt x="4554" y="13351"/>
                  </a:lnTo>
                  <a:lnTo>
                    <a:pt x="3817" y="14591"/>
                  </a:lnTo>
                  <a:lnTo>
                    <a:pt x="3600" y="14543"/>
                  </a:lnTo>
                  <a:lnTo>
                    <a:pt x="3340" y="14591"/>
                  </a:lnTo>
                  <a:lnTo>
                    <a:pt x="3080" y="14781"/>
                  </a:lnTo>
                  <a:lnTo>
                    <a:pt x="1648" y="13732"/>
                  </a:lnTo>
                  <a:lnTo>
                    <a:pt x="1648" y="13351"/>
                  </a:lnTo>
                  <a:lnTo>
                    <a:pt x="1605" y="13208"/>
                  </a:lnTo>
                  <a:lnTo>
                    <a:pt x="1518" y="13065"/>
                  </a:lnTo>
                  <a:lnTo>
                    <a:pt x="1388" y="12922"/>
                  </a:lnTo>
                  <a:lnTo>
                    <a:pt x="1258" y="12826"/>
                  </a:lnTo>
                  <a:lnTo>
                    <a:pt x="1128" y="12779"/>
                  </a:lnTo>
                  <a:lnTo>
                    <a:pt x="998" y="12683"/>
                  </a:lnTo>
                  <a:lnTo>
                    <a:pt x="867" y="12636"/>
                  </a:lnTo>
                  <a:lnTo>
                    <a:pt x="651" y="12683"/>
                  </a:lnTo>
                  <a:lnTo>
                    <a:pt x="520" y="12779"/>
                  </a:lnTo>
                  <a:lnTo>
                    <a:pt x="390" y="12826"/>
                  </a:lnTo>
                  <a:lnTo>
                    <a:pt x="217" y="12922"/>
                  </a:lnTo>
                  <a:lnTo>
                    <a:pt x="43" y="13208"/>
                  </a:lnTo>
                  <a:lnTo>
                    <a:pt x="0" y="13351"/>
                  </a:lnTo>
                  <a:lnTo>
                    <a:pt x="0" y="13732"/>
                  </a:lnTo>
                  <a:lnTo>
                    <a:pt x="43" y="13923"/>
                  </a:lnTo>
                  <a:lnTo>
                    <a:pt x="217" y="14209"/>
                  </a:lnTo>
                  <a:lnTo>
                    <a:pt x="390" y="14305"/>
                  </a:lnTo>
                  <a:lnTo>
                    <a:pt x="520" y="14400"/>
                  </a:lnTo>
                  <a:lnTo>
                    <a:pt x="651" y="14448"/>
                  </a:lnTo>
                  <a:lnTo>
                    <a:pt x="867" y="14448"/>
                  </a:lnTo>
                  <a:lnTo>
                    <a:pt x="1084" y="14400"/>
                  </a:lnTo>
                  <a:lnTo>
                    <a:pt x="1258" y="14305"/>
                  </a:lnTo>
                  <a:lnTo>
                    <a:pt x="2776" y="15354"/>
                  </a:lnTo>
                  <a:lnTo>
                    <a:pt x="2776" y="15640"/>
                  </a:lnTo>
                  <a:lnTo>
                    <a:pt x="2819" y="15830"/>
                  </a:lnTo>
                  <a:lnTo>
                    <a:pt x="2906" y="16021"/>
                  </a:lnTo>
                  <a:lnTo>
                    <a:pt x="2993" y="16117"/>
                  </a:lnTo>
                  <a:lnTo>
                    <a:pt x="3123" y="16212"/>
                  </a:lnTo>
                  <a:lnTo>
                    <a:pt x="3296" y="16307"/>
                  </a:lnTo>
                  <a:lnTo>
                    <a:pt x="3427" y="16355"/>
                  </a:lnTo>
                  <a:lnTo>
                    <a:pt x="3730" y="16355"/>
                  </a:lnTo>
                  <a:lnTo>
                    <a:pt x="3904" y="16307"/>
                  </a:lnTo>
                  <a:lnTo>
                    <a:pt x="4164" y="16117"/>
                  </a:lnTo>
                  <a:lnTo>
                    <a:pt x="4251" y="16021"/>
                  </a:lnTo>
                  <a:lnTo>
                    <a:pt x="4381" y="15830"/>
                  </a:lnTo>
                  <a:lnTo>
                    <a:pt x="4424" y="15640"/>
                  </a:lnTo>
                  <a:lnTo>
                    <a:pt x="4424" y="15497"/>
                  </a:lnTo>
                  <a:lnTo>
                    <a:pt x="4381" y="15211"/>
                  </a:lnTo>
                  <a:lnTo>
                    <a:pt x="4251" y="14972"/>
                  </a:lnTo>
                  <a:lnTo>
                    <a:pt x="5075" y="13780"/>
                  </a:lnTo>
                  <a:lnTo>
                    <a:pt x="5465" y="14066"/>
                  </a:lnTo>
                  <a:lnTo>
                    <a:pt x="6333" y="14448"/>
                  </a:lnTo>
                  <a:lnTo>
                    <a:pt x="6810" y="14591"/>
                  </a:lnTo>
                  <a:lnTo>
                    <a:pt x="7200" y="14781"/>
                  </a:lnTo>
                  <a:lnTo>
                    <a:pt x="7720" y="14877"/>
                  </a:lnTo>
                  <a:lnTo>
                    <a:pt x="8198" y="14925"/>
                  </a:lnTo>
                  <a:lnTo>
                    <a:pt x="9239" y="14925"/>
                  </a:lnTo>
                  <a:lnTo>
                    <a:pt x="10280" y="14734"/>
                  </a:lnTo>
                  <a:lnTo>
                    <a:pt x="10757" y="14543"/>
                  </a:lnTo>
                  <a:lnTo>
                    <a:pt x="11277" y="14400"/>
                  </a:lnTo>
                  <a:lnTo>
                    <a:pt x="11754" y="14162"/>
                  </a:lnTo>
                  <a:lnTo>
                    <a:pt x="12231" y="13875"/>
                  </a:lnTo>
                  <a:lnTo>
                    <a:pt x="12665" y="13542"/>
                  </a:lnTo>
                  <a:lnTo>
                    <a:pt x="13012" y="13923"/>
                  </a:lnTo>
                  <a:lnTo>
                    <a:pt x="12882" y="14114"/>
                  </a:lnTo>
                  <a:lnTo>
                    <a:pt x="12795" y="14209"/>
                  </a:lnTo>
                  <a:lnTo>
                    <a:pt x="12795" y="14448"/>
                  </a:lnTo>
                  <a:lnTo>
                    <a:pt x="12882" y="14543"/>
                  </a:lnTo>
                  <a:lnTo>
                    <a:pt x="13533" y="15354"/>
                  </a:lnTo>
                  <a:lnTo>
                    <a:pt x="18737" y="20980"/>
                  </a:lnTo>
                  <a:lnTo>
                    <a:pt x="19214" y="21505"/>
                  </a:lnTo>
                  <a:lnTo>
                    <a:pt x="19388" y="21600"/>
                  </a:lnTo>
                  <a:lnTo>
                    <a:pt x="19865" y="21552"/>
                  </a:lnTo>
                  <a:lnTo>
                    <a:pt x="20255" y="21409"/>
                  </a:lnTo>
                  <a:lnTo>
                    <a:pt x="20602" y="21219"/>
                  </a:lnTo>
                  <a:lnTo>
                    <a:pt x="20949" y="20885"/>
                  </a:lnTo>
                  <a:lnTo>
                    <a:pt x="21210" y="20551"/>
                  </a:lnTo>
                  <a:lnTo>
                    <a:pt x="21427" y="20122"/>
                  </a:lnTo>
                  <a:lnTo>
                    <a:pt x="21557" y="19693"/>
                  </a:lnTo>
                  <a:lnTo>
                    <a:pt x="21600" y="19216"/>
                  </a:lnTo>
                  <a:lnTo>
                    <a:pt x="21557" y="19073"/>
                  </a:lnTo>
                  <a:lnTo>
                    <a:pt x="21513" y="18977"/>
                  </a:lnTo>
                  <a:close/>
                  <a:moveTo>
                    <a:pt x="20863" y="3958"/>
                  </a:moveTo>
                  <a:lnTo>
                    <a:pt x="20819" y="3910"/>
                  </a:lnTo>
                  <a:lnTo>
                    <a:pt x="20863" y="3958"/>
                  </a:lnTo>
                  <a:close/>
                  <a:moveTo>
                    <a:pt x="14183" y="15068"/>
                  </a:moveTo>
                  <a:lnTo>
                    <a:pt x="15658" y="13494"/>
                  </a:lnTo>
                  <a:lnTo>
                    <a:pt x="20386" y="18739"/>
                  </a:lnTo>
                  <a:lnTo>
                    <a:pt x="18954" y="20313"/>
                  </a:lnTo>
                  <a:lnTo>
                    <a:pt x="14183" y="15068"/>
                  </a:lnTo>
                  <a:close/>
                  <a:moveTo>
                    <a:pt x="13533" y="14352"/>
                  </a:moveTo>
                  <a:lnTo>
                    <a:pt x="15007" y="12779"/>
                  </a:lnTo>
                  <a:lnTo>
                    <a:pt x="15224" y="13017"/>
                  </a:lnTo>
                  <a:lnTo>
                    <a:pt x="13793" y="14591"/>
                  </a:lnTo>
                  <a:lnTo>
                    <a:pt x="13533" y="14352"/>
                  </a:lnTo>
                  <a:close/>
                  <a:moveTo>
                    <a:pt x="2516" y="7438"/>
                  </a:moveTo>
                  <a:lnTo>
                    <a:pt x="2516" y="6771"/>
                  </a:lnTo>
                  <a:lnTo>
                    <a:pt x="2646" y="6103"/>
                  </a:lnTo>
                  <a:lnTo>
                    <a:pt x="2776" y="5483"/>
                  </a:lnTo>
                  <a:lnTo>
                    <a:pt x="2949" y="4816"/>
                  </a:lnTo>
                  <a:lnTo>
                    <a:pt x="3557" y="3672"/>
                  </a:lnTo>
                  <a:lnTo>
                    <a:pt x="3904" y="3147"/>
                  </a:lnTo>
                  <a:lnTo>
                    <a:pt x="4294" y="2670"/>
                  </a:lnTo>
                  <a:lnTo>
                    <a:pt x="4771" y="2193"/>
                  </a:lnTo>
                  <a:lnTo>
                    <a:pt x="5248" y="1764"/>
                  </a:lnTo>
                  <a:lnTo>
                    <a:pt x="5769" y="1430"/>
                  </a:lnTo>
                  <a:lnTo>
                    <a:pt x="6333" y="1192"/>
                  </a:lnTo>
                  <a:lnTo>
                    <a:pt x="6896" y="906"/>
                  </a:lnTo>
                  <a:lnTo>
                    <a:pt x="7504" y="763"/>
                  </a:lnTo>
                  <a:lnTo>
                    <a:pt x="8111" y="668"/>
                  </a:lnTo>
                  <a:lnTo>
                    <a:pt x="9325" y="668"/>
                  </a:lnTo>
                  <a:lnTo>
                    <a:pt x="9933" y="763"/>
                  </a:lnTo>
                  <a:lnTo>
                    <a:pt x="10496" y="906"/>
                  </a:lnTo>
                  <a:lnTo>
                    <a:pt x="11060" y="1192"/>
                  </a:lnTo>
                  <a:lnTo>
                    <a:pt x="11624" y="1430"/>
                  </a:lnTo>
                  <a:lnTo>
                    <a:pt x="12145" y="1764"/>
                  </a:lnTo>
                  <a:lnTo>
                    <a:pt x="12622" y="2193"/>
                  </a:lnTo>
                  <a:lnTo>
                    <a:pt x="13055" y="2623"/>
                  </a:lnTo>
                  <a:lnTo>
                    <a:pt x="13489" y="3147"/>
                  </a:lnTo>
                  <a:lnTo>
                    <a:pt x="13880" y="3672"/>
                  </a:lnTo>
                  <a:lnTo>
                    <a:pt x="14183" y="4244"/>
                  </a:lnTo>
                  <a:lnTo>
                    <a:pt x="14443" y="4816"/>
                  </a:lnTo>
                  <a:lnTo>
                    <a:pt x="14617" y="5436"/>
                  </a:lnTo>
                  <a:lnTo>
                    <a:pt x="14747" y="6103"/>
                  </a:lnTo>
                  <a:lnTo>
                    <a:pt x="14920" y="7438"/>
                  </a:lnTo>
                  <a:lnTo>
                    <a:pt x="14920" y="7963"/>
                  </a:lnTo>
                  <a:lnTo>
                    <a:pt x="14270" y="7868"/>
                  </a:lnTo>
                  <a:lnTo>
                    <a:pt x="14270" y="6819"/>
                  </a:lnTo>
                  <a:lnTo>
                    <a:pt x="14183" y="6199"/>
                  </a:lnTo>
                  <a:lnTo>
                    <a:pt x="14053" y="5626"/>
                  </a:lnTo>
                  <a:lnTo>
                    <a:pt x="13880" y="5102"/>
                  </a:lnTo>
                  <a:lnTo>
                    <a:pt x="13359" y="4053"/>
                  </a:lnTo>
                  <a:lnTo>
                    <a:pt x="13012" y="3528"/>
                  </a:lnTo>
                  <a:lnTo>
                    <a:pt x="12665" y="3052"/>
                  </a:lnTo>
                  <a:lnTo>
                    <a:pt x="11798" y="2289"/>
                  </a:lnTo>
                  <a:lnTo>
                    <a:pt x="10843" y="1717"/>
                  </a:lnTo>
                  <a:lnTo>
                    <a:pt x="10366" y="1574"/>
                  </a:lnTo>
                  <a:lnTo>
                    <a:pt x="9802" y="1430"/>
                  </a:lnTo>
                  <a:lnTo>
                    <a:pt x="9282" y="1335"/>
                  </a:lnTo>
                  <a:lnTo>
                    <a:pt x="8718" y="1287"/>
                  </a:lnTo>
                  <a:lnTo>
                    <a:pt x="8154" y="1335"/>
                  </a:lnTo>
                  <a:lnTo>
                    <a:pt x="7590" y="1430"/>
                  </a:lnTo>
                  <a:lnTo>
                    <a:pt x="7070" y="1574"/>
                  </a:lnTo>
                  <a:lnTo>
                    <a:pt x="6549" y="1764"/>
                  </a:lnTo>
                  <a:lnTo>
                    <a:pt x="6029" y="2050"/>
                  </a:lnTo>
                  <a:lnTo>
                    <a:pt x="5595" y="2336"/>
                  </a:lnTo>
                  <a:lnTo>
                    <a:pt x="5161" y="2718"/>
                  </a:lnTo>
                  <a:lnTo>
                    <a:pt x="4728" y="3147"/>
                  </a:lnTo>
                  <a:lnTo>
                    <a:pt x="4381" y="3528"/>
                  </a:lnTo>
                  <a:lnTo>
                    <a:pt x="4034" y="4053"/>
                  </a:lnTo>
                  <a:lnTo>
                    <a:pt x="3730" y="4577"/>
                  </a:lnTo>
                  <a:lnTo>
                    <a:pt x="3513" y="5102"/>
                  </a:lnTo>
                  <a:lnTo>
                    <a:pt x="3340" y="5626"/>
                  </a:lnTo>
                  <a:lnTo>
                    <a:pt x="3253" y="6246"/>
                  </a:lnTo>
                  <a:lnTo>
                    <a:pt x="3123" y="6819"/>
                  </a:lnTo>
                  <a:lnTo>
                    <a:pt x="3080" y="7438"/>
                  </a:lnTo>
                  <a:lnTo>
                    <a:pt x="3123" y="8058"/>
                  </a:lnTo>
                  <a:lnTo>
                    <a:pt x="3253" y="8630"/>
                  </a:lnTo>
                  <a:lnTo>
                    <a:pt x="3340" y="9250"/>
                  </a:lnTo>
                  <a:lnTo>
                    <a:pt x="3513" y="9823"/>
                  </a:lnTo>
                  <a:lnTo>
                    <a:pt x="3730" y="10347"/>
                  </a:lnTo>
                  <a:lnTo>
                    <a:pt x="4034" y="10872"/>
                  </a:lnTo>
                  <a:lnTo>
                    <a:pt x="4381" y="11348"/>
                  </a:lnTo>
                  <a:lnTo>
                    <a:pt x="4728" y="11777"/>
                  </a:lnTo>
                  <a:lnTo>
                    <a:pt x="5248" y="12302"/>
                  </a:lnTo>
                  <a:lnTo>
                    <a:pt x="4901" y="12826"/>
                  </a:lnTo>
                  <a:lnTo>
                    <a:pt x="4424" y="12350"/>
                  </a:lnTo>
                  <a:lnTo>
                    <a:pt x="3947" y="11777"/>
                  </a:lnTo>
                  <a:lnTo>
                    <a:pt x="3513" y="11158"/>
                  </a:lnTo>
                  <a:lnTo>
                    <a:pt x="3123" y="10490"/>
                  </a:lnTo>
                  <a:lnTo>
                    <a:pt x="2689" y="9060"/>
                  </a:lnTo>
                  <a:lnTo>
                    <a:pt x="2516" y="8297"/>
                  </a:lnTo>
                  <a:lnTo>
                    <a:pt x="2516" y="7438"/>
                  </a:lnTo>
                  <a:close/>
                  <a:moveTo>
                    <a:pt x="6072" y="12159"/>
                  </a:moveTo>
                  <a:lnTo>
                    <a:pt x="8588" y="8297"/>
                  </a:lnTo>
                  <a:lnTo>
                    <a:pt x="8848" y="8344"/>
                  </a:lnTo>
                  <a:lnTo>
                    <a:pt x="9065" y="8344"/>
                  </a:lnTo>
                  <a:lnTo>
                    <a:pt x="9412" y="8058"/>
                  </a:lnTo>
                  <a:lnTo>
                    <a:pt x="9542" y="7915"/>
                  </a:lnTo>
                  <a:lnTo>
                    <a:pt x="13576" y="8487"/>
                  </a:lnTo>
                  <a:lnTo>
                    <a:pt x="13402" y="9250"/>
                  </a:lnTo>
                  <a:lnTo>
                    <a:pt x="13099" y="9966"/>
                  </a:lnTo>
                  <a:lnTo>
                    <a:pt x="12752" y="10681"/>
                  </a:lnTo>
                  <a:lnTo>
                    <a:pt x="12231" y="11301"/>
                  </a:lnTo>
                  <a:lnTo>
                    <a:pt x="11841" y="11682"/>
                  </a:lnTo>
                  <a:lnTo>
                    <a:pt x="11494" y="11968"/>
                  </a:lnTo>
                  <a:lnTo>
                    <a:pt x="11060" y="12302"/>
                  </a:lnTo>
                  <a:lnTo>
                    <a:pt x="10627" y="12493"/>
                  </a:lnTo>
                  <a:lnTo>
                    <a:pt x="10149" y="12683"/>
                  </a:lnTo>
                  <a:lnTo>
                    <a:pt x="9716" y="12826"/>
                  </a:lnTo>
                  <a:lnTo>
                    <a:pt x="9195" y="12922"/>
                  </a:lnTo>
                  <a:lnTo>
                    <a:pt x="8718" y="12922"/>
                  </a:lnTo>
                  <a:lnTo>
                    <a:pt x="8718" y="13256"/>
                  </a:lnTo>
                  <a:lnTo>
                    <a:pt x="8718" y="12922"/>
                  </a:lnTo>
                  <a:lnTo>
                    <a:pt x="8024" y="12874"/>
                  </a:lnTo>
                  <a:lnTo>
                    <a:pt x="7373" y="12683"/>
                  </a:lnTo>
                  <a:lnTo>
                    <a:pt x="6723" y="12445"/>
                  </a:lnTo>
                  <a:lnTo>
                    <a:pt x="6072" y="12159"/>
                  </a:lnTo>
                  <a:close/>
                  <a:moveTo>
                    <a:pt x="9672" y="7248"/>
                  </a:moveTo>
                  <a:lnTo>
                    <a:pt x="9542" y="7009"/>
                  </a:lnTo>
                  <a:lnTo>
                    <a:pt x="9369" y="6723"/>
                  </a:lnTo>
                  <a:lnTo>
                    <a:pt x="9152" y="6628"/>
                  </a:lnTo>
                  <a:lnTo>
                    <a:pt x="8848" y="6532"/>
                  </a:lnTo>
                  <a:lnTo>
                    <a:pt x="8675" y="6580"/>
                  </a:lnTo>
                  <a:lnTo>
                    <a:pt x="8545" y="6628"/>
                  </a:lnTo>
                  <a:lnTo>
                    <a:pt x="8371" y="6675"/>
                  </a:lnTo>
                  <a:lnTo>
                    <a:pt x="8154" y="6914"/>
                  </a:lnTo>
                  <a:lnTo>
                    <a:pt x="8111" y="7105"/>
                  </a:lnTo>
                  <a:lnTo>
                    <a:pt x="8067" y="7248"/>
                  </a:lnTo>
                  <a:lnTo>
                    <a:pt x="8024" y="7438"/>
                  </a:lnTo>
                  <a:lnTo>
                    <a:pt x="8067" y="7677"/>
                  </a:lnTo>
                  <a:lnTo>
                    <a:pt x="8111" y="7820"/>
                  </a:lnTo>
                  <a:lnTo>
                    <a:pt x="5639" y="11730"/>
                  </a:lnTo>
                  <a:lnTo>
                    <a:pt x="5205" y="11301"/>
                  </a:lnTo>
                  <a:lnTo>
                    <a:pt x="4814" y="10919"/>
                  </a:lnTo>
                  <a:lnTo>
                    <a:pt x="4554" y="10490"/>
                  </a:lnTo>
                  <a:lnTo>
                    <a:pt x="4294" y="10013"/>
                  </a:lnTo>
                  <a:lnTo>
                    <a:pt x="4077" y="9584"/>
                  </a:lnTo>
                  <a:lnTo>
                    <a:pt x="3817" y="8535"/>
                  </a:lnTo>
                  <a:lnTo>
                    <a:pt x="3730" y="7963"/>
                  </a:lnTo>
                  <a:lnTo>
                    <a:pt x="3687" y="7438"/>
                  </a:lnTo>
                  <a:lnTo>
                    <a:pt x="3730" y="6866"/>
                  </a:lnTo>
                  <a:lnTo>
                    <a:pt x="3817" y="6389"/>
                  </a:lnTo>
                  <a:lnTo>
                    <a:pt x="4077" y="5340"/>
                  </a:lnTo>
                  <a:lnTo>
                    <a:pt x="4294" y="4864"/>
                  </a:lnTo>
                  <a:lnTo>
                    <a:pt x="4814" y="4005"/>
                  </a:lnTo>
                  <a:lnTo>
                    <a:pt x="5161" y="3576"/>
                  </a:lnTo>
                  <a:lnTo>
                    <a:pt x="5552" y="3242"/>
                  </a:lnTo>
                  <a:lnTo>
                    <a:pt x="5942" y="2861"/>
                  </a:lnTo>
                  <a:lnTo>
                    <a:pt x="6810" y="2384"/>
                  </a:lnTo>
                  <a:lnTo>
                    <a:pt x="7243" y="2193"/>
                  </a:lnTo>
                  <a:lnTo>
                    <a:pt x="8198" y="2003"/>
                  </a:lnTo>
                  <a:lnTo>
                    <a:pt x="9195" y="2003"/>
                  </a:lnTo>
                  <a:lnTo>
                    <a:pt x="9716" y="2098"/>
                  </a:lnTo>
                  <a:lnTo>
                    <a:pt x="10149" y="2193"/>
                  </a:lnTo>
                  <a:lnTo>
                    <a:pt x="10583" y="2384"/>
                  </a:lnTo>
                  <a:lnTo>
                    <a:pt x="11060" y="2623"/>
                  </a:lnTo>
                  <a:lnTo>
                    <a:pt x="11494" y="2861"/>
                  </a:lnTo>
                  <a:lnTo>
                    <a:pt x="11841" y="3242"/>
                  </a:lnTo>
                  <a:lnTo>
                    <a:pt x="12231" y="3576"/>
                  </a:lnTo>
                  <a:lnTo>
                    <a:pt x="12578" y="4005"/>
                  </a:lnTo>
                  <a:lnTo>
                    <a:pt x="13099" y="4864"/>
                  </a:lnTo>
                  <a:lnTo>
                    <a:pt x="13316" y="5340"/>
                  </a:lnTo>
                  <a:lnTo>
                    <a:pt x="13489" y="5865"/>
                  </a:lnTo>
                  <a:lnTo>
                    <a:pt x="13576" y="6389"/>
                  </a:lnTo>
                  <a:lnTo>
                    <a:pt x="13663" y="6866"/>
                  </a:lnTo>
                  <a:lnTo>
                    <a:pt x="13663" y="7820"/>
                  </a:lnTo>
                  <a:lnTo>
                    <a:pt x="9672" y="7248"/>
                  </a:lnTo>
                  <a:close/>
                  <a:moveTo>
                    <a:pt x="8718" y="14257"/>
                  </a:moveTo>
                  <a:lnTo>
                    <a:pt x="8718" y="14591"/>
                  </a:lnTo>
                  <a:lnTo>
                    <a:pt x="8718" y="14257"/>
                  </a:lnTo>
                  <a:lnTo>
                    <a:pt x="8241" y="14257"/>
                  </a:lnTo>
                  <a:lnTo>
                    <a:pt x="7807" y="14209"/>
                  </a:lnTo>
                  <a:lnTo>
                    <a:pt x="7417" y="14114"/>
                  </a:lnTo>
                  <a:lnTo>
                    <a:pt x="6549" y="13828"/>
                  </a:lnTo>
                  <a:lnTo>
                    <a:pt x="5769" y="13446"/>
                  </a:lnTo>
                  <a:lnTo>
                    <a:pt x="5422" y="13208"/>
                  </a:lnTo>
                  <a:lnTo>
                    <a:pt x="5769" y="12636"/>
                  </a:lnTo>
                  <a:lnTo>
                    <a:pt x="6419" y="13065"/>
                  </a:lnTo>
                  <a:lnTo>
                    <a:pt x="7157" y="13351"/>
                  </a:lnTo>
                  <a:lnTo>
                    <a:pt x="7937" y="13542"/>
                  </a:lnTo>
                  <a:lnTo>
                    <a:pt x="8718" y="13589"/>
                  </a:lnTo>
                  <a:lnTo>
                    <a:pt x="9282" y="13589"/>
                  </a:lnTo>
                  <a:lnTo>
                    <a:pt x="9802" y="13494"/>
                  </a:lnTo>
                  <a:lnTo>
                    <a:pt x="10366" y="13303"/>
                  </a:lnTo>
                  <a:lnTo>
                    <a:pt x="10887" y="13113"/>
                  </a:lnTo>
                  <a:lnTo>
                    <a:pt x="11320" y="12874"/>
                  </a:lnTo>
                  <a:lnTo>
                    <a:pt x="12275" y="12207"/>
                  </a:lnTo>
                  <a:lnTo>
                    <a:pt x="12665" y="11777"/>
                  </a:lnTo>
                  <a:lnTo>
                    <a:pt x="12969" y="11396"/>
                  </a:lnTo>
                  <a:lnTo>
                    <a:pt x="13229" y="11062"/>
                  </a:lnTo>
                  <a:lnTo>
                    <a:pt x="13663" y="10299"/>
                  </a:lnTo>
                  <a:lnTo>
                    <a:pt x="13880" y="9870"/>
                  </a:lnTo>
                  <a:lnTo>
                    <a:pt x="14010" y="9441"/>
                  </a:lnTo>
                  <a:lnTo>
                    <a:pt x="14096" y="9012"/>
                  </a:lnTo>
                  <a:lnTo>
                    <a:pt x="14183" y="8535"/>
                  </a:lnTo>
                  <a:lnTo>
                    <a:pt x="14790" y="8630"/>
                  </a:lnTo>
                  <a:lnTo>
                    <a:pt x="14617" y="9393"/>
                  </a:lnTo>
                  <a:lnTo>
                    <a:pt x="14400" y="10204"/>
                  </a:lnTo>
                  <a:lnTo>
                    <a:pt x="14053" y="10919"/>
                  </a:lnTo>
                  <a:lnTo>
                    <a:pt x="13619" y="11587"/>
                  </a:lnTo>
                  <a:lnTo>
                    <a:pt x="13619" y="11634"/>
                  </a:lnTo>
                  <a:lnTo>
                    <a:pt x="12795" y="12540"/>
                  </a:lnTo>
                  <a:lnTo>
                    <a:pt x="12492" y="12826"/>
                  </a:lnTo>
                  <a:lnTo>
                    <a:pt x="12492" y="12874"/>
                  </a:lnTo>
                  <a:lnTo>
                    <a:pt x="12101" y="13160"/>
                  </a:lnTo>
                  <a:lnTo>
                    <a:pt x="11624" y="13446"/>
                  </a:lnTo>
                  <a:lnTo>
                    <a:pt x="11190" y="13685"/>
                  </a:lnTo>
                  <a:lnTo>
                    <a:pt x="10236" y="14066"/>
                  </a:lnTo>
                  <a:lnTo>
                    <a:pt x="9759" y="14162"/>
                  </a:lnTo>
                  <a:lnTo>
                    <a:pt x="9239" y="14257"/>
                  </a:lnTo>
                  <a:lnTo>
                    <a:pt x="8718" y="14257"/>
                  </a:lnTo>
                  <a:close/>
                  <a:moveTo>
                    <a:pt x="13099" y="13113"/>
                  </a:moveTo>
                  <a:lnTo>
                    <a:pt x="13186" y="13113"/>
                  </a:lnTo>
                  <a:lnTo>
                    <a:pt x="13489" y="12779"/>
                  </a:lnTo>
                  <a:lnTo>
                    <a:pt x="13533" y="12683"/>
                  </a:lnTo>
                  <a:lnTo>
                    <a:pt x="13880" y="12350"/>
                  </a:lnTo>
                  <a:lnTo>
                    <a:pt x="13880" y="12302"/>
                  </a:lnTo>
                  <a:lnTo>
                    <a:pt x="14183" y="12636"/>
                  </a:lnTo>
                  <a:lnTo>
                    <a:pt x="13446" y="13494"/>
                  </a:lnTo>
                  <a:lnTo>
                    <a:pt x="13099" y="13113"/>
                  </a:lnTo>
                  <a:close/>
                  <a:moveTo>
                    <a:pt x="19518" y="20932"/>
                  </a:moveTo>
                  <a:lnTo>
                    <a:pt x="19388" y="20789"/>
                  </a:lnTo>
                  <a:lnTo>
                    <a:pt x="20863" y="19216"/>
                  </a:lnTo>
                  <a:lnTo>
                    <a:pt x="20993" y="19359"/>
                  </a:lnTo>
                  <a:lnTo>
                    <a:pt x="20949" y="19645"/>
                  </a:lnTo>
                  <a:lnTo>
                    <a:pt x="20863" y="19931"/>
                  </a:lnTo>
                  <a:lnTo>
                    <a:pt x="20689" y="20217"/>
                  </a:lnTo>
                  <a:lnTo>
                    <a:pt x="20299" y="20646"/>
                  </a:lnTo>
                  <a:lnTo>
                    <a:pt x="20039" y="20789"/>
                  </a:lnTo>
                  <a:lnTo>
                    <a:pt x="19822" y="20885"/>
                  </a:lnTo>
                  <a:lnTo>
                    <a:pt x="19518" y="2093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86" name="Oval 59"/>
            <p:cNvSpPr/>
            <p:nvPr/>
          </p:nvSpPr>
          <p:spPr>
            <a:xfrm>
              <a:off x="3240881" y="2601118"/>
              <a:ext cx="473069" cy="473069"/>
            </a:xfrm>
            <a:prstGeom prst="ellipse">
              <a:avLst/>
            </a:prstGeom>
            <a:gradFill flip="none" rotWithShape="1">
              <a:gsLst>
                <a:gs pos="0">
                  <a:srgbClr val="54D0CA"/>
                </a:gs>
                <a:gs pos="87000">
                  <a:srgbClr val="0D1325"/>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894" name="Group 114"/>
            <p:cNvGrpSpPr/>
            <p:nvPr/>
          </p:nvGrpSpPr>
          <p:grpSpPr>
            <a:xfrm>
              <a:off x="3344138" y="2711481"/>
              <a:ext cx="266555" cy="252346"/>
              <a:chOff x="0" y="0"/>
              <a:chExt cx="266553" cy="252345"/>
            </a:xfrm>
          </p:grpSpPr>
          <p:sp>
            <p:nvSpPr>
              <p:cNvPr id="887" name="Freeform 115"/>
              <p:cNvSpPr/>
              <p:nvPr/>
            </p:nvSpPr>
            <p:spPr>
              <a:xfrm>
                <a:off x="0" y="70474"/>
                <a:ext cx="180734" cy="181872"/>
              </a:xfrm>
              <a:custGeom>
                <a:avLst/>
                <a:gdLst/>
                <a:ahLst/>
                <a:cxnLst>
                  <a:cxn ang="0">
                    <a:pos x="wd2" y="hd2"/>
                  </a:cxn>
                  <a:cxn ang="5400000">
                    <a:pos x="wd2" y="hd2"/>
                  </a:cxn>
                  <a:cxn ang="10800000">
                    <a:pos x="wd2" y="hd2"/>
                  </a:cxn>
                  <a:cxn ang="16200000">
                    <a:pos x="wd2" y="hd2"/>
                  </a:cxn>
                </a:cxnLst>
                <a:rect l="0" t="0" r="r" b="b"/>
                <a:pathLst>
                  <a:path w="21600" h="21600" extrusionOk="0">
                    <a:moveTo>
                      <a:pt x="19698" y="8032"/>
                    </a:moveTo>
                    <a:lnTo>
                      <a:pt x="21057" y="6885"/>
                    </a:lnTo>
                    <a:lnTo>
                      <a:pt x="19291" y="3713"/>
                    </a:lnTo>
                    <a:lnTo>
                      <a:pt x="17457" y="4320"/>
                    </a:lnTo>
                    <a:lnTo>
                      <a:pt x="17185" y="4117"/>
                    </a:lnTo>
                    <a:lnTo>
                      <a:pt x="17660" y="2295"/>
                    </a:lnTo>
                    <a:lnTo>
                      <a:pt x="14604" y="540"/>
                    </a:lnTo>
                    <a:lnTo>
                      <a:pt x="13245" y="1890"/>
                    </a:lnTo>
                    <a:lnTo>
                      <a:pt x="12906" y="1823"/>
                    </a:lnTo>
                    <a:lnTo>
                      <a:pt x="12566" y="0"/>
                    </a:lnTo>
                    <a:lnTo>
                      <a:pt x="8898" y="0"/>
                    </a:lnTo>
                    <a:lnTo>
                      <a:pt x="8491" y="1823"/>
                    </a:lnTo>
                    <a:lnTo>
                      <a:pt x="8083" y="1958"/>
                    </a:lnTo>
                    <a:lnTo>
                      <a:pt x="6860" y="608"/>
                    </a:lnTo>
                    <a:lnTo>
                      <a:pt x="3736" y="2430"/>
                    </a:lnTo>
                    <a:lnTo>
                      <a:pt x="4211" y="4117"/>
                    </a:lnTo>
                    <a:lnTo>
                      <a:pt x="3872" y="4455"/>
                    </a:lnTo>
                    <a:lnTo>
                      <a:pt x="2242" y="3915"/>
                    </a:lnTo>
                    <a:lnTo>
                      <a:pt x="475" y="7087"/>
                    </a:lnTo>
                    <a:lnTo>
                      <a:pt x="1698" y="8100"/>
                    </a:lnTo>
                    <a:lnTo>
                      <a:pt x="1426" y="8843"/>
                    </a:lnTo>
                    <a:lnTo>
                      <a:pt x="0" y="9112"/>
                    </a:lnTo>
                    <a:lnTo>
                      <a:pt x="0" y="12690"/>
                    </a:lnTo>
                    <a:lnTo>
                      <a:pt x="1358" y="12960"/>
                    </a:lnTo>
                    <a:lnTo>
                      <a:pt x="1630" y="13837"/>
                    </a:lnTo>
                    <a:lnTo>
                      <a:pt x="543" y="14715"/>
                    </a:lnTo>
                    <a:lnTo>
                      <a:pt x="2377" y="17820"/>
                    </a:lnTo>
                    <a:lnTo>
                      <a:pt x="3668" y="17415"/>
                    </a:lnTo>
                    <a:lnTo>
                      <a:pt x="4347" y="18090"/>
                    </a:lnTo>
                    <a:lnTo>
                      <a:pt x="3940" y="19237"/>
                    </a:lnTo>
                    <a:lnTo>
                      <a:pt x="7064" y="21060"/>
                    </a:lnTo>
                    <a:lnTo>
                      <a:pt x="7879" y="20115"/>
                    </a:lnTo>
                    <a:lnTo>
                      <a:pt x="8898" y="20317"/>
                    </a:lnTo>
                    <a:lnTo>
                      <a:pt x="9170" y="21600"/>
                    </a:lnTo>
                    <a:lnTo>
                      <a:pt x="12770" y="21600"/>
                    </a:lnTo>
                    <a:lnTo>
                      <a:pt x="13042" y="20250"/>
                    </a:lnTo>
                    <a:lnTo>
                      <a:pt x="13925" y="19980"/>
                    </a:lnTo>
                    <a:lnTo>
                      <a:pt x="14808" y="20925"/>
                    </a:lnTo>
                    <a:lnTo>
                      <a:pt x="17864" y="19170"/>
                    </a:lnTo>
                    <a:lnTo>
                      <a:pt x="17457" y="17820"/>
                    </a:lnTo>
                    <a:lnTo>
                      <a:pt x="17932" y="17212"/>
                    </a:lnTo>
                    <a:lnTo>
                      <a:pt x="19358" y="17617"/>
                    </a:lnTo>
                    <a:lnTo>
                      <a:pt x="21192" y="14512"/>
                    </a:lnTo>
                    <a:lnTo>
                      <a:pt x="19970" y="13432"/>
                    </a:lnTo>
                    <a:lnTo>
                      <a:pt x="20106" y="12825"/>
                    </a:lnTo>
                    <a:lnTo>
                      <a:pt x="21600" y="12487"/>
                    </a:lnTo>
                    <a:lnTo>
                      <a:pt x="21600" y="8910"/>
                    </a:lnTo>
                    <a:lnTo>
                      <a:pt x="19902" y="8505"/>
                    </a:lnTo>
                    <a:lnTo>
                      <a:pt x="19698" y="8032"/>
                    </a:lnTo>
                    <a:close/>
                    <a:moveTo>
                      <a:pt x="20649" y="11677"/>
                    </a:moveTo>
                    <a:lnTo>
                      <a:pt x="19223" y="12015"/>
                    </a:lnTo>
                    <a:lnTo>
                      <a:pt x="19223" y="12352"/>
                    </a:lnTo>
                    <a:lnTo>
                      <a:pt x="18883" y="13432"/>
                    </a:lnTo>
                    <a:lnTo>
                      <a:pt x="18815" y="13702"/>
                    </a:lnTo>
                    <a:lnTo>
                      <a:pt x="19970" y="14715"/>
                    </a:lnTo>
                    <a:lnTo>
                      <a:pt x="18883" y="16470"/>
                    </a:lnTo>
                    <a:lnTo>
                      <a:pt x="17660" y="16065"/>
                    </a:lnTo>
                    <a:lnTo>
                      <a:pt x="17457" y="16335"/>
                    </a:lnTo>
                    <a:lnTo>
                      <a:pt x="16981" y="16875"/>
                    </a:lnTo>
                    <a:lnTo>
                      <a:pt x="16370" y="17482"/>
                    </a:lnTo>
                    <a:lnTo>
                      <a:pt x="16709" y="18765"/>
                    </a:lnTo>
                    <a:lnTo>
                      <a:pt x="14943" y="19777"/>
                    </a:lnTo>
                    <a:lnTo>
                      <a:pt x="14128" y="18900"/>
                    </a:lnTo>
                    <a:lnTo>
                      <a:pt x="13857" y="18967"/>
                    </a:lnTo>
                    <a:lnTo>
                      <a:pt x="13177" y="19237"/>
                    </a:lnTo>
                    <a:lnTo>
                      <a:pt x="12566" y="19372"/>
                    </a:lnTo>
                    <a:lnTo>
                      <a:pt x="12226" y="19440"/>
                    </a:lnTo>
                    <a:lnTo>
                      <a:pt x="11955" y="20655"/>
                    </a:lnTo>
                    <a:lnTo>
                      <a:pt x="9917" y="20655"/>
                    </a:lnTo>
                    <a:lnTo>
                      <a:pt x="9645" y="19575"/>
                    </a:lnTo>
                    <a:lnTo>
                      <a:pt x="9374" y="19440"/>
                    </a:lnTo>
                    <a:lnTo>
                      <a:pt x="8626" y="19305"/>
                    </a:lnTo>
                    <a:lnTo>
                      <a:pt x="7879" y="19102"/>
                    </a:lnTo>
                    <a:lnTo>
                      <a:pt x="7608" y="19035"/>
                    </a:lnTo>
                    <a:lnTo>
                      <a:pt x="6860" y="19845"/>
                    </a:lnTo>
                    <a:lnTo>
                      <a:pt x="5026" y="18832"/>
                    </a:lnTo>
                    <a:lnTo>
                      <a:pt x="5434" y="17820"/>
                    </a:lnTo>
                    <a:lnTo>
                      <a:pt x="5230" y="17550"/>
                    </a:lnTo>
                    <a:lnTo>
                      <a:pt x="4619" y="17077"/>
                    </a:lnTo>
                    <a:lnTo>
                      <a:pt x="4143" y="16537"/>
                    </a:lnTo>
                    <a:lnTo>
                      <a:pt x="3940" y="16335"/>
                    </a:lnTo>
                    <a:lnTo>
                      <a:pt x="2853" y="16672"/>
                    </a:lnTo>
                    <a:lnTo>
                      <a:pt x="1834" y="14850"/>
                    </a:lnTo>
                    <a:lnTo>
                      <a:pt x="2717" y="14175"/>
                    </a:lnTo>
                    <a:lnTo>
                      <a:pt x="2581" y="13770"/>
                    </a:lnTo>
                    <a:lnTo>
                      <a:pt x="2377" y="13230"/>
                    </a:lnTo>
                    <a:lnTo>
                      <a:pt x="2242" y="12487"/>
                    </a:lnTo>
                    <a:lnTo>
                      <a:pt x="2174" y="12150"/>
                    </a:lnTo>
                    <a:lnTo>
                      <a:pt x="951" y="11880"/>
                    </a:lnTo>
                    <a:lnTo>
                      <a:pt x="951" y="9855"/>
                    </a:lnTo>
                    <a:lnTo>
                      <a:pt x="2242" y="9652"/>
                    </a:lnTo>
                    <a:lnTo>
                      <a:pt x="2309" y="9247"/>
                    </a:lnTo>
                    <a:lnTo>
                      <a:pt x="2513" y="8707"/>
                    </a:lnTo>
                    <a:lnTo>
                      <a:pt x="2649" y="8100"/>
                    </a:lnTo>
                    <a:lnTo>
                      <a:pt x="2785" y="7830"/>
                    </a:lnTo>
                    <a:lnTo>
                      <a:pt x="1698" y="6885"/>
                    </a:lnTo>
                    <a:lnTo>
                      <a:pt x="2717" y="5130"/>
                    </a:lnTo>
                    <a:lnTo>
                      <a:pt x="4143" y="5535"/>
                    </a:lnTo>
                    <a:lnTo>
                      <a:pt x="4415" y="5332"/>
                    </a:lnTo>
                    <a:lnTo>
                      <a:pt x="5094" y="4590"/>
                    </a:lnTo>
                    <a:lnTo>
                      <a:pt x="5434" y="4388"/>
                    </a:lnTo>
                    <a:lnTo>
                      <a:pt x="4891" y="2835"/>
                    </a:lnTo>
                    <a:lnTo>
                      <a:pt x="6657" y="1823"/>
                    </a:lnTo>
                    <a:lnTo>
                      <a:pt x="7743" y="3037"/>
                    </a:lnTo>
                    <a:lnTo>
                      <a:pt x="8083" y="2903"/>
                    </a:lnTo>
                    <a:lnTo>
                      <a:pt x="9034" y="2700"/>
                    </a:lnTo>
                    <a:lnTo>
                      <a:pt x="9306" y="2633"/>
                    </a:lnTo>
                    <a:lnTo>
                      <a:pt x="9645" y="945"/>
                    </a:lnTo>
                    <a:lnTo>
                      <a:pt x="11751" y="945"/>
                    </a:lnTo>
                    <a:lnTo>
                      <a:pt x="12091" y="2633"/>
                    </a:lnTo>
                    <a:lnTo>
                      <a:pt x="12362" y="2700"/>
                    </a:lnTo>
                    <a:lnTo>
                      <a:pt x="13245" y="2903"/>
                    </a:lnTo>
                    <a:lnTo>
                      <a:pt x="13585" y="2970"/>
                    </a:lnTo>
                    <a:lnTo>
                      <a:pt x="14808" y="1688"/>
                    </a:lnTo>
                    <a:lnTo>
                      <a:pt x="16574" y="2700"/>
                    </a:lnTo>
                    <a:lnTo>
                      <a:pt x="16030" y="4388"/>
                    </a:lnTo>
                    <a:lnTo>
                      <a:pt x="16302" y="4590"/>
                    </a:lnTo>
                    <a:lnTo>
                      <a:pt x="16913" y="5198"/>
                    </a:lnTo>
                    <a:lnTo>
                      <a:pt x="17185" y="5400"/>
                    </a:lnTo>
                    <a:lnTo>
                      <a:pt x="18815" y="4860"/>
                    </a:lnTo>
                    <a:lnTo>
                      <a:pt x="19902" y="6615"/>
                    </a:lnTo>
                    <a:lnTo>
                      <a:pt x="18611" y="7762"/>
                    </a:lnTo>
                    <a:lnTo>
                      <a:pt x="18747" y="8032"/>
                    </a:lnTo>
                    <a:lnTo>
                      <a:pt x="19087" y="9045"/>
                    </a:lnTo>
                    <a:lnTo>
                      <a:pt x="19155" y="9315"/>
                    </a:lnTo>
                    <a:lnTo>
                      <a:pt x="20649" y="9652"/>
                    </a:lnTo>
                    <a:lnTo>
                      <a:pt x="20649" y="11677"/>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88" name="Freeform 116"/>
              <p:cNvSpPr/>
              <p:nvPr/>
            </p:nvSpPr>
            <p:spPr>
              <a:xfrm>
                <a:off x="46036" y="119920"/>
                <a:ext cx="86958" cy="87526"/>
              </a:xfrm>
              <a:custGeom>
                <a:avLst/>
                <a:gdLst/>
                <a:ahLst/>
                <a:cxnLst>
                  <a:cxn ang="0">
                    <a:pos x="wd2" y="hd2"/>
                  </a:cxn>
                  <a:cxn ang="5400000">
                    <a:pos x="wd2" y="hd2"/>
                  </a:cxn>
                  <a:cxn ang="10800000">
                    <a:pos x="wd2" y="hd2"/>
                  </a:cxn>
                  <a:cxn ang="16200000">
                    <a:pos x="wd2" y="hd2"/>
                  </a:cxn>
                </a:cxnLst>
                <a:rect l="0" t="0" r="r" b="b"/>
                <a:pathLst>
                  <a:path w="21600" h="21600" extrusionOk="0">
                    <a:moveTo>
                      <a:pt x="10871" y="0"/>
                    </a:moveTo>
                    <a:lnTo>
                      <a:pt x="8612" y="281"/>
                    </a:lnTo>
                    <a:lnTo>
                      <a:pt x="7624" y="561"/>
                    </a:lnTo>
                    <a:lnTo>
                      <a:pt x="6494" y="842"/>
                    </a:lnTo>
                    <a:lnTo>
                      <a:pt x="5647" y="1262"/>
                    </a:lnTo>
                    <a:lnTo>
                      <a:pt x="4659" y="1964"/>
                    </a:lnTo>
                    <a:lnTo>
                      <a:pt x="3247" y="3086"/>
                    </a:lnTo>
                    <a:lnTo>
                      <a:pt x="2400" y="3927"/>
                    </a:lnTo>
                    <a:lnTo>
                      <a:pt x="1835" y="4769"/>
                    </a:lnTo>
                    <a:lnTo>
                      <a:pt x="1129" y="5751"/>
                    </a:lnTo>
                    <a:lnTo>
                      <a:pt x="706" y="6592"/>
                    </a:lnTo>
                    <a:lnTo>
                      <a:pt x="424" y="7714"/>
                    </a:lnTo>
                    <a:lnTo>
                      <a:pt x="141" y="8556"/>
                    </a:lnTo>
                    <a:lnTo>
                      <a:pt x="0" y="9678"/>
                    </a:lnTo>
                    <a:lnTo>
                      <a:pt x="0" y="11922"/>
                    </a:lnTo>
                    <a:lnTo>
                      <a:pt x="141" y="12904"/>
                    </a:lnTo>
                    <a:lnTo>
                      <a:pt x="424" y="14026"/>
                    </a:lnTo>
                    <a:lnTo>
                      <a:pt x="706" y="14868"/>
                    </a:lnTo>
                    <a:lnTo>
                      <a:pt x="1129" y="15990"/>
                    </a:lnTo>
                    <a:lnTo>
                      <a:pt x="1835" y="16831"/>
                    </a:lnTo>
                    <a:lnTo>
                      <a:pt x="2400" y="17673"/>
                    </a:lnTo>
                    <a:lnTo>
                      <a:pt x="3247" y="18374"/>
                    </a:lnTo>
                    <a:lnTo>
                      <a:pt x="3953" y="19216"/>
                    </a:lnTo>
                    <a:lnTo>
                      <a:pt x="4659" y="19777"/>
                    </a:lnTo>
                    <a:lnTo>
                      <a:pt x="5647" y="20197"/>
                    </a:lnTo>
                    <a:lnTo>
                      <a:pt x="7624" y="21179"/>
                    </a:lnTo>
                    <a:lnTo>
                      <a:pt x="8612" y="21460"/>
                    </a:lnTo>
                    <a:lnTo>
                      <a:pt x="9741" y="21600"/>
                    </a:lnTo>
                    <a:lnTo>
                      <a:pt x="11859" y="21600"/>
                    </a:lnTo>
                    <a:lnTo>
                      <a:pt x="12988" y="21460"/>
                    </a:lnTo>
                    <a:lnTo>
                      <a:pt x="13976" y="21179"/>
                    </a:lnTo>
                    <a:lnTo>
                      <a:pt x="15953" y="20197"/>
                    </a:lnTo>
                    <a:lnTo>
                      <a:pt x="16941" y="19777"/>
                    </a:lnTo>
                    <a:lnTo>
                      <a:pt x="17647" y="19216"/>
                    </a:lnTo>
                    <a:lnTo>
                      <a:pt x="18635" y="18374"/>
                    </a:lnTo>
                    <a:lnTo>
                      <a:pt x="19200" y="17673"/>
                    </a:lnTo>
                    <a:lnTo>
                      <a:pt x="19765" y="16831"/>
                    </a:lnTo>
                    <a:lnTo>
                      <a:pt x="20471" y="15990"/>
                    </a:lnTo>
                    <a:lnTo>
                      <a:pt x="20894" y="14868"/>
                    </a:lnTo>
                    <a:lnTo>
                      <a:pt x="21176" y="14026"/>
                    </a:lnTo>
                    <a:lnTo>
                      <a:pt x="21459" y="12904"/>
                    </a:lnTo>
                    <a:lnTo>
                      <a:pt x="21600" y="11922"/>
                    </a:lnTo>
                    <a:lnTo>
                      <a:pt x="21600" y="9678"/>
                    </a:lnTo>
                    <a:lnTo>
                      <a:pt x="21459" y="8556"/>
                    </a:lnTo>
                    <a:lnTo>
                      <a:pt x="21176" y="7714"/>
                    </a:lnTo>
                    <a:lnTo>
                      <a:pt x="20894" y="6592"/>
                    </a:lnTo>
                    <a:lnTo>
                      <a:pt x="20471" y="5751"/>
                    </a:lnTo>
                    <a:lnTo>
                      <a:pt x="19765" y="4769"/>
                    </a:lnTo>
                    <a:lnTo>
                      <a:pt x="18635" y="3086"/>
                    </a:lnTo>
                    <a:lnTo>
                      <a:pt x="17647" y="2525"/>
                    </a:lnTo>
                    <a:lnTo>
                      <a:pt x="16941" y="1964"/>
                    </a:lnTo>
                    <a:lnTo>
                      <a:pt x="15953" y="1262"/>
                    </a:lnTo>
                    <a:lnTo>
                      <a:pt x="15106" y="842"/>
                    </a:lnTo>
                    <a:lnTo>
                      <a:pt x="13976" y="561"/>
                    </a:lnTo>
                    <a:lnTo>
                      <a:pt x="12988" y="281"/>
                    </a:lnTo>
                    <a:lnTo>
                      <a:pt x="11859" y="140"/>
                    </a:lnTo>
                    <a:lnTo>
                      <a:pt x="10871" y="0"/>
                    </a:lnTo>
                    <a:close/>
                    <a:moveTo>
                      <a:pt x="10871" y="19636"/>
                    </a:moveTo>
                    <a:lnTo>
                      <a:pt x="9882" y="19636"/>
                    </a:lnTo>
                    <a:lnTo>
                      <a:pt x="9035" y="19496"/>
                    </a:lnTo>
                    <a:lnTo>
                      <a:pt x="7341" y="18935"/>
                    </a:lnTo>
                    <a:lnTo>
                      <a:pt x="5929" y="18094"/>
                    </a:lnTo>
                    <a:lnTo>
                      <a:pt x="4518" y="17112"/>
                    </a:lnTo>
                    <a:lnTo>
                      <a:pt x="3529" y="15709"/>
                    </a:lnTo>
                    <a:lnTo>
                      <a:pt x="2541" y="14166"/>
                    </a:lnTo>
                    <a:lnTo>
                      <a:pt x="2118" y="12483"/>
                    </a:lnTo>
                    <a:lnTo>
                      <a:pt x="1976" y="11782"/>
                    </a:lnTo>
                    <a:lnTo>
                      <a:pt x="1976" y="9958"/>
                    </a:lnTo>
                    <a:lnTo>
                      <a:pt x="2118" y="8977"/>
                    </a:lnTo>
                    <a:lnTo>
                      <a:pt x="2541" y="7294"/>
                    </a:lnTo>
                    <a:lnTo>
                      <a:pt x="3529" y="5891"/>
                    </a:lnTo>
                    <a:lnTo>
                      <a:pt x="4518" y="4629"/>
                    </a:lnTo>
                    <a:lnTo>
                      <a:pt x="5929" y="3366"/>
                    </a:lnTo>
                    <a:lnTo>
                      <a:pt x="7341" y="2665"/>
                    </a:lnTo>
                    <a:lnTo>
                      <a:pt x="9035" y="2244"/>
                    </a:lnTo>
                    <a:lnTo>
                      <a:pt x="9882" y="2104"/>
                    </a:lnTo>
                    <a:lnTo>
                      <a:pt x="10871" y="1964"/>
                    </a:lnTo>
                    <a:lnTo>
                      <a:pt x="12565" y="2244"/>
                    </a:lnTo>
                    <a:lnTo>
                      <a:pt x="14259" y="2665"/>
                    </a:lnTo>
                    <a:lnTo>
                      <a:pt x="15812" y="3366"/>
                    </a:lnTo>
                    <a:lnTo>
                      <a:pt x="17082" y="4629"/>
                    </a:lnTo>
                    <a:lnTo>
                      <a:pt x="18071" y="5891"/>
                    </a:lnTo>
                    <a:lnTo>
                      <a:pt x="19059" y="7294"/>
                    </a:lnTo>
                    <a:lnTo>
                      <a:pt x="19482" y="8977"/>
                    </a:lnTo>
                    <a:lnTo>
                      <a:pt x="19624" y="9958"/>
                    </a:lnTo>
                    <a:lnTo>
                      <a:pt x="19624" y="11782"/>
                    </a:lnTo>
                    <a:lnTo>
                      <a:pt x="19482" y="12483"/>
                    </a:lnTo>
                    <a:lnTo>
                      <a:pt x="19059" y="14166"/>
                    </a:lnTo>
                    <a:lnTo>
                      <a:pt x="18071" y="15709"/>
                    </a:lnTo>
                    <a:lnTo>
                      <a:pt x="17082" y="17112"/>
                    </a:lnTo>
                    <a:lnTo>
                      <a:pt x="15812" y="18094"/>
                    </a:lnTo>
                    <a:lnTo>
                      <a:pt x="14259" y="18935"/>
                    </a:lnTo>
                    <a:lnTo>
                      <a:pt x="12565" y="19496"/>
                    </a:lnTo>
                    <a:lnTo>
                      <a:pt x="11718" y="19636"/>
                    </a:lnTo>
                    <a:lnTo>
                      <a:pt x="10871" y="19636"/>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89" name="Freeform 117"/>
              <p:cNvSpPr/>
              <p:nvPr/>
            </p:nvSpPr>
            <p:spPr>
              <a:xfrm>
                <a:off x="144359" y="-1"/>
                <a:ext cx="122195" cy="122764"/>
              </a:xfrm>
              <a:custGeom>
                <a:avLst/>
                <a:gdLst/>
                <a:ahLst/>
                <a:cxnLst>
                  <a:cxn ang="0">
                    <a:pos x="wd2" y="hd2"/>
                  </a:cxn>
                  <a:cxn ang="5400000">
                    <a:pos x="wd2" y="hd2"/>
                  </a:cxn>
                  <a:cxn ang="10800000">
                    <a:pos x="wd2" y="hd2"/>
                  </a:cxn>
                  <a:cxn ang="16200000">
                    <a:pos x="wd2" y="hd2"/>
                  </a:cxn>
                </a:cxnLst>
                <a:rect l="0" t="0" r="r" b="b"/>
                <a:pathLst>
                  <a:path w="21600" h="21600" extrusionOk="0">
                    <a:moveTo>
                      <a:pt x="21600" y="12600"/>
                    </a:moveTo>
                    <a:lnTo>
                      <a:pt x="21600" y="8700"/>
                    </a:lnTo>
                    <a:lnTo>
                      <a:pt x="19792" y="8300"/>
                    </a:lnTo>
                    <a:lnTo>
                      <a:pt x="19691" y="8200"/>
                    </a:lnTo>
                    <a:lnTo>
                      <a:pt x="20997" y="7000"/>
                    </a:lnTo>
                    <a:lnTo>
                      <a:pt x="19088" y="3700"/>
                    </a:lnTo>
                    <a:lnTo>
                      <a:pt x="17180" y="4200"/>
                    </a:lnTo>
                    <a:lnTo>
                      <a:pt x="17180" y="4100"/>
                    </a:lnTo>
                    <a:lnTo>
                      <a:pt x="17782" y="2400"/>
                    </a:lnTo>
                    <a:lnTo>
                      <a:pt x="14367" y="400"/>
                    </a:lnTo>
                    <a:lnTo>
                      <a:pt x="13060" y="1800"/>
                    </a:lnTo>
                    <a:lnTo>
                      <a:pt x="12960" y="1800"/>
                    </a:lnTo>
                    <a:lnTo>
                      <a:pt x="12558" y="0"/>
                    </a:lnTo>
                    <a:lnTo>
                      <a:pt x="8640" y="0"/>
                    </a:lnTo>
                    <a:lnTo>
                      <a:pt x="8339" y="1800"/>
                    </a:lnTo>
                    <a:lnTo>
                      <a:pt x="8138" y="1800"/>
                    </a:lnTo>
                    <a:lnTo>
                      <a:pt x="6932" y="500"/>
                    </a:lnTo>
                    <a:lnTo>
                      <a:pt x="3516" y="2500"/>
                    </a:lnTo>
                    <a:lnTo>
                      <a:pt x="4119" y="4100"/>
                    </a:lnTo>
                    <a:lnTo>
                      <a:pt x="3918" y="4300"/>
                    </a:lnTo>
                    <a:lnTo>
                      <a:pt x="2210" y="3800"/>
                    </a:lnTo>
                    <a:lnTo>
                      <a:pt x="301" y="7100"/>
                    </a:lnTo>
                    <a:lnTo>
                      <a:pt x="1507" y="8200"/>
                    </a:lnTo>
                    <a:lnTo>
                      <a:pt x="1407" y="8600"/>
                    </a:lnTo>
                    <a:lnTo>
                      <a:pt x="0" y="9000"/>
                    </a:lnTo>
                    <a:lnTo>
                      <a:pt x="0" y="12800"/>
                    </a:lnTo>
                    <a:lnTo>
                      <a:pt x="1306" y="13200"/>
                    </a:lnTo>
                    <a:lnTo>
                      <a:pt x="1507" y="13700"/>
                    </a:lnTo>
                    <a:lnTo>
                      <a:pt x="402" y="14600"/>
                    </a:lnTo>
                    <a:lnTo>
                      <a:pt x="2311" y="17900"/>
                    </a:lnTo>
                    <a:lnTo>
                      <a:pt x="3617" y="17500"/>
                    </a:lnTo>
                    <a:lnTo>
                      <a:pt x="4119" y="18000"/>
                    </a:lnTo>
                    <a:lnTo>
                      <a:pt x="3717" y="19200"/>
                    </a:lnTo>
                    <a:lnTo>
                      <a:pt x="7133" y="21200"/>
                    </a:lnTo>
                    <a:lnTo>
                      <a:pt x="8037" y="20200"/>
                    </a:lnTo>
                    <a:lnTo>
                      <a:pt x="8640" y="20300"/>
                    </a:lnTo>
                    <a:lnTo>
                      <a:pt x="8841" y="21600"/>
                    </a:lnTo>
                    <a:lnTo>
                      <a:pt x="12759" y="21600"/>
                    </a:lnTo>
                    <a:lnTo>
                      <a:pt x="13060" y="20200"/>
                    </a:lnTo>
                    <a:lnTo>
                      <a:pt x="13663" y="20100"/>
                    </a:lnTo>
                    <a:lnTo>
                      <a:pt x="14467" y="21100"/>
                    </a:lnTo>
                    <a:lnTo>
                      <a:pt x="17983" y="19100"/>
                    </a:lnTo>
                    <a:lnTo>
                      <a:pt x="17481" y="17700"/>
                    </a:lnTo>
                    <a:lnTo>
                      <a:pt x="17782" y="17300"/>
                    </a:lnTo>
                    <a:lnTo>
                      <a:pt x="19189" y="17700"/>
                    </a:lnTo>
                    <a:lnTo>
                      <a:pt x="21098" y="14400"/>
                    </a:lnTo>
                    <a:lnTo>
                      <a:pt x="19892" y="13300"/>
                    </a:lnTo>
                    <a:lnTo>
                      <a:pt x="19892" y="13000"/>
                    </a:lnTo>
                    <a:lnTo>
                      <a:pt x="21600" y="12600"/>
                    </a:lnTo>
                    <a:close/>
                    <a:moveTo>
                      <a:pt x="19390" y="14700"/>
                    </a:moveTo>
                    <a:lnTo>
                      <a:pt x="18486" y="16100"/>
                    </a:lnTo>
                    <a:lnTo>
                      <a:pt x="17280" y="15700"/>
                    </a:lnTo>
                    <a:lnTo>
                      <a:pt x="16979" y="16100"/>
                    </a:lnTo>
                    <a:lnTo>
                      <a:pt x="15773" y="17300"/>
                    </a:lnTo>
                    <a:lnTo>
                      <a:pt x="16275" y="18500"/>
                    </a:lnTo>
                    <a:lnTo>
                      <a:pt x="14869" y="19200"/>
                    </a:lnTo>
                    <a:lnTo>
                      <a:pt x="14065" y="18400"/>
                    </a:lnTo>
                    <a:lnTo>
                      <a:pt x="13663" y="18600"/>
                    </a:lnTo>
                    <a:lnTo>
                      <a:pt x="12357" y="19000"/>
                    </a:lnTo>
                    <a:lnTo>
                      <a:pt x="11855" y="19100"/>
                    </a:lnTo>
                    <a:lnTo>
                      <a:pt x="11654" y="20200"/>
                    </a:lnTo>
                    <a:lnTo>
                      <a:pt x="10047" y="20200"/>
                    </a:lnTo>
                    <a:lnTo>
                      <a:pt x="9846" y="19100"/>
                    </a:lnTo>
                    <a:lnTo>
                      <a:pt x="9343" y="19000"/>
                    </a:lnTo>
                    <a:lnTo>
                      <a:pt x="8037" y="18700"/>
                    </a:lnTo>
                    <a:lnTo>
                      <a:pt x="7535" y="18600"/>
                    </a:lnTo>
                    <a:lnTo>
                      <a:pt x="6832" y="19300"/>
                    </a:lnTo>
                    <a:lnTo>
                      <a:pt x="5425" y="18600"/>
                    </a:lnTo>
                    <a:lnTo>
                      <a:pt x="5727" y="17600"/>
                    </a:lnTo>
                    <a:lnTo>
                      <a:pt x="4420" y="16300"/>
                    </a:lnTo>
                    <a:lnTo>
                      <a:pt x="4119" y="15900"/>
                    </a:lnTo>
                    <a:lnTo>
                      <a:pt x="3014" y="16200"/>
                    </a:lnTo>
                    <a:lnTo>
                      <a:pt x="2210" y="14900"/>
                    </a:lnTo>
                    <a:lnTo>
                      <a:pt x="3114" y="14100"/>
                    </a:lnTo>
                    <a:lnTo>
                      <a:pt x="2913" y="13700"/>
                    </a:lnTo>
                    <a:lnTo>
                      <a:pt x="2713" y="12400"/>
                    </a:lnTo>
                    <a:lnTo>
                      <a:pt x="2612" y="12000"/>
                    </a:lnTo>
                    <a:lnTo>
                      <a:pt x="1407" y="11700"/>
                    </a:lnTo>
                    <a:lnTo>
                      <a:pt x="1407" y="10000"/>
                    </a:lnTo>
                    <a:lnTo>
                      <a:pt x="2612" y="9800"/>
                    </a:lnTo>
                    <a:lnTo>
                      <a:pt x="2713" y="9400"/>
                    </a:lnTo>
                    <a:lnTo>
                      <a:pt x="3014" y="8300"/>
                    </a:lnTo>
                    <a:lnTo>
                      <a:pt x="3215" y="7800"/>
                    </a:lnTo>
                    <a:lnTo>
                      <a:pt x="2110" y="6900"/>
                    </a:lnTo>
                    <a:lnTo>
                      <a:pt x="2913" y="5500"/>
                    </a:lnTo>
                    <a:lnTo>
                      <a:pt x="4320" y="5900"/>
                    </a:lnTo>
                    <a:lnTo>
                      <a:pt x="4621" y="5600"/>
                    </a:lnTo>
                    <a:lnTo>
                      <a:pt x="5425" y="4900"/>
                    </a:lnTo>
                    <a:lnTo>
                      <a:pt x="5727" y="4600"/>
                    </a:lnTo>
                    <a:lnTo>
                      <a:pt x="5325" y="3100"/>
                    </a:lnTo>
                    <a:lnTo>
                      <a:pt x="6731" y="2400"/>
                    </a:lnTo>
                    <a:lnTo>
                      <a:pt x="7635" y="3400"/>
                    </a:lnTo>
                    <a:lnTo>
                      <a:pt x="8138" y="3300"/>
                    </a:lnTo>
                    <a:lnTo>
                      <a:pt x="8941" y="3100"/>
                    </a:lnTo>
                    <a:lnTo>
                      <a:pt x="9544" y="3000"/>
                    </a:lnTo>
                    <a:lnTo>
                      <a:pt x="9846" y="1400"/>
                    </a:lnTo>
                    <a:lnTo>
                      <a:pt x="11453" y="1400"/>
                    </a:lnTo>
                    <a:lnTo>
                      <a:pt x="11754" y="3000"/>
                    </a:lnTo>
                    <a:lnTo>
                      <a:pt x="12257" y="3100"/>
                    </a:lnTo>
                    <a:lnTo>
                      <a:pt x="13060" y="3300"/>
                    </a:lnTo>
                    <a:lnTo>
                      <a:pt x="13563" y="3400"/>
                    </a:lnTo>
                    <a:lnTo>
                      <a:pt x="14567" y="2300"/>
                    </a:lnTo>
                    <a:lnTo>
                      <a:pt x="15974" y="3000"/>
                    </a:lnTo>
                    <a:lnTo>
                      <a:pt x="15472" y="4600"/>
                    </a:lnTo>
                    <a:lnTo>
                      <a:pt x="15873" y="4900"/>
                    </a:lnTo>
                    <a:lnTo>
                      <a:pt x="16577" y="5500"/>
                    </a:lnTo>
                    <a:lnTo>
                      <a:pt x="16778" y="5800"/>
                    </a:lnTo>
                    <a:lnTo>
                      <a:pt x="18385" y="5300"/>
                    </a:lnTo>
                    <a:lnTo>
                      <a:pt x="19289" y="6700"/>
                    </a:lnTo>
                    <a:lnTo>
                      <a:pt x="18084" y="7800"/>
                    </a:lnTo>
                    <a:lnTo>
                      <a:pt x="18184" y="8200"/>
                    </a:lnTo>
                    <a:lnTo>
                      <a:pt x="18486" y="9100"/>
                    </a:lnTo>
                    <a:lnTo>
                      <a:pt x="18586" y="9500"/>
                    </a:lnTo>
                    <a:lnTo>
                      <a:pt x="20193" y="9800"/>
                    </a:lnTo>
                    <a:lnTo>
                      <a:pt x="20193" y="11400"/>
                    </a:lnTo>
                    <a:lnTo>
                      <a:pt x="18687" y="11800"/>
                    </a:lnTo>
                    <a:lnTo>
                      <a:pt x="18385" y="13300"/>
                    </a:lnTo>
                    <a:lnTo>
                      <a:pt x="18285" y="13700"/>
                    </a:lnTo>
                    <a:lnTo>
                      <a:pt x="19390" y="147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90" name="Freeform 118"/>
              <p:cNvSpPr/>
              <p:nvPr/>
            </p:nvSpPr>
            <p:spPr>
              <a:xfrm>
                <a:off x="179028" y="37510"/>
                <a:ext cx="51152" cy="50584"/>
              </a:xfrm>
              <a:custGeom>
                <a:avLst/>
                <a:gdLst/>
                <a:ahLst/>
                <a:cxnLst>
                  <a:cxn ang="0">
                    <a:pos x="wd2" y="hd2"/>
                  </a:cxn>
                  <a:cxn ang="5400000">
                    <a:pos x="wd2" y="hd2"/>
                  </a:cxn>
                  <a:cxn ang="10800000">
                    <a:pos x="wd2" y="hd2"/>
                  </a:cxn>
                  <a:cxn ang="16200000">
                    <a:pos x="wd2" y="hd2"/>
                  </a:cxn>
                </a:cxnLst>
                <a:rect l="0" t="0" r="r" b="b"/>
                <a:pathLst>
                  <a:path w="21600" h="21600" extrusionOk="0">
                    <a:moveTo>
                      <a:pt x="10560" y="0"/>
                    </a:moveTo>
                    <a:lnTo>
                      <a:pt x="8640" y="243"/>
                    </a:lnTo>
                    <a:lnTo>
                      <a:pt x="6480" y="728"/>
                    </a:lnTo>
                    <a:lnTo>
                      <a:pt x="4800" y="1699"/>
                    </a:lnTo>
                    <a:lnTo>
                      <a:pt x="3120" y="3155"/>
                    </a:lnTo>
                    <a:lnTo>
                      <a:pt x="1920" y="4611"/>
                    </a:lnTo>
                    <a:lnTo>
                      <a:pt x="720" y="6553"/>
                    </a:lnTo>
                    <a:lnTo>
                      <a:pt x="240" y="8494"/>
                    </a:lnTo>
                    <a:lnTo>
                      <a:pt x="0" y="10679"/>
                    </a:lnTo>
                    <a:lnTo>
                      <a:pt x="240" y="13106"/>
                    </a:lnTo>
                    <a:lnTo>
                      <a:pt x="720" y="15047"/>
                    </a:lnTo>
                    <a:lnTo>
                      <a:pt x="1920" y="16989"/>
                    </a:lnTo>
                    <a:lnTo>
                      <a:pt x="3120" y="18445"/>
                    </a:lnTo>
                    <a:lnTo>
                      <a:pt x="4800" y="19901"/>
                    </a:lnTo>
                    <a:lnTo>
                      <a:pt x="6480" y="20872"/>
                    </a:lnTo>
                    <a:lnTo>
                      <a:pt x="8640" y="21357"/>
                    </a:lnTo>
                    <a:lnTo>
                      <a:pt x="10560" y="21600"/>
                    </a:lnTo>
                    <a:lnTo>
                      <a:pt x="12960" y="21357"/>
                    </a:lnTo>
                    <a:lnTo>
                      <a:pt x="14880" y="20872"/>
                    </a:lnTo>
                    <a:lnTo>
                      <a:pt x="16560" y="19901"/>
                    </a:lnTo>
                    <a:lnTo>
                      <a:pt x="18480" y="18445"/>
                    </a:lnTo>
                    <a:lnTo>
                      <a:pt x="19680" y="16989"/>
                    </a:lnTo>
                    <a:lnTo>
                      <a:pt x="20640" y="15047"/>
                    </a:lnTo>
                    <a:lnTo>
                      <a:pt x="21360" y="13106"/>
                    </a:lnTo>
                    <a:lnTo>
                      <a:pt x="21600" y="10679"/>
                    </a:lnTo>
                    <a:lnTo>
                      <a:pt x="21360" y="8494"/>
                    </a:lnTo>
                    <a:lnTo>
                      <a:pt x="20640" y="6553"/>
                    </a:lnTo>
                    <a:lnTo>
                      <a:pt x="19680" y="4611"/>
                    </a:lnTo>
                    <a:lnTo>
                      <a:pt x="18480" y="3155"/>
                    </a:lnTo>
                    <a:lnTo>
                      <a:pt x="16560" y="1699"/>
                    </a:lnTo>
                    <a:lnTo>
                      <a:pt x="14880" y="728"/>
                    </a:lnTo>
                    <a:lnTo>
                      <a:pt x="12960" y="243"/>
                    </a:lnTo>
                    <a:lnTo>
                      <a:pt x="10560" y="0"/>
                    </a:lnTo>
                    <a:close/>
                    <a:moveTo>
                      <a:pt x="10560" y="18202"/>
                    </a:moveTo>
                    <a:lnTo>
                      <a:pt x="9360" y="17960"/>
                    </a:lnTo>
                    <a:lnTo>
                      <a:pt x="7920" y="17717"/>
                    </a:lnTo>
                    <a:lnTo>
                      <a:pt x="6480" y="16989"/>
                    </a:lnTo>
                    <a:lnTo>
                      <a:pt x="5520" y="16018"/>
                    </a:lnTo>
                    <a:lnTo>
                      <a:pt x="4800" y="14804"/>
                    </a:lnTo>
                    <a:lnTo>
                      <a:pt x="3840" y="13591"/>
                    </a:lnTo>
                    <a:lnTo>
                      <a:pt x="3360" y="12378"/>
                    </a:lnTo>
                    <a:lnTo>
                      <a:pt x="3360" y="9465"/>
                    </a:lnTo>
                    <a:lnTo>
                      <a:pt x="3840" y="7766"/>
                    </a:lnTo>
                    <a:lnTo>
                      <a:pt x="4800" y="6796"/>
                    </a:lnTo>
                    <a:lnTo>
                      <a:pt x="5520" y="5339"/>
                    </a:lnTo>
                    <a:lnTo>
                      <a:pt x="6480" y="4611"/>
                    </a:lnTo>
                    <a:lnTo>
                      <a:pt x="7920" y="3883"/>
                    </a:lnTo>
                    <a:lnTo>
                      <a:pt x="9360" y="3640"/>
                    </a:lnTo>
                    <a:lnTo>
                      <a:pt x="10560" y="3398"/>
                    </a:lnTo>
                    <a:lnTo>
                      <a:pt x="12240" y="3640"/>
                    </a:lnTo>
                    <a:lnTo>
                      <a:pt x="13440" y="3883"/>
                    </a:lnTo>
                    <a:lnTo>
                      <a:pt x="14880" y="4611"/>
                    </a:lnTo>
                    <a:lnTo>
                      <a:pt x="15840" y="5339"/>
                    </a:lnTo>
                    <a:lnTo>
                      <a:pt x="16800" y="6796"/>
                    </a:lnTo>
                    <a:lnTo>
                      <a:pt x="17520" y="7766"/>
                    </a:lnTo>
                    <a:lnTo>
                      <a:pt x="18000" y="9465"/>
                    </a:lnTo>
                    <a:lnTo>
                      <a:pt x="18240" y="10679"/>
                    </a:lnTo>
                    <a:lnTo>
                      <a:pt x="18000" y="12378"/>
                    </a:lnTo>
                    <a:lnTo>
                      <a:pt x="17520" y="13591"/>
                    </a:lnTo>
                    <a:lnTo>
                      <a:pt x="16800" y="14804"/>
                    </a:lnTo>
                    <a:lnTo>
                      <a:pt x="15840" y="16018"/>
                    </a:lnTo>
                    <a:lnTo>
                      <a:pt x="14880" y="16989"/>
                    </a:lnTo>
                    <a:lnTo>
                      <a:pt x="13440" y="17717"/>
                    </a:lnTo>
                    <a:lnTo>
                      <a:pt x="12240" y="17960"/>
                    </a:lnTo>
                    <a:lnTo>
                      <a:pt x="10560" y="1820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91" name="Freeform 119"/>
              <p:cNvSpPr/>
              <p:nvPr/>
            </p:nvSpPr>
            <p:spPr>
              <a:xfrm>
                <a:off x="185280" y="128445"/>
                <a:ext cx="71612" cy="72181"/>
              </a:xfrm>
              <a:custGeom>
                <a:avLst/>
                <a:gdLst/>
                <a:ahLst/>
                <a:cxnLst>
                  <a:cxn ang="0">
                    <a:pos x="wd2" y="hd2"/>
                  </a:cxn>
                  <a:cxn ang="5400000">
                    <a:pos x="wd2" y="hd2"/>
                  </a:cxn>
                  <a:cxn ang="10800000">
                    <a:pos x="wd2" y="hd2"/>
                  </a:cxn>
                  <a:cxn ang="16200000">
                    <a:pos x="wd2" y="hd2"/>
                  </a:cxn>
                </a:cxnLst>
                <a:rect l="0" t="0" r="r" b="b"/>
                <a:pathLst>
                  <a:path w="21600" h="21600" extrusionOk="0">
                    <a:moveTo>
                      <a:pt x="20743" y="7994"/>
                    </a:moveTo>
                    <a:lnTo>
                      <a:pt x="19029" y="7654"/>
                    </a:lnTo>
                    <a:lnTo>
                      <a:pt x="20057" y="5953"/>
                    </a:lnTo>
                    <a:lnTo>
                      <a:pt x="20057" y="4592"/>
                    </a:lnTo>
                    <a:lnTo>
                      <a:pt x="17486" y="2041"/>
                    </a:lnTo>
                    <a:lnTo>
                      <a:pt x="15943" y="1701"/>
                    </a:lnTo>
                    <a:lnTo>
                      <a:pt x="14400" y="2721"/>
                    </a:lnTo>
                    <a:lnTo>
                      <a:pt x="14057" y="850"/>
                    </a:lnTo>
                    <a:lnTo>
                      <a:pt x="12857" y="0"/>
                    </a:lnTo>
                    <a:lnTo>
                      <a:pt x="9086" y="0"/>
                    </a:lnTo>
                    <a:lnTo>
                      <a:pt x="7886" y="850"/>
                    </a:lnTo>
                    <a:lnTo>
                      <a:pt x="7543" y="2551"/>
                    </a:lnTo>
                    <a:lnTo>
                      <a:pt x="6171" y="1531"/>
                    </a:lnTo>
                    <a:lnTo>
                      <a:pt x="4629" y="1701"/>
                    </a:lnTo>
                    <a:lnTo>
                      <a:pt x="2057" y="4422"/>
                    </a:lnTo>
                    <a:lnTo>
                      <a:pt x="1886" y="5783"/>
                    </a:lnTo>
                    <a:lnTo>
                      <a:pt x="2571" y="7313"/>
                    </a:lnTo>
                    <a:lnTo>
                      <a:pt x="857" y="7654"/>
                    </a:lnTo>
                    <a:lnTo>
                      <a:pt x="0" y="8674"/>
                    </a:lnTo>
                    <a:lnTo>
                      <a:pt x="0" y="12416"/>
                    </a:lnTo>
                    <a:lnTo>
                      <a:pt x="857" y="13606"/>
                    </a:lnTo>
                    <a:lnTo>
                      <a:pt x="2571" y="13946"/>
                    </a:lnTo>
                    <a:lnTo>
                      <a:pt x="1543" y="15477"/>
                    </a:lnTo>
                    <a:lnTo>
                      <a:pt x="1714" y="17008"/>
                    </a:lnTo>
                    <a:lnTo>
                      <a:pt x="4286" y="19559"/>
                    </a:lnTo>
                    <a:lnTo>
                      <a:pt x="5657" y="19729"/>
                    </a:lnTo>
                    <a:lnTo>
                      <a:pt x="7200" y="18879"/>
                    </a:lnTo>
                    <a:lnTo>
                      <a:pt x="7543" y="20750"/>
                    </a:lnTo>
                    <a:lnTo>
                      <a:pt x="8914" y="21600"/>
                    </a:lnTo>
                    <a:lnTo>
                      <a:pt x="12343" y="21600"/>
                    </a:lnTo>
                    <a:lnTo>
                      <a:pt x="13714" y="20750"/>
                    </a:lnTo>
                    <a:lnTo>
                      <a:pt x="14057" y="19049"/>
                    </a:lnTo>
                    <a:lnTo>
                      <a:pt x="15600" y="19899"/>
                    </a:lnTo>
                    <a:lnTo>
                      <a:pt x="16971" y="19729"/>
                    </a:lnTo>
                    <a:lnTo>
                      <a:pt x="19543" y="17178"/>
                    </a:lnTo>
                    <a:lnTo>
                      <a:pt x="19886" y="15817"/>
                    </a:lnTo>
                    <a:lnTo>
                      <a:pt x="19029" y="14287"/>
                    </a:lnTo>
                    <a:lnTo>
                      <a:pt x="20743" y="13946"/>
                    </a:lnTo>
                    <a:lnTo>
                      <a:pt x="21600" y="12756"/>
                    </a:lnTo>
                    <a:lnTo>
                      <a:pt x="21600" y="9184"/>
                    </a:lnTo>
                    <a:lnTo>
                      <a:pt x="20743" y="7994"/>
                    </a:lnTo>
                    <a:close/>
                    <a:moveTo>
                      <a:pt x="16800" y="12416"/>
                    </a:moveTo>
                    <a:lnTo>
                      <a:pt x="16114" y="14287"/>
                    </a:lnTo>
                    <a:lnTo>
                      <a:pt x="17143" y="16328"/>
                    </a:lnTo>
                    <a:lnTo>
                      <a:pt x="16114" y="17348"/>
                    </a:lnTo>
                    <a:lnTo>
                      <a:pt x="13886" y="16157"/>
                    </a:lnTo>
                    <a:lnTo>
                      <a:pt x="12000" y="16838"/>
                    </a:lnTo>
                    <a:lnTo>
                      <a:pt x="11486" y="19219"/>
                    </a:lnTo>
                    <a:lnTo>
                      <a:pt x="9771" y="19219"/>
                    </a:lnTo>
                    <a:lnTo>
                      <a:pt x="9257" y="16668"/>
                    </a:lnTo>
                    <a:lnTo>
                      <a:pt x="7371" y="15987"/>
                    </a:lnTo>
                    <a:lnTo>
                      <a:pt x="5314" y="17178"/>
                    </a:lnTo>
                    <a:lnTo>
                      <a:pt x="4114" y="15987"/>
                    </a:lnTo>
                    <a:lnTo>
                      <a:pt x="5486" y="13946"/>
                    </a:lnTo>
                    <a:lnTo>
                      <a:pt x="4800" y="12076"/>
                    </a:lnTo>
                    <a:lnTo>
                      <a:pt x="2400" y="11565"/>
                    </a:lnTo>
                    <a:lnTo>
                      <a:pt x="2400" y="9865"/>
                    </a:lnTo>
                    <a:lnTo>
                      <a:pt x="4800" y="9184"/>
                    </a:lnTo>
                    <a:lnTo>
                      <a:pt x="5486" y="7483"/>
                    </a:lnTo>
                    <a:lnTo>
                      <a:pt x="4457" y="5272"/>
                    </a:lnTo>
                    <a:lnTo>
                      <a:pt x="5486" y="4082"/>
                    </a:lnTo>
                    <a:lnTo>
                      <a:pt x="7714" y="5443"/>
                    </a:lnTo>
                    <a:lnTo>
                      <a:pt x="9600" y="4762"/>
                    </a:lnTo>
                    <a:lnTo>
                      <a:pt x="10114" y="2381"/>
                    </a:lnTo>
                    <a:lnTo>
                      <a:pt x="11829" y="2381"/>
                    </a:lnTo>
                    <a:lnTo>
                      <a:pt x="12343" y="4932"/>
                    </a:lnTo>
                    <a:lnTo>
                      <a:pt x="14229" y="5613"/>
                    </a:lnTo>
                    <a:lnTo>
                      <a:pt x="16286" y="4422"/>
                    </a:lnTo>
                    <a:lnTo>
                      <a:pt x="17657" y="5613"/>
                    </a:lnTo>
                    <a:lnTo>
                      <a:pt x="16114" y="7654"/>
                    </a:lnTo>
                    <a:lnTo>
                      <a:pt x="16800" y="9524"/>
                    </a:lnTo>
                    <a:lnTo>
                      <a:pt x="19200" y="10035"/>
                    </a:lnTo>
                    <a:lnTo>
                      <a:pt x="19200" y="11906"/>
                    </a:lnTo>
                    <a:lnTo>
                      <a:pt x="16800" y="12416"/>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92" name="Freeform 120"/>
              <p:cNvSpPr/>
              <p:nvPr/>
            </p:nvSpPr>
            <p:spPr>
              <a:xfrm>
                <a:off x="207446" y="151179"/>
                <a:ext cx="26713" cy="26714"/>
              </a:xfrm>
              <a:custGeom>
                <a:avLst/>
                <a:gdLst/>
                <a:ahLst/>
                <a:cxnLst>
                  <a:cxn ang="0">
                    <a:pos x="wd2" y="hd2"/>
                  </a:cxn>
                  <a:cxn ang="5400000">
                    <a:pos x="wd2" y="hd2"/>
                  </a:cxn>
                  <a:cxn ang="10800000">
                    <a:pos x="wd2" y="hd2"/>
                  </a:cxn>
                  <a:cxn ang="16200000">
                    <a:pos x="wd2" y="hd2"/>
                  </a:cxn>
                </a:cxnLst>
                <a:rect l="0" t="0" r="r" b="b"/>
                <a:pathLst>
                  <a:path w="21600" h="21600" extrusionOk="0">
                    <a:moveTo>
                      <a:pt x="11030" y="0"/>
                    </a:moveTo>
                    <a:lnTo>
                      <a:pt x="8732" y="0"/>
                    </a:lnTo>
                    <a:lnTo>
                      <a:pt x="3217" y="2757"/>
                    </a:lnTo>
                    <a:lnTo>
                      <a:pt x="1838" y="4596"/>
                    </a:lnTo>
                    <a:lnTo>
                      <a:pt x="919" y="6434"/>
                    </a:lnTo>
                    <a:lnTo>
                      <a:pt x="460" y="8732"/>
                    </a:lnTo>
                    <a:lnTo>
                      <a:pt x="0" y="10570"/>
                    </a:lnTo>
                    <a:lnTo>
                      <a:pt x="919" y="15166"/>
                    </a:lnTo>
                    <a:lnTo>
                      <a:pt x="1838" y="16545"/>
                    </a:lnTo>
                    <a:lnTo>
                      <a:pt x="3217" y="18843"/>
                    </a:lnTo>
                    <a:lnTo>
                      <a:pt x="8732" y="21600"/>
                    </a:lnTo>
                    <a:lnTo>
                      <a:pt x="13328" y="21600"/>
                    </a:lnTo>
                    <a:lnTo>
                      <a:pt x="15166" y="20681"/>
                    </a:lnTo>
                    <a:lnTo>
                      <a:pt x="17464" y="19762"/>
                    </a:lnTo>
                    <a:lnTo>
                      <a:pt x="18843" y="18843"/>
                    </a:lnTo>
                    <a:lnTo>
                      <a:pt x="20221" y="16545"/>
                    </a:lnTo>
                    <a:lnTo>
                      <a:pt x="21140" y="15166"/>
                    </a:lnTo>
                    <a:lnTo>
                      <a:pt x="21600" y="12868"/>
                    </a:lnTo>
                    <a:lnTo>
                      <a:pt x="21600" y="8732"/>
                    </a:lnTo>
                    <a:lnTo>
                      <a:pt x="21140" y="6434"/>
                    </a:lnTo>
                    <a:lnTo>
                      <a:pt x="20221" y="4596"/>
                    </a:lnTo>
                    <a:lnTo>
                      <a:pt x="18843" y="2757"/>
                    </a:lnTo>
                    <a:lnTo>
                      <a:pt x="17464" y="1838"/>
                    </a:lnTo>
                    <a:lnTo>
                      <a:pt x="15166" y="919"/>
                    </a:lnTo>
                    <a:lnTo>
                      <a:pt x="13328" y="0"/>
                    </a:lnTo>
                    <a:lnTo>
                      <a:pt x="11030" y="0"/>
                    </a:lnTo>
                    <a:close/>
                    <a:moveTo>
                      <a:pt x="11030" y="15166"/>
                    </a:moveTo>
                    <a:lnTo>
                      <a:pt x="9191" y="14706"/>
                    </a:lnTo>
                    <a:lnTo>
                      <a:pt x="7813" y="13787"/>
                    </a:lnTo>
                    <a:lnTo>
                      <a:pt x="6894" y="12409"/>
                    </a:lnTo>
                    <a:lnTo>
                      <a:pt x="6894" y="9191"/>
                    </a:lnTo>
                    <a:lnTo>
                      <a:pt x="7813" y="7813"/>
                    </a:lnTo>
                    <a:lnTo>
                      <a:pt x="9191" y="6894"/>
                    </a:lnTo>
                    <a:lnTo>
                      <a:pt x="11030" y="6434"/>
                    </a:lnTo>
                    <a:lnTo>
                      <a:pt x="12868" y="6894"/>
                    </a:lnTo>
                    <a:lnTo>
                      <a:pt x="14247" y="7813"/>
                    </a:lnTo>
                    <a:lnTo>
                      <a:pt x="15166" y="9191"/>
                    </a:lnTo>
                    <a:lnTo>
                      <a:pt x="15166" y="12409"/>
                    </a:lnTo>
                    <a:lnTo>
                      <a:pt x="14247" y="13787"/>
                    </a:lnTo>
                    <a:lnTo>
                      <a:pt x="12868" y="14706"/>
                    </a:lnTo>
                    <a:lnTo>
                      <a:pt x="11030" y="15166"/>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93" name="Freeform 121"/>
              <p:cNvSpPr/>
              <p:nvPr/>
            </p:nvSpPr>
            <p:spPr>
              <a:xfrm>
                <a:off x="30690" y="105143"/>
                <a:ext cx="59109" cy="58541"/>
              </a:xfrm>
              <a:custGeom>
                <a:avLst/>
                <a:gdLst/>
                <a:ahLst/>
                <a:cxnLst>
                  <a:cxn ang="0">
                    <a:pos x="wd2" y="hd2"/>
                  </a:cxn>
                  <a:cxn ang="5400000">
                    <a:pos x="wd2" y="hd2"/>
                  </a:cxn>
                  <a:cxn ang="10800000">
                    <a:pos x="wd2" y="hd2"/>
                  </a:cxn>
                  <a:cxn ang="16200000">
                    <a:pos x="wd2" y="hd2"/>
                  </a:cxn>
                </a:cxnLst>
                <a:rect l="0" t="0" r="r" b="b"/>
                <a:pathLst>
                  <a:path w="21600" h="21600" extrusionOk="0">
                    <a:moveTo>
                      <a:pt x="21600" y="2936"/>
                    </a:moveTo>
                    <a:lnTo>
                      <a:pt x="21600" y="0"/>
                    </a:lnTo>
                    <a:lnTo>
                      <a:pt x="19315" y="0"/>
                    </a:lnTo>
                    <a:lnTo>
                      <a:pt x="15162" y="839"/>
                    </a:lnTo>
                    <a:lnTo>
                      <a:pt x="13292" y="1468"/>
                    </a:lnTo>
                    <a:lnTo>
                      <a:pt x="11215" y="2307"/>
                    </a:lnTo>
                    <a:lnTo>
                      <a:pt x="9346" y="3565"/>
                    </a:lnTo>
                    <a:lnTo>
                      <a:pt x="7892" y="4823"/>
                    </a:lnTo>
                    <a:lnTo>
                      <a:pt x="6231" y="6291"/>
                    </a:lnTo>
                    <a:lnTo>
                      <a:pt x="4985" y="7759"/>
                    </a:lnTo>
                    <a:lnTo>
                      <a:pt x="3531" y="9437"/>
                    </a:lnTo>
                    <a:lnTo>
                      <a:pt x="2700" y="11324"/>
                    </a:lnTo>
                    <a:lnTo>
                      <a:pt x="1454" y="13002"/>
                    </a:lnTo>
                    <a:lnTo>
                      <a:pt x="831" y="15099"/>
                    </a:lnTo>
                    <a:lnTo>
                      <a:pt x="0" y="19293"/>
                    </a:lnTo>
                    <a:lnTo>
                      <a:pt x="0" y="21600"/>
                    </a:lnTo>
                    <a:lnTo>
                      <a:pt x="2908" y="21600"/>
                    </a:lnTo>
                    <a:lnTo>
                      <a:pt x="2908" y="19713"/>
                    </a:lnTo>
                    <a:lnTo>
                      <a:pt x="3738" y="15938"/>
                    </a:lnTo>
                    <a:lnTo>
                      <a:pt x="4362" y="14260"/>
                    </a:lnTo>
                    <a:lnTo>
                      <a:pt x="5192" y="12583"/>
                    </a:lnTo>
                    <a:lnTo>
                      <a:pt x="6023" y="11115"/>
                    </a:lnTo>
                    <a:lnTo>
                      <a:pt x="7062" y="9647"/>
                    </a:lnTo>
                    <a:lnTo>
                      <a:pt x="9554" y="7130"/>
                    </a:lnTo>
                    <a:lnTo>
                      <a:pt x="11215" y="6082"/>
                    </a:lnTo>
                    <a:lnTo>
                      <a:pt x="12669" y="5033"/>
                    </a:lnTo>
                    <a:lnTo>
                      <a:pt x="14331" y="4194"/>
                    </a:lnTo>
                    <a:lnTo>
                      <a:pt x="15992" y="3565"/>
                    </a:lnTo>
                    <a:lnTo>
                      <a:pt x="17654" y="3146"/>
                    </a:lnTo>
                    <a:lnTo>
                      <a:pt x="19731" y="2936"/>
                    </a:lnTo>
                    <a:lnTo>
                      <a:pt x="21600" y="2936"/>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895" name="Oval 48"/>
            <p:cNvSpPr/>
            <p:nvPr/>
          </p:nvSpPr>
          <p:spPr>
            <a:xfrm>
              <a:off x="1668222" y="2619292"/>
              <a:ext cx="65083" cy="65083"/>
            </a:xfrm>
            <a:prstGeom prst="ellipse">
              <a:avLst/>
            </a:prstGeom>
            <a:solidFill>
              <a:srgbClr val="54D0CA"/>
            </a:solidFill>
            <a:ln w="3175"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899" name="组合 2"/>
          <p:cNvGrpSpPr/>
          <p:nvPr/>
        </p:nvGrpSpPr>
        <p:grpSpPr>
          <a:xfrm>
            <a:off x="1390887" y="1931186"/>
            <a:ext cx="2472225" cy="740199"/>
            <a:chOff x="0" y="0"/>
            <a:chExt cx="2472223" cy="740197"/>
          </a:xfrm>
        </p:grpSpPr>
        <p:sp>
          <p:nvSpPr>
            <p:cNvPr id="897" name="TextBox 131"/>
            <p:cNvSpPr txBox="1"/>
            <p:nvPr/>
          </p:nvSpPr>
          <p:spPr>
            <a:xfrm>
              <a:off x="0" y="0"/>
              <a:ext cx="2472224" cy="408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r">
                <a:defRPr b="1">
                  <a:solidFill>
                    <a:srgbClr val="54D0CA"/>
                  </a:solidFill>
                  <a:latin typeface="微软雅黑"/>
                  <a:ea typeface="微软雅黑"/>
                  <a:cs typeface="微软雅黑"/>
                  <a:sym typeface="微软雅黑"/>
                </a:defRPr>
              </a:lvl1pPr>
            </a:lstStyle>
            <a:p>
              <a:r>
                <a:t>质押标的</a:t>
              </a:r>
            </a:p>
          </p:txBody>
        </p:sp>
        <p:sp>
          <p:nvSpPr>
            <p:cNvPr id="898" name="Rectangle 3"/>
            <p:cNvSpPr txBox="1"/>
            <p:nvPr/>
          </p:nvSpPr>
          <p:spPr>
            <a:xfrm>
              <a:off x="129153" y="359705"/>
              <a:ext cx="2248070" cy="3804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r">
                <a:lnSpc>
                  <a:spcPct val="114000"/>
                </a:lnSpc>
                <a:defRPr sz="1000">
                  <a:solidFill>
                    <a:srgbClr val="D9D9D9"/>
                  </a:solidFill>
                  <a:latin typeface="微软雅黑"/>
                  <a:ea typeface="微软雅黑"/>
                  <a:cs typeface="微软雅黑"/>
                  <a:sym typeface="微软雅黑"/>
                </a:defRPr>
              </a:lvl1pPr>
            </a:lstStyle>
            <a:p>
              <a:r>
                <a:t>提供比特币、以太坊两种主流虚拟货币的质押服务</a:t>
              </a:r>
            </a:p>
          </p:txBody>
        </p:sp>
      </p:grpSp>
      <p:grpSp>
        <p:nvGrpSpPr>
          <p:cNvPr id="902" name="组合 22"/>
          <p:cNvGrpSpPr/>
          <p:nvPr/>
        </p:nvGrpSpPr>
        <p:grpSpPr>
          <a:xfrm>
            <a:off x="1390887" y="4643906"/>
            <a:ext cx="2472225" cy="942891"/>
            <a:chOff x="0" y="0"/>
            <a:chExt cx="2472223" cy="942889"/>
          </a:xfrm>
        </p:grpSpPr>
        <p:sp>
          <p:nvSpPr>
            <p:cNvPr id="900" name="TextBox 134"/>
            <p:cNvSpPr txBox="1"/>
            <p:nvPr/>
          </p:nvSpPr>
          <p:spPr>
            <a:xfrm>
              <a:off x="0" y="0"/>
              <a:ext cx="2472224" cy="408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r">
                <a:defRPr b="1">
                  <a:solidFill>
                    <a:srgbClr val="54D0CA"/>
                  </a:solidFill>
                  <a:latin typeface="微软雅黑"/>
                  <a:ea typeface="微软雅黑"/>
                  <a:cs typeface="微软雅黑"/>
                  <a:sym typeface="微软雅黑"/>
                </a:defRPr>
              </a:lvl1pPr>
            </a:lstStyle>
            <a:p>
              <a:r>
                <a:t>服务宗旨</a:t>
              </a:r>
            </a:p>
          </p:txBody>
        </p:sp>
        <p:sp>
          <p:nvSpPr>
            <p:cNvPr id="901" name="Rectangle 3"/>
            <p:cNvSpPr txBox="1"/>
            <p:nvPr/>
          </p:nvSpPr>
          <p:spPr>
            <a:xfrm>
              <a:off x="129153" y="359705"/>
              <a:ext cx="2248070" cy="5831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r">
                <a:lnSpc>
                  <a:spcPct val="114000"/>
                </a:lnSpc>
                <a:defRPr sz="1000">
                  <a:solidFill>
                    <a:srgbClr val="D9D9D9"/>
                  </a:solidFill>
                  <a:latin typeface="微软雅黑"/>
                  <a:ea typeface="微软雅黑"/>
                  <a:cs typeface="微软雅黑"/>
                  <a:sym typeface="微软雅黑"/>
                </a:defRPr>
              </a:lvl1pPr>
            </a:lstStyle>
            <a:p>
              <a:r>
                <a:t>帮助用户便捷、安全、低成本的拿到法定货币贷款，同时还可享受数字资产增值的红利</a:t>
              </a:r>
            </a:p>
          </p:txBody>
        </p:sp>
      </p:grpSp>
      <p:grpSp>
        <p:nvGrpSpPr>
          <p:cNvPr id="905" name="组合 21"/>
          <p:cNvGrpSpPr/>
          <p:nvPr/>
        </p:nvGrpSpPr>
        <p:grpSpPr>
          <a:xfrm>
            <a:off x="1390887" y="3287545"/>
            <a:ext cx="2472225" cy="942891"/>
            <a:chOff x="0" y="0"/>
            <a:chExt cx="2472223" cy="942889"/>
          </a:xfrm>
        </p:grpSpPr>
        <p:sp>
          <p:nvSpPr>
            <p:cNvPr id="903" name="TextBox 137"/>
            <p:cNvSpPr txBox="1"/>
            <p:nvPr/>
          </p:nvSpPr>
          <p:spPr>
            <a:xfrm>
              <a:off x="0" y="0"/>
              <a:ext cx="2472224" cy="408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r">
                <a:defRPr b="1">
                  <a:solidFill>
                    <a:srgbClr val="54D0CA"/>
                  </a:solidFill>
                  <a:latin typeface="微软雅黑"/>
                  <a:ea typeface="微软雅黑"/>
                  <a:cs typeface="微软雅黑"/>
                  <a:sym typeface="微软雅黑"/>
                </a:defRPr>
              </a:lvl1pPr>
            </a:lstStyle>
            <a:p>
              <a:r>
                <a:t>面向需求</a:t>
              </a:r>
            </a:p>
          </p:txBody>
        </p:sp>
        <p:sp>
          <p:nvSpPr>
            <p:cNvPr id="904" name="Rectangle 3"/>
            <p:cNvSpPr txBox="1"/>
            <p:nvPr/>
          </p:nvSpPr>
          <p:spPr>
            <a:xfrm>
              <a:off x="129153" y="359705"/>
              <a:ext cx="2248070" cy="5831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r">
                <a:lnSpc>
                  <a:spcPct val="114000"/>
                </a:lnSpc>
                <a:defRPr sz="1000">
                  <a:solidFill>
                    <a:srgbClr val="D9D9D9"/>
                  </a:solidFill>
                  <a:latin typeface="微软雅黑"/>
                  <a:ea typeface="微软雅黑"/>
                  <a:cs typeface="微软雅黑"/>
                  <a:sym typeface="微软雅黑"/>
                </a:defRPr>
              </a:lvl1pPr>
            </a:lstStyle>
            <a:p>
              <a:r>
                <a:t>最大化满足持有数字货币的组织和个对于公司自己周转、流动性资金的短期借款需求</a:t>
              </a:r>
            </a:p>
          </p:txBody>
        </p:sp>
      </p:grpSp>
      <p:grpSp>
        <p:nvGrpSpPr>
          <p:cNvPr id="908" name="组合 23"/>
          <p:cNvGrpSpPr/>
          <p:nvPr/>
        </p:nvGrpSpPr>
        <p:grpSpPr>
          <a:xfrm>
            <a:off x="8370327" y="2572114"/>
            <a:ext cx="2472225" cy="942891"/>
            <a:chOff x="0" y="0"/>
            <a:chExt cx="2472223" cy="942889"/>
          </a:xfrm>
        </p:grpSpPr>
        <p:sp>
          <p:nvSpPr>
            <p:cNvPr id="906" name="TextBox 148"/>
            <p:cNvSpPr txBox="1"/>
            <p:nvPr/>
          </p:nvSpPr>
          <p:spPr>
            <a:xfrm>
              <a:off x="0" y="0"/>
              <a:ext cx="2472224" cy="408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solidFill>
                    <a:srgbClr val="54D0CA"/>
                  </a:solidFill>
                  <a:latin typeface="微软雅黑"/>
                  <a:ea typeface="微软雅黑"/>
                  <a:cs typeface="微软雅黑"/>
                  <a:sym typeface="微软雅黑"/>
                </a:defRPr>
              </a:lvl1pPr>
            </a:lstStyle>
            <a:p>
              <a:pPr>
                <a:defRPr>
                  <a:latin typeface="+mj-lt"/>
                  <a:ea typeface="+mj-ea"/>
                  <a:cs typeface="+mj-cs"/>
                  <a:sym typeface="Calibri"/>
                </a:defRPr>
              </a:pPr>
              <a:r>
                <a:rPr>
                  <a:latin typeface="微软雅黑"/>
                  <a:ea typeface="微软雅黑"/>
                  <a:cs typeface="微软雅黑"/>
                  <a:sym typeface="微软雅黑"/>
                </a:rPr>
                <a:t>产品定位</a:t>
              </a:r>
            </a:p>
          </p:txBody>
        </p:sp>
        <p:sp>
          <p:nvSpPr>
            <p:cNvPr id="907" name="Rectangle 3"/>
            <p:cNvSpPr txBox="1"/>
            <p:nvPr/>
          </p:nvSpPr>
          <p:spPr>
            <a:xfrm>
              <a:off x="95000" y="359705"/>
              <a:ext cx="2168903" cy="5831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14000"/>
                </a:lnSpc>
                <a:defRPr sz="1000">
                  <a:solidFill>
                    <a:srgbClr val="D9D9D9"/>
                  </a:solidFill>
                  <a:latin typeface="微软雅黑"/>
                  <a:ea typeface="微软雅黑"/>
                  <a:cs typeface="微软雅黑"/>
                  <a:sym typeface="微软雅黑"/>
                </a:defRPr>
              </a:lvl1pPr>
            </a:lstStyle>
            <a:p>
              <a:r>
                <a:t>为数字资产持有者打造一个以数字资产为质押品相关的一站式舒心解决方案和用户体验</a:t>
              </a:r>
            </a:p>
          </p:txBody>
        </p:sp>
      </p:grpSp>
      <p:grpSp>
        <p:nvGrpSpPr>
          <p:cNvPr id="911" name="组合 24"/>
          <p:cNvGrpSpPr/>
          <p:nvPr/>
        </p:nvGrpSpPr>
        <p:grpSpPr>
          <a:xfrm>
            <a:off x="8370327" y="3928473"/>
            <a:ext cx="2472225" cy="942891"/>
            <a:chOff x="0" y="0"/>
            <a:chExt cx="2472223" cy="942889"/>
          </a:xfrm>
        </p:grpSpPr>
        <p:sp>
          <p:nvSpPr>
            <p:cNvPr id="909" name="TextBox 144"/>
            <p:cNvSpPr txBox="1"/>
            <p:nvPr/>
          </p:nvSpPr>
          <p:spPr>
            <a:xfrm>
              <a:off x="0" y="0"/>
              <a:ext cx="2472224" cy="408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solidFill>
                    <a:srgbClr val="54D0CA"/>
                  </a:solidFill>
                  <a:latin typeface="微软雅黑"/>
                  <a:ea typeface="微软雅黑"/>
                  <a:cs typeface="微软雅黑"/>
                  <a:sym typeface="微软雅黑"/>
                </a:defRPr>
              </a:lvl1pPr>
            </a:lstStyle>
            <a:p>
              <a:pPr>
                <a:defRPr>
                  <a:latin typeface="+mj-lt"/>
                  <a:ea typeface="+mj-ea"/>
                  <a:cs typeface="+mj-cs"/>
                  <a:sym typeface="Calibri"/>
                </a:defRPr>
              </a:pPr>
              <a:r>
                <a:rPr>
                  <a:latin typeface="微软雅黑"/>
                  <a:ea typeface="微软雅黑"/>
                  <a:cs typeface="微软雅黑"/>
                  <a:sym typeface="微软雅黑"/>
                </a:rPr>
                <a:t>产品优势</a:t>
              </a:r>
            </a:p>
          </p:txBody>
        </p:sp>
        <p:sp>
          <p:nvSpPr>
            <p:cNvPr id="910" name="Rectangle 3"/>
            <p:cNvSpPr txBox="1"/>
            <p:nvPr/>
          </p:nvSpPr>
          <p:spPr>
            <a:xfrm>
              <a:off x="95000" y="359705"/>
              <a:ext cx="2168903" cy="5831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14000"/>
                </a:lnSpc>
                <a:defRPr sz="1000">
                  <a:solidFill>
                    <a:srgbClr val="D9D9D9"/>
                  </a:solidFill>
                  <a:latin typeface="微软雅黑"/>
                  <a:ea typeface="微软雅黑"/>
                  <a:cs typeface="微软雅黑"/>
                  <a:sym typeface="微软雅黑"/>
                </a:defRPr>
              </a:lvl1pPr>
            </a:lstStyle>
            <a:p>
              <a:r>
                <a:t>您币链合约平台提供智能化的借贷合约管理协议和已成熟风控模型，以防范运营期间的各类可预知的风险</a:t>
              </a:r>
            </a:p>
          </p:txBody>
        </p:sp>
      </p:grpSp>
      <p:sp>
        <p:nvSpPr>
          <p:cNvPr id="912" name="矩形 131"/>
          <p:cNvSpPr txBox="1"/>
          <p:nvPr/>
        </p:nvSpPr>
        <p:spPr>
          <a:xfrm>
            <a:off x="330479" y="212915"/>
            <a:ext cx="1669686" cy="46166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342900" indent="-342900">
              <a:buSzPct val="100000"/>
              <a:buChar char="➢"/>
              <a:defRPr sz="2400">
                <a:solidFill>
                  <a:srgbClr val="95CCCA"/>
                </a:solidFill>
                <a:latin typeface="经典综艺体简"/>
                <a:ea typeface="经典综艺体简"/>
                <a:cs typeface="经典综艺体简"/>
                <a:sym typeface="经典综艺体简"/>
              </a:defRPr>
            </a:lvl1pPr>
          </a:lstStyle>
          <a:p>
            <a:r>
              <a:rPr dirty="0">
                <a:latin typeface="Heiti SC Light" charset="-122"/>
                <a:ea typeface="Heiti SC Light" charset="-122"/>
                <a:cs typeface="Heiti SC Light" charset="-122"/>
              </a:rPr>
              <a:t>产品功能</a:t>
            </a:r>
          </a:p>
        </p:txBody>
      </p:sp>
      <p:sp>
        <p:nvSpPr>
          <p:cNvPr id="913" name="直接连接符 140"/>
          <p:cNvSpPr/>
          <p:nvPr/>
        </p:nvSpPr>
        <p:spPr>
          <a:xfrm>
            <a:off x="-1" y="935078"/>
            <a:ext cx="11273871" cy="1"/>
          </a:xfrm>
          <a:prstGeom prst="line">
            <a:avLst/>
          </a:prstGeom>
          <a:ln w="12700">
            <a:solidFill>
              <a:srgbClr val="FFFFFF">
                <a:alpha val="10500"/>
              </a:srgbClr>
            </a:solidFill>
            <a:miter/>
          </a:ln>
        </p:spPr>
        <p:txBody>
          <a:bodyPr lIns="45719" rIns="45719"/>
          <a:lstStyle/>
          <a:p>
            <a:endParaRPr/>
          </a:p>
        </p:txBody>
      </p:sp>
      <p:grpSp>
        <p:nvGrpSpPr>
          <p:cNvPr id="920" name="组合 141"/>
          <p:cNvGrpSpPr/>
          <p:nvPr/>
        </p:nvGrpSpPr>
        <p:grpSpPr>
          <a:xfrm>
            <a:off x="0" y="780259"/>
            <a:ext cx="5724000" cy="78380"/>
            <a:chOff x="0" y="0"/>
            <a:chExt cx="5723999" cy="78378"/>
          </a:xfrm>
        </p:grpSpPr>
        <p:sp>
          <p:nvSpPr>
            <p:cNvPr id="914" name="任意多边形 142"/>
            <p:cNvSpPr/>
            <p:nvPr/>
          </p:nvSpPr>
          <p:spPr>
            <a:xfrm rot="10800000" flipH="1">
              <a:off x="0" y="0"/>
              <a:ext cx="1967533" cy="78378"/>
            </a:xfrm>
            <a:custGeom>
              <a:avLst/>
              <a:gdLst/>
              <a:ahLst/>
              <a:cxnLst>
                <a:cxn ang="0">
                  <a:pos x="wd2" y="hd2"/>
                </a:cxn>
                <a:cxn ang="5400000">
                  <a:pos x="wd2" y="hd2"/>
                </a:cxn>
                <a:cxn ang="10800000">
                  <a:pos x="wd2" y="hd2"/>
                </a:cxn>
                <a:cxn ang="16200000">
                  <a:pos x="wd2" y="hd2"/>
                </a:cxn>
              </a:cxnLst>
              <a:rect l="0" t="0" r="r" b="b"/>
              <a:pathLst>
                <a:path w="21600" h="21600" extrusionOk="0">
                  <a:moveTo>
                    <a:pt x="19988" y="21600"/>
                  </a:moveTo>
                  <a:lnTo>
                    <a:pt x="0" y="21600"/>
                  </a:lnTo>
                  <a:lnTo>
                    <a:pt x="0" y="0"/>
                  </a:lnTo>
                  <a:lnTo>
                    <a:pt x="21600" y="0"/>
                  </a:lnTo>
                  <a:close/>
                </a:path>
              </a:pathLst>
            </a:custGeom>
            <a:solidFill>
              <a:srgbClr val="61D6F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15" name="平行四边形 143"/>
            <p:cNvSpPr/>
            <p:nvPr/>
          </p:nvSpPr>
          <p:spPr>
            <a:xfrm rot="10800000" flipH="1">
              <a:off x="1941686" y="0"/>
              <a:ext cx="1488142"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857" y="0"/>
                  </a:lnTo>
                  <a:lnTo>
                    <a:pt x="21600" y="0"/>
                  </a:lnTo>
                  <a:lnTo>
                    <a:pt x="19743" y="21600"/>
                  </a:lnTo>
                  <a:close/>
                </a:path>
              </a:pathLst>
            </a:custGeom>
            <a:solidFill>
              <a:srgbClr val="61D6F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16" name="平行四边形 144"/>
            <p:cNvSpPr/>
            <p:nvPr/>
          </p:nvSpPr>
          <p:spPr>
            <a:xfrm rot="10800000" flipH="1">
              <a:off x="3403980" y="0"/>
              <a:ext cx="1033432"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674" y="0"/>
                  </a:lnTo>
                  <a:lnTo>
                    <a:pt x="21600" y="0"/>
                  </a:lnTo>
                  <a:lnTo>
                    <a:pt x="18926"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17" name="平行四边形 145"/>
            <p:cNvSpPr/>
            <p:nvPr/>
          </p:nvSpPr>
          <p:spPr>
            <a:xfrm rot="10800000" flipH="1">
              <a:off x="4411564"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18" name="平行四边形 146"/>
            <p:cNvSpPr/>
            <p:nvPr/>
          </p:nvSpPr>
          <p:spPr>
            <a:xfrm rot="10800000" flipH="1">
              <a:off x="4840427"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19" name="平行四边形 147"/>
            <p:cNvSpPr/>
            <p:nvPr/>
          </p:nvSpPr>
          <p:spPr>
            <a:xfrm rot="10800000" flipH="1">
              <a:off x="5269289" y="0"/>
              <a:ext cx="454711"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1" nodeType="afterEffect">
                                  <p:stCondLst>
                                    <p:cond delay="0"/>
                                  </p:stCondLst>
                                  <p:iterate>
                                    <p:tmAbs val="0"/>
                                  </p:iterate>
                                  <p:childTnLst>
                                    <p:set>
                                      <p:cBhvr>
                                        <p:cTn id="6" fill="hold"/>
                                        <p:tgtEl>
                                          <p:spTgt spid="896"/>
                                        </p:tgtEl>
                                        <p:attrNameLst>
                                          <p:attrName>style.visibility</p:attrName>
                                        </p:attrNameLst>
                                      </p:cBhvr>
                                      <p:to>
                                        <p:strVal val="visible"/>
                                      </p:to>
                                    </p:set>
                                    <p:anim calcmode="lin" valueType="num">
                                      <p:cBhvr>
                                        <p:cTn id="7" dur="1000" fill="hold"/>
                                        <p:tgtEl>
                                          <p:spTgt spid="896"/>
                                        </p:tgtEl>
                                        <p:attrNameLst>
                                          <p:attrName>ppt_w</p:attrName>
                                        </p:attrNameLst>
                                      </p:cBhvr>
                                      <p:tavLst>
                                        <p:tav tm="0">
                                          <p:val>
                                            <p:fltVal val="0"/>
                                          </p:val>
                                        </p:tav>
                                        <p:tav tm="100000">
                                          <p:val>
                                            <p:strVal val="#ppt_w"/>
                                          </p:val>
                                        </p:tav>
                                      </p:tavLst>
                                    </p:anim>
                                    <p:anim calcmode="lin" valueType="num">
                                      <p:cBhvr>
                                        <p:cTn id="8" dur="1000" fill="hold"/>
                                        <p:tgtEl>
                                          <p:spTgt spid="896"/>
                                        </p:tgtEl>
                                        <p:attrNameLst>
                                          <p:attrName>ppt_h</p:attrName>
                                        </p:attrNameLst>
                                      </p:cBhvr>
                                      <p:tavLst>
                                        <p:tav tm="0">
                                          <p:val>
                                            <p:fltVal val="0"/>
                                          </p:val>
                                        </p:tav>
                                        <p:tav tm="100000">
                                          <p:val>
                                            <p:strVal val="#ppt_h"/>
                                          </p:val>
                                        </p:tav>
                                      </p:tavLst>
                                    </p:anim>
                                    <p:anim calcmode="lin" valueType="num">
                                      <p:cBhvr>
                                        <p:cTn id="9" dur="1000" fill="hold"/>
                                        <p:tgtEl>
                                          <p:spTgt spid="89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96"/>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 presetClass="entr" presetSubtype="9" fill="hold" grpId="2" nodeType="afterEffect">
                                  <p:stCondLst>
                                    <p:cond delay="0"/>
                                  </p:stCondLst>
                                  <p:iterate>
                                    <p:tmAbs val="0"/>
                                  </p:iterate>
                                  <p:childTnLst>
                                    <p:set>
                                      <p:cBhvr>
                                        <p:cTn id="13" fill="hold"/>
                                        <p:tgtEl>
                                          <p:spTgt spid="899"/>
                                        </p:tgtEl>
                                        <p:attrNameLst>
                                          <p:attrName>style.visibility</p:attrName>
                                        </p:attrNameLst>
                                      </p:cBhvr>
                                      <p:to>
                                        <p:strVal val="visible"/>
                                      </p:to>
                                    </p:set>
                                    <p:anim calcmode="lin" valueType="num">
                                      <p:cBhvr>
                                        <p:cTn id="14" dur="1000" fill="hold"/>
                                        <p:tgtEl>
                                          <p:spTgt spid="899"/>
                                        </p:tgtEl>
                                        <p:attrNameLst>
                                          <p:attrName>ppt_x</p:attrName>
                                        </p:attrNameLst>
                                      </p:cBhvr>
                                      <p:tavLst>
                                        <p:tav tm="0">
                                          <p:val>
                                            <p:strVal val="0-#ppt_w/2"/>
                                          </p:val>
                                        </p:tav>
                                        <p:tav tm="100000">
                                          <p:val>
                                            <p:strVal val="#ppt_x"/>
                                          </p:val>
                                        </p:tav>
                                      </p:tavLst>
                                    </p:anim>
                                    <p:anim calcmode="lin" valueType="num">
                                      <p:cBhvr>
                                        <p:cTn id="15" dur="1000" fill="hold"/>
                                        <p:tgtEl>
                                          <p:spTgt spid="899"/>
                                        </p:tgtEl>
                                        <p:attrNameLst>
                                          <p:attrName>ppt_y</p:attrName>
                                        </p:attrNameLst>
                                      </p:cBhvr>
                                      <p:tavLst>
                                        <p:tav tm="0">
                                          <p:val>
                                            <p:strVal val="0-#ppt_h/2"/>
                                          </p:val>
                                        </p:tav>
                                        <p:tav tm="100000">
                                          <p:val>
                                            <p:strVal val="#ppt_y"/>
                                          </p:val>
                                        </p:tav>
                                      </p:tavLst>
                                    </p:anim>
                                  </p:childTnLst>
                                </p:cTn>
                              </p:par>
                            </p:childTnLst>
                          </p:cTn>
                        </p:par>
                        <p:par>
                          <p:cTn id="16" fill="hold">
                            <p:stCondLst>
                              <p:cond delay="2000"/>
                            </p:stCondLst>
                            <p:childTnLst>
                              <p:par>
                                <p:cTn id="17" presetID="2" presetClass="entr" presetSubtype="8" fill="hold" grpId="3" nodeType="afterEffect">
                                  <p:stCondLst>
                                    <p:cond delay="0"/>
                                  </p:stCondLst>
                                  <p:iterate>
                                    <p:tmAbs val="0"/>
                                  </p:iterate>
                                  <p:childTnLst>
                                    <p:set>
                                      <p:cBhvr>
                                        <p:cTn id="18" fill="hold"/>
                                        <p:tgtEl>
                                          <p:spTgt spid="905"/>
                                        </p:tgtEl>
                                        <p:attrNameLst>
                                          <p:attrName>style.visibility</p:attrName>
                                        </p:attrNameLst>
                                      </p:cBhvr>
                                      <p:to>
                                        <p:strVal val="visible"/>
                                      </p:to>
                                    </p:set>
                                    <p:anim calcmode="lin" valueType="num">
                                      <p:cBhvr>
                                        <p:cTn id="19" dur="1000" fill="hold"/>
                                        <p:tgtEl>
                                          <p:spTgt spid="905"/>
                                        </p:tgtEl>
                                        <p:attrNameLst>
                                          <p:attrName>ppt_x</p:attrName>
                                        </p:attrNameLst>
                                      </p:cBhvr>
                                      <p:tavLst>
                                        <p:tav tm="0">
                                          <p:val>
                                            <p:strVal val="0-#ppt_w/2"/>
                                          </p:val>
                                        </p:tav>
                                        <p:tav tm="100000">
                                          <p:val>
                                            <p:strVal val="#ppt_x"/>
                                          </p:val>
                                        </p:tav>
                                      </p:tavLst>
                                    </p:anim>
                                    <p:anim calcmode="lin" valueType="num">
                                      <p:cBhvr>
                                        <p:cTn id="20" dur="1000" fill="hold"/>
                                        <p:tgtEl>
                                          <p:spTgt spid="905"/>
                                        </p:tgtEl>
                                        <p:attrNameLst>
                                          <p:attrName>ppt_y</p:attrName>
                                        </p:attrNameLst>
                                      </p:cBhvr>
                                      <p:tavLst>
                                        <p:tav tm="0">
                                          <p:val>
                                            <p:strVal val="#ppt_y"/>
                                          </p:val>
                                        </p:tav>
                                        <p:tav tm="100000">
                                          <p:val>
                                            <p:strVal val="#ppt_y"/>
                                          </p:val>
                                        </p:tav>
                                      </p:tavLst>
                                    </p:anim>
                                  </p:childTnLst>
                                </p:cTn>
                              </p:par>
                            </p:childTnLst>
                          </p:cTn>
                        </p:par>
                        <p:par>
                          <p:cTn id="21" fill="hold">
                            <p:stCondLst>
                              <p:cond delay="3000"/>
                            </p:stCondLst>
                            <p:childTnLst>
                              <p:par>
                                <p:cTn id="22" presetID="2" presetClass="entr" presetSubtype="12" fill="hold" grpId="4" nodeType="afterEffect">
                                  <p:stCondLst>
                                    <p:cond delay="0"/>
                                  </p:stCondLst>
                                  <p:iterate>
                                    <p:tmAbs val="0"/>
                                  </p:iterate>
                                  <p:childTnLst>
                                    <p:set>
                                      <p:cBhvr>
                                        <p:cTn id="23" fill="hold"/>
                                        <p:tgtEl>
                                          <p:spTgt spid="902"/>
                                        </p:tgtEl>
                                        <p:attrNameLst>
                                          <p:attrName>style.visibility</p:attrName>
                                        </p:attrNameLst>
                                      </p:cBhvr>
                                      <p:to>
                                        <p:strVal val="visible"/>
                                      </p:to>
                                    </p:set>
                                    <p:anim calcmode="lin" valueType="num">
                                      <p:cBhvr>
                                        <p:cTn id="24" dur="1000" fill="hold"/>
                                        <p:tgtEl>
                                          <p:spTgt spid="902"/>
                                        </p:tgtEl>
                                        <p:attrNameLst>
                                          <p:attrName>ppt_x</p:attrName>
                                        </p:attrNameLst>
                                      </p:cBhvr>
                                      <p:tavLst>
                                        <p:tav tm="0">
                                          <p:val>
                                            <p:strVal val="0-#ppt_w/2"/>
                                          </p:val>
                                        </p:tav>
                                        <p:tav tm="100000">
                                          <p:val>
                                            <p:strVal val="#ppt_x"/>
                                          </p:val>
                                        </p:tav>
                                      </p:tavLst>
                                    </p:anim>
                                    <p:anim calcmode="lin" valueType="num">
                                      <p:cBhvr>
                                        <p:cTn id="25" dur="1000" fill="hold"/>
                                        <p:tgtEl>
                                          <p:spTgt spid="902"/>
                                        </p:tgtEl>
                                        <p:attrNameLst>
                                          <p:attrName>ppt_y</p:attrName>
                                        </p:attrNameLst>
                                      </p:cBhvr>
                                      <p:tavLst>
                                        <p:tav tm="0">
                                          <p:val>
                                            <p:strVal val="1+#ppt_h/2"/>
                                          </p:val>
                                        </p:tav>
                                        <p:tav tm="100000">
                                          <p:val>
                                            <p:strVal val="#ppt_y"/>
                                          </p:val>
                                        </p:tav>
                                      </p:tavLst>
                                    </p:anim>
                                  </p:childTnLst>
                                </p:cTn>
                              </p:par>
                            </p:childTnLst>
                          </p:cTn>
                        </p:par>
                        <p:par>
                          <p:cTn id="26" fill="hold">
                            <p:stCondLst>
                              <p:cond delay="4000"/>
                            </p:stCondLst>
                            <p:childTnLst>
                              <p:par>
                                <p:cTn id="27" presetID="2" presetClass="entr" presetSubtype="3" fill="hold" grpId="5" nodeType="afterEffect">
                                  <p:stCondLst>
                                    <p:cond delay="0"/>
                                  </p:stCondLst>
                                  <p:iterate>
                                    <p:tmAbs val="0"/>
                                  </p:iterate>
                                  <p:childTnLst>
                                    <p:set>
                                      <p:cBhvr>
                                        <p:cTn id="28" fill="hold"/>
                                        <p:tgtEl>
                                          <p:spTgt spid="908"/>
                                        </p:tgtEl>
                                        <p:attrNameLst>
                                          <p:attrName>style.visibility</p:attrName>
                                        </p:attrNameLst>
                                      </p:cBhvr>
                                      <p:to>
                                        <p:strVal val="visible"/>
                                      </p:to>
                                    </p:set>
                                    <p:anim calcmode="lin" valueType="num">
                                      <p:cBhvr>
                                        <p:cTn id="29" dur="1000" fill="hold"/>
                                        <p:tgtEl>
                                          <p:spTgt spid="908"/>
                                        </p:tgtEl>
                                        <p:attrNameLst>
                                          <p:attrName>ppt_x</p:attrName>
                                        </p:attrNameLst>
                                      </p:cBhvr>
                                      <p:tavLst>
                                        <p:tav tm="0">
                                          <p:val>
                                            <p:strVal val="1+#ppt_w/2"/>
                                          </p:val>
                                        </p:tav>
                                        <p:tav tm="100000">
                                          <p:val>
                                            <p:strVal val="#ppt_x"/>
                                          </p:val>
                                        </p:tav>
                                      </p:tavLst>
                                    </p:anim>
                                    <p:anim calcmode="lin" valueType="num">
                                      <p:cBhvr>
                                        <p:cTn id="30" dur="1000" fill="hold"/>
                                        <p:tgtEl>
                                          <p:spTgt spid="908"/>
                                        </p:tgtEl>
                                        <p:attrNameLst>
                                          <p:attrName>ppt_y</p:attrName>
                                        </p:attrNameLst>
                                      </p:cBhvr>
                                      <p:tavLst>
                                        <p:tav tm="0">
                                          <p:val>
                                            <p:strVal val="0-#ppt_h/2"/>
                                          </p:val>
                                        </p:tav>
                                        <p:tav tm="100000">
                                          <p:val>
                                            <p:strVal val="#ppt_y"/>
                                          </p:val>
                                        </p:tav>
                                      </p:tavLst>
                                    </p:anim>
                                  </p:childTnLst>
                                </p:cTn>
                              </p:par>
                            </p:childTnLst>
                          </p:cTn>
                        </p:par>
                        <p:par>
                          <p:cTn id="31" fill="hold">
                            <p:stCondLst>
                              <p:cond delay="5000"/>
                            </p:stCondLst>
                            <p:childTnLst>
                              <p:par>
                                <p:cTn id="32" presetID="2" presetClass="entr" presetSubtype="2" fill="hold" grpId="6" nodeType="afterEffect">
                                  <p:stCondLst>
                                    <p:cond delay="0"/>
                                  </p:stCondLst>
                                  <p:iterate>
                                    <p:tmAbs val="0"/>
                                  </p:iterate>
                                  <p:childTnLst>
                                    <p:set>
                                      <p:cBhvr>
                                        <p:cTn id="33" fill="hold"/>
                                        <p:tgtEl>
                                          <p:spTgt spid="911"/>
                                        </p:tgtEl>
                                        <p:attrNameLst>
                                          <p:attrName>style.visibility</p:attrName>
                                        </p:attrNameLst>
                                      </p:cBhvr>
                                      <p:to>
                                        <p:strVal val="visible"/>
                                      </p:to>
                                    </p:set>
                                    <p:anim calcmode="lin" valueType="num">
                                      <p:cBhvr>
                                        <p:cTn id="34" dur="1000" fill="hold"/>
                                        <p:tgtEl>
                                          <p:spTgt spid="911"/>
                                        </p:tgtEl>
                                        <p:attrNameLst>
                                          <p:attrName>ppt_x</p:attrName>
                                        </p:attrNameLst>
                                      </p:cBhvr>
                                      <p:tavLst>
                                        <p:tav tm="0">
                                          <p:val>
                                            <p:strVal val="1+#ppt_w/2"/>
                                          </p:val>
                                        </p:tav>
                                        <p:tav tm="100000">
                                          <p:val>
                                            <p:strVal val="#ppt_x"/>
                                          </p:val>
                                        </p:tav>
                                      </p:tavLst>
                                    </p:anim>
                                    <p:anim calcmode="lin" valueType="num">
                                      <p:cBhvr>
                                        <p:cTn id="35" dur="1000" fill="hold"/>
                                        <p:tgtEl>
                                          <p:spTgt spid="9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 grpId="1" animBg="1" advAuto="0"/>
      <p:bldP spid="899" grpId="2" animBg="1" advAuto="0"/>
      <p:bldP spid="902" grpId="4" animBg="1" advAuto="0"/>
      <p:bldP spid="905" grpId="3" animBg="1" advAuto="0"/>
      <p:bldP spid="908" grpId="5" animBg="1" advAuto="0"/>
      <p:bldP spid="911" grpId="6"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 name="矩形"/>
          <p:cNvSpPr/>
          <p:nvPr/>
        </p:nvSpPr>
        <p:spPr>
          <a:xfrm>
            <a:off x="3713506" y="1405856"/>
            <a:ext cx="3024732" cy="596464"/>
          </a:xfrm>
          <a:prstGeom prst="rect">
            <a:avLst/>
          </a:prstGeom>
          <a:solidFill>
            <a:srgbClr val="43D7FB">
              <a:alpha val="43917"/>
            </a:srgbClr>
          </a:solidFill>
          <a:ln w="12700">
            <a:miter lim="400000"/>
          </a:ln>
        </p:spPr>
        <p:txBody>
          <a:bodyPr lIns="45719" rIns="45719" anchor="ctr"/>
          <a:lstStyle/>
          <a:p>
            <a:pPr>
              <a:defRPr>
                <a:solidFill>
                  <a:srgbClr val="FFFFFF"/>
                </a:solidFill>
              </a:defRPr>
            </a:pPr>
            <a:endParaRPr>
              <a:latin typeface="Heiti SC Light" charset="-122"/>
              <a:ea typeface="Heiti SC Light" charset="-122"/>
              <a:cs typeface="Heiti SC Light" charset="-122"/>
            </a:endParaRPr>
          </a:p>
        </p:txBody>
      </p:sp>
      <p:sp>
        <p:nvSpPr>
          <p:cNvPr id="923" name="矩形 29"/>
          <p:cNvSpPr txBox="1"/>
          <p:nvPr/>
        </p:nvSpPr>
        <p:spPr>
          <a:xfrm>
            <a:off x="330480" y="212915"/>
            <a:ext cx="1669686" cy="46166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342900" indent="-342900">
              <a:buSzPct val="100000"/>
              <a:buChar char="➢"/>
              <a:defRPr sz="2400">
                <a:solidFill>
                  <a:srgbClr val="95CCCA"/>
                </a:solidFill>
                <a:latin typeface="经典综艺体简"/>
                <a:ea typeface="经典综艺体简"/>
                <a:cs typeface="经典综艺体简"/>
                <a:sym typeface="经典综艺体简"/>
              </a:defRPr>
            </a:lvl1pPr>
          </a:lstStyle>
          <a:p>
            <a:r>
              <a:rPr>
                <a:latin typeface="Heiti SC Light" charset="-122"/>
                <a:ea typeface="Heiti SC Light" charset="-122"/>
                <a:cs typeface="Heiti SC Light" charset="-122"/>
              </a:rPr>
              <a:t>产品逻辑</a:t>
            </a:r>
          </a:p>
        </p:txBody>
      </p:sp>
      <p:sp>
        <p:nvSpPr>
          <p:cNvPr id="924" name="直接连接符 31"/>
          <p:cNvSpPr/>
          <p:nvPr/>
        </p:nvSpPr>
        <p:spPr>
          <a:xfrm>
            <a:off x="-1" y="935078"/>
            <a:ext cx="11273871" cy="1"/>
          </a:xfrm>
          <a:prstGeom prst="line">
            <a:avLst/>
          </a:prstGeom>
          <a:ln w="12700">
            <a:solidFill>
              <a:srgbClr val="FFFFFF">
                <a:alpha val="10500"/>
              </a:srgbClr>
            </a:solidFill>
            <a:miter/>
          </a:ln>
        </p:spPr>
        <p:txBody>
          <a:bodyPr lIns="45719" rIns="45719"/>
          <a:lstStyle/>
          <a:p>
            <a:endParaRPr>
              <a:latin typeface="Heiti SC Light" charset="-122"/>
              <a:ea typeface="Heiti SC Light" charset="-122"/>
              <a:cs typeface="Heiti SC Light" charset="-122"/>
            </a:endParaRPr>
          </a:p>
        </p:txBody>
      </p:sp>
      <p:grpSp>
        <p:nvGrpSpPr>
          <p:cNvPr id="931" name="组合 32"/>
          <p:cNvGrpSpPr/>
          <p:nvPr/>
        </p:nvGrpSpPr>
        <p:grpSpPr>
          <a:xfrm>
            <a:off x="0" y="780259"/>
            <a:ext cx="5723999" cy="78380"/>
            <a:chOff x="0" y="0"/>
            <a:chExt cx="5723998" cy="78378"/>
          </a:xfrm>
        </p:grpSpPr>
        <p:sp>
          <p:nvSpPr>
            <p:cNvPr id="925" name="任意多边形 33"/>
            <p:cNvSpPr/>
            <p:nvPr/>
          </p:nvSpPr>
          <p:spPr>
            <a:xfrm rot="10800000" flipH="1">
              <a:off x="0" y="0"/>
              <a:ext cx="1967533" cy="78378"/>
            </a:xfrm>
            <a:custGeom>
              <a:avLst/>
              <a:gdLst/>
              <a:ahLst/>
              <a:cxnLst>
                <a:cxn ang="0">
                  <a:pos x="wd2" y="hd2"/>
                </a:cxn>
                <a:cxn ang="5400000">
                  <a:pos x="wd2" y="hd2"/>
                </a:cxn>
                <a:cxn ang="10800000">
                  <a:pos x="wd2" y="hd2"/>
                </a:cxn>
                <a:cxn ang="16200000">
                  <a:pos x="wd2" y="hd2"/>
                </a:cxn>
              </a:cxnLst>
              <a:rect l="0" t="0" r="r" b="b"/>
              <a:pathLst>
                <a:path w="21600" h="21600" extrusionOk="0">
                  <a:moveTo>
                    <a:pt x="19988" y="21600"/>
                  </a:moveTo>
                  <a:lnTo>
                    <a:pt x="0" y="21600"/>
                  </a:lnTo>
                  <a:lnTo>
                    <a:pt x="0" y="0"/>
                  </a:lnTo>
                  <a:lnTo>
                    <a:pt x="21600" y="0"/>
                  </a:lnTo>
                  <a:close/>
                </a:path>
              </a:pathLst>
            </a:custGeom>
            <a:solidFill>
              <a:srgbClr val="61D6F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926" name="平行四边形 34"/>
            <p:cNvSpPr/>
            <p:nvPr/>
          </p:nvSpPr>
          <p:spPr>
            <a:xfrm rot="10800000" flipH="1">
              <a:off x="1941686" y="0"/>
              <a:ext cx="1488142"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857" y="0"/>
                  </a:lnTo>
                  <a:lnTo>
                    <a:pt x="21600" y="0"/>
                  </a:lnTo>
                  <a:lnTo>
                    <a:pt x="19743" y="21600"/>
                  </a:lnTo>
                  <a:close/>
                </a:path>
              </a:pathLst>
            </a:custGeom>
            <a:solidFill>
              <a:srgbClr val="61D6F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927" name="平行四边形 35"/>
            <p:cNvSpPr/>
            <p:nvPr/>
          </p:nvSpPr>
          <p:spPr>
            <a:xfrm rot="10800000" flipH="1">
              <a:off x="3403980" y="0"/>
              <a:ext cx="1033432"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674" y="0"/>
                  </a:lnTo>
                  <a:lnTo>
                    <a:pt x="21600" y="0"/>
                  </a:lnTo>
                  <a:lnTo>
                    <a:pt x="18926"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928" name="平行四边形 36"/>
            <p:cNvSpPr/>
            <p:nvPr/>
          </p:nvSpPr>
          <p:spPr>
            <a:xfrm rot="10800000" flipH="1">
              <a:off x="4411564"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929" name="平行四边形 37"/>
            <p:cNvSpPr/>
            <p:nvPr/>
          </p:nvSpPr>
          <p:spPr>
            <a:xfrm rot="10800000" flipH="1">
              <a:off x="4840427"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930" name="平行四边形 38"/>
            <p:cNvSpPr/>
            <p:nvPr/>
          </p:nvSpPr>
          <p:spPr>
            <a:xfrm rot="10800000" flipH="1">
              <a:off x="5269289"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grpSp>
      <p:grpSp>
        <p:nvGrpSpPr>
          <p:cNvPr id="937" name="成组"/>
          <p:cNvGrpSpPr/>
          <p:nvPr/>
        </p:nvGrpSpPr>
        <p:grpSpPr>
          <a:xfrm>
            <a:off x="262055" y="1119477"/>
            <a:ext cx="1290033" cy="1516623"/>
            <a:chOff x="20695" y="0"/>
            <a:chExt cx="1290031" cy="1516622"/>
          </a:xfrm>
        </p:grpSpPr>
        <p:grpSp>
          <p:nvGrpSpPr>
            <p:cNvPr id="934" name="그룹 10"/>
            <p:cNvGrpSpPr/>
            <p:nvPr/>
          </p:nvGrpSpPr>
          <p:grpSpPr>
            <a:xfrm>
              <a:off x="146652" y="808291"/>
              <a:ext cx="1164074" cy="153888"/>
              <a:chOff x="0" y="0"/>
              <a:chExt cx="1164073" cy="153887"/>
            </a:xfrm>
          </p:grpSpPr>
          <p:sp>
            <p:nvSpPr>
              <p:cNvPr id="932" name="Rectangle 3"/>
              <p:cNvSpPr txBox="1"/>
              <p:nvPr/>
            </p:nvSpPr>
            <p:spPr>
              <a:xfrm>
                <a:off x="269164" y="0"/>
                <a:ext cx="894909" cy="153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spcBef>
                    <a:spcPts val="200"/>
                  </a:spcBef>
                  <a:defRPr sz="1000" b="1">
                    <a:solidFill>
                      <a:srgbClr val="BFBFBF"/>
                    </a:solidFill>
                  </a:defRPr>
                </a:lvl1pPr>
              </a:lstStyle>
              <a:p>
                <a:r>
                  <a:rPr>
                    <a:latin typeface="Heiti SC Light" charset="-122"/>
                    <a:ea typeface="Heiti SC Light" charset="-122"/>
                    <a:cs typeface="Heiti SC Light" charset="-122"/>
                  </a:rPr>
                  <a:t>STEP 01</a:t>
                </a:r>
              </a:p>
            </p:txBody>
          </p:sp>
          <p:sp>
            <p:nvSpPr>
              <p:cNvPr id="933" name="타원 16"/>
              <p:cNvSpPr/>
              <p:nvPr/>
            </p:nvSpPr>
            <p:spPr>
              <a:xfrm>
                <a:off x="0" y="17016"/>
                <a:ext cx="119857" cy="119857"/>
              </a:xfrm>
              <a:prstGeom prst="ellipse">
                <a:avLst/>
              </a:prstGeom>
              <a:noFill/>
              <a:ln w="12700" cap="flat">
                <a:solidFill>
                  <a:srgbClr val="2A9995"/>
                </a:solidFill>
                <a:prstDash val="solid"/>
                <a:miter lim="800000"/>
              </a:ln>
              <a:effectLst/>
            </p:spPr>
            <p:txBody>
              <a:bodyPr wrap="square" lIns="45719" tIns="45719" rIns="45719" bIns="45719" numCol="1" anchor="ctr">
                <a:noAutofit/>
              </a:bodyPr>
              <a:lstStyle/>
              <a:p>
                <a:pPr algn="ctr">
                  <a:defRPr sz="1600">
                    <a:solidFill>
                      <a:srgbClr val="BFBFBF"/>
                    </a:solidFill>
                  </a:defRPr>
                </a:pPr>
                <a:endParaRPr>
                  <a:latin typeface="Heiti SC Light" charset="-122"/>
                  <a:ea typeface="Heiti SC Light" charset="-122"/>
                  <a:cs typeface="Heiti SC Light" charset="-122"/>
                </a:endParaRPr>
              </a:p>
            </p:txBody>
          </p:sp>
        </p:grpSp>
        <p:pic>
          <p:nvPicPr>
            <p:cNvPr id="935" name="图像" descr="图像"/>
            <p:cNvPicPr>
              <a:picLocks noChangeAspect="1"/>
            </p:cNvPicPr>
            <p:nvPr/>
          </p:nvPicPr>
          <p:blipFill>
            <a:blip r:embed="rId2">
              <a:extLst/>
            </a:blip>
            <a:stretch>
              <a:fillRect/>
            </a:stretch>
          </p:blipFill>
          <p:spPr>
            <a:xfrm>
              <a:off x="166366" y="0"/>
              <a:ext cx="576693" cy="639768"/>
            </a:xfrm>
            <a:prstGeom prst="rect">
              <a:avLst/>
            </a:prstGeom>
            <a:ln w="12700" cap="flat">
              <a:noFill/>
              <a:miter lim="400000"/>
            </a:ln>
            <a:effectLst/>
          </p:spPr>
        </p:pic>
        <p:sp>
          <p:nvSpPr>
            <p:cNvPr id="936" name="放款人创建信息…"/>
            <p:cNvSpPr txBox="1"/>
            <p:nvPr/>
          </p:nvSpPr>
          <p:spPr>
            <a:xfrm>
              <a:off x="20695" y="1116514"/>
              <a:ext cx="990011" cy="400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lgn="ctr">
                <a:defRPr sz="1000">
                  <a:solidFill>
                    <a:srgbClr val="FFFFFF"/>
                  </a:solidFill>
                </a:defRPr>
              </a:pPr>
              <a:r>
                <a:rPr>
                  <a:latin typeface="Heiti SC Light" charset="-122"/>
                  <a:ea typeface="Heiti SC Light" charset="-122"/>
                  <a:cs typeface="Heiti SC Light" charset="-122"/>
                </a:rPr>
                <a:t>放款人创建信息</a:t>
              </a:r>
            </a:p>
            <a:p>
              <a:pPr algn="ctr">
                <a:defRPr sz="1000">
                  <a:solidFill>
                    <a:srgbClr val="FFFFFF"/>
                  </a:solidFill>
                </a:defRPr>
              </a:pPr>
              <a:r>
                <a:rPr>
                  <a:latin typeface="Heiti SC Light" charset="-122"/>
                  <a:ea typeface="Heiti SC Light" charset="-122"/>
                  <a:cs typeface="Heiti SC Light" charset="-122"/>
                </a:rPr>
                <a:t>利息、借款周期</a:t>
              </a:r>
            </a:p>
          </p:txBody>
        </p:sp>
      </p:grpSp>
      <p:grpSp>
        <p:nvGrpSpPr>
          <p:cNvPr id="943" name="成组"/>
          <p:cNvGrpSpPr/>
          <p:nvPr/>
        </p:nvGrpSpPr>
        <p:grpSpPr>
          <a:xfrm>
            <a:off x="202082" y="3591457"/>
            <a:ext cx="1226010" cy="1516470"/>
            <a:chOff x="1564" y="0"/>
            <a:chExt cx="1226009" cy="1516468"/>
          </a:xfrm>
        </p:grpSpPr>
        <p:pic>
          <p:nvPicPr>
            <p:cNvPr id="938" name="timg.jpeg" descr="timg.jpeg"/>
            <p:cNvPicPr>
              <a:picLocks noChangeAspect="1"/>
            </p:cNvPicPr>
            <p:nvPr/>
          </p:nvPicPr>
          <p:blipFill>
            <a:blip r:embed="rId3">
              <a:extLst/>
            </a:blip>
            <a:srcRect l="16173" t="14617" r="16172" b="14609"/>
            <a:stretch>
              <a:fillRect/>
            </a:stretch>
          </p:blipFill>
          <p:spPr>
            <a:xfrm>
              <a:off x="208333" y="0"/>
              <a:ext cx="576474" cy="603043"/>
            </a:xfrm>
            <a:custGeom>
              <a:avLst/>
              <a:gdLst/>
              <a:ahLst/>
              <a:cxnLst>
                <a:cxn ang="0">
                  <a:pos x="wd2" y="hd2"/>
                </a:cxn>
                <a:cxn ang="5400000">
                  <a:pos x="wd2" y="hd2"/>
                </a:cxn>
                <a:cxn ang="10800000">
                  <a:pos x="wd2" y="hd2"/>
                </a:cxn>
                <a:cxn ang="16200000">
                  <a:pos x="wd2" y="hd2"/>
                </a:cxn>
              </a:cxnLst>
              <a:rect l="0" t="0" r="r" b="b"/>
              <a:pathLst>
                <a:path w="19678" h="20595" extrusionOk="0">
                  <a:moveTo>
                    <a:pt x="9832" y="0"/>
                  </a:moveTo>
                  <a:cubicBezTo>
                    <a:pt x="7314" y="0"/>
                    <a:pt x="4804" y="999"/>
                    <a:pt x="2882" y="3009"/>
                  </a:cubicBezTo>
                  <a:cubicBezTo>
                    <a:pt x="-961" y="7030"/>
                    <a:pt x="-961" y="13559"/>
                    <a:pt x="2882" y="17579"/>
                  </a:cubicBezTo>
                  <a:cubicBezTo>
                    <a:pt x="6726" y="21600"/>
                    <a:pt x="12952" y="21600"/>
                    <a:pt x="16796" y="17579"/>
                  </a:cubicBezTo>
                  <a:cubicBezTo>
                    <a:pt x="20639" y="13559"/>
                    <a:pt x="20639" y="7030"/>
                    <a:pt x="16796" y="3009"/>
                  </a:cubicBezTo>
                  <a:cubicBezTo>
                    <a:pt x="14874" y="999"/>
                    <a:pt x="12351" y="0"/>
                    <a:pt x="9832" y="0"/>
                  </a:cubicBezTo>
                  <a:close/>
                </a:path>
              </a:pathLst>
            </a:custGeom>
            <a:ln w="12700" cap="flat">
              <a:noFill/>
              <a:miter lim="400000"/>
            </a:ln>
            <a:effectLst/>
          </p:spPr>
        </p:pic>
        <p:grpSp>
          <p:nvGrpSpPr>
            <p:cNvPr id="941" name="그룹 10"/>
            <p:cNvGrpSpPr/>
            <p:nvPr/>
          </p:nvGrpSpPr>
          <p:grpSpPr>
            <a:xfrm>
              <a:off x="63499" y="789852"/>
              <a:ext cx="1164074" cy="153888"/>
              <a:chOff x="0" y="0"/>
              <a:chExt cx="1164073" cy="153887"/>
            </a:xfrm>
          </p:grpSpPr>
          <p:sp>
            <p:nvSpPr>
              <p:cNvPr id="939" name="Rectangle 3"/>
              <p:cNvSpPr txBox="1"/>
              <p:nvPr/>
            </p:nvSpPr>
            <p:spPr>
              <a:xfrm>
                <a:off x="269164" y="0"/>
                <a:ext cx="894909" cy="153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spcBef>
                    <a:spcPts val="200"/>
                  </a:spcBef>
                  <a:defRPr sz="1000" b="1">
                    <a:solidFill>
                      <a:srgbClr val="BFBFBF"/>
                    </a:solidFill>
                  </a:defRPr>
                </a:lvl1pPr>
              </a:lstStyle>
              <a:p>
                <a:r>
                  <a:rPr>
                    <a:latin typeface="Heiti SC Light" charset="-122"/>
                    <a:ea typeface="Heiti SC Light" charset="-122"/>
                    <a:cs typeface="Heiti SC Light" charset="-122"/>
                  </a:rPr>
                  <a:t>STEP 02</a:t>
                </a:r>
              </a:p>
            </p:txBody>
          </p:sp>
          <p:sp>
            <p:nvSpPr>
              <p:cNvPr id="940" name="타원 16"/>
              <p:cNvSpPr/>
              <p:nvPr/>
            </p:nvSpPr>
            <p:spPr>
              <a:xfrm>
                <a:off x="0" y="17016"/>
                <a:ext cx="119857" cy="119857"/>
              </a:xfrm>
              <a:prstGeom prst="ellipse">
                <a:avLst/>
              </a:prstGeom>
              <a:noFill/>
              <a:ln w="12700" cap="flat">
                <a:solidFill>
                  <a:srgbClr val="2A9995"/>
                </a:solidFill>
                <a:prstDash val="solid"/>
                <a:miter lim="800000"/>
              </a:ln>
              <a:effectLst/>
            </p:spPr>
            <p:txBody>
              <a:bodyPr wrap="square" lIns="45719" tIns="45719" rIns="45719" bIns="45719" numCol="1" anchor="ctr">
                <a:noAutofit/>
              </a:bodyPr>
              <a:lstStyle/>
              <a:p>
                <a:pPr algn="ctr">
                  <a:defRPr sz="1600">
                    <a:solidFill>
                      <a:srgbClr val="BFBFBF"/>
                    </a:solidFill>
                  </a:defRPr>
                </a:pPr>
                <a:endParaRPr>
                  <a:latin typeface="Heiti SC Light" charset="-122"/>
                  <a:ea typeface="Heiti SC Light" charset="-122"/>
                  <a:cs typeface="Heiti SC Light" charset="-122"/>
                </a:endParaRPr>
              </a:p>
            </p:txBody>
          </p:sp>
        </p:grpSp>
        <p:sp>
          <p:nvSpPr>
            <p:cNvPr id="942" name="选择信息…"/>
            <p:cNvSpPr txBox="1"/>
            <p:nvPr/>
          </p:nvSpPr>
          <p:spPr>
            <a:xfrm>
              <a:off x="1564" y="1116361"/>
              <a:ext cx="990012" cy="4001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lgn="ctr">
                <a:defRPr sz="1000">
                  <a:solidFill>
                    <a:srgbClr val="FFFFFF"/>
                  </a:solidFill>
                </a:defRPr>
              </a:pPr>
              <a:r>
                <a:rPr>
                  <a:latin typeface="Heiti SC Light" charset="-122"/>
                  <a:ea typeface="Heiti SC Light" charset="-122"/>
                  <a:cs typeface="Heiti SC Light" charset="-122"/>
                </a:rPr>
                <a:t>选择信息</a:t>
              </a:r>
            </a:p>
            <a:p>
              <a:pPr algn="ctr">
                <a:defRPr sz="1000">
                  <a:solidFill>
                    <a:srgbClr val="FFFFFF"/>
                  </a:solidFill>
                </a:defRPr>
              </a:pPr>
              <a:r>
                <a:rPr>
                  <a:latin typeface="Heiti SC Light" charset="-122"/>
                  <a:ea typeface="Heiti SC Light" charset="-122"/>
                  <a:cs typeface="Heiti SC Light" charset="-122"/>
                </a:rPr>
                <a:t>利息、借款周期</a:t>
              </a:r>
            </a:p>
          </p:txBody>
        </p:sp>
      </p:grpSp>
      <p:pic>
        <p:nvPicPr>
          <p:cNvPr id="944" name="WechatIMG419.png" descr="WechatIMG419.png"/>
          <p:cNvPicPr>
            <a:picLocks noChangeAspect="1"/>
          </p:cNvPicPr>
          <p:nvPr/>
        </p:nvPicPr>
        <p:blipFill>
          <a:blip r:embed="rId4">
            <a:extLst/>
          </a:blip>
          <a:srcRect l="1852" t="594" r="1858" b="606"/>
          <a:stretch>
            <a:fillRect/>
          </a:stretch>
        </p:blipFill>
        <p:spPr>
          <a:xfrm>
            <a:off x="2464484" y="2263565"/>
            <a:ext cx="623558" cy="639810"/>
          </a:xfrm>
          <a:custGeom>
            <a:avLst/>
            <a:gdLst/>
            <a:ahLst/>
            <a:cxnLst>
              <a:cxn ang="0">
                <a:pos x="wd2" y="hd2"/>
              </a:cxn>
              <a:cxn ang="5400000">
                <a:pos x="wd2" y="hd2"/>
              </a:cxn>
              <a:cxn ang="10800000">
                <a:pos x="wd2" y="hd2"/>
              </a:cxn>
              <a:cxn ang="16200000">
                <a:pos x="wd2" y="hd2"/>
              </a:cxn>
            </a:cxnLst>
            <a:rect l="0" t="0" r="r" b="b"/>
            <a:pathLst>
              <a:path w="19679" h="20595" extrusionOk="0">
                <a:moveTo>
                  <a:pt x="9845" y="0"/>
                </a:moveTo>
                <a:cubicBezTo>
                  <a:pt x="7327" y="0"/>
                  <a:pt x="4803" y="1004"/>
                  <a:pt x="2881" y="3015"/>
                </a:cubicBezTo>
                <a:cubicBezTo>
                  <a:pt x="-961" y="7037"/>
                  <a:pt x="-961" y="13556"/>
                  <a:pt x="2881" y="17578"/>
                </a:cubicBezTo>
                <a:cubicBezTo>
                  <a:pt x="6724" y="21600"/>
                  <a:pt x="12954" y="21600"/>
                  <a:pt x="16797" y="17578"/>
                </a:cubicBezTo>
                <a:cubicBezTo>
                  <a:pt x="20639" y="13556"/>
                  <a:pt x="20639" y="7037"/>
                  <a:pt x="16797" y="3015"/>
                </a:cubicBezTo>
                <a:cubicBezTo>
                  <a:pt x="14875" y="1004"/>
                  <a:pt x="12363" y="0"/>
                  <a:pt x="9845" y="0"/>
                </a:cubicBezTo>
                <a:close/>
              </a:path>
            </a:pathLst>
          </a:custGeom>
          <a:ln w="12700">
            <a:miter lim="400000"/>
          </a:ln>
        </p:spPr>
      </p:pic>
      <p:grpSp>
        <p:nvGrpSpPr>
          <p:cNvPr id="947" name="그룹 10"/>
          <p:cNvGrpSpPr/>
          <p:nvPr/>
        </p:nvGrpSpPr>
        <p:grpSpPr>
          <a:xfrm>
            <a:off x="2331761" y="3061606"/>
            <a:ext cx="1164074" cy="153888"/>
            <a:chOff x="0" y="0"/>
            <a:chExt cx="1164073" cy="153887"/>
          </a:xfrm>
        </p:grpSpPr>
        <p:sp>
          <p:nvSpPr>
            <p:cNvPr id="945" name="Rectangle 3"/>
            <p:cNvSpPr txBox="1"/>
            <p:nvPr/>
          </p:nvSpPr>
          <p:spPr>
            <a:xfrm>
              <a:off x="269164" y="0"/>
              <a:ext cx="894909" cy="153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spcBef>
                  <a:spcPts val="200"/>
                </a:spcBef>
                <a:defRPr sz="1000" b="1">
                  <a:solidFill>
                    <a:srgbClr val="BFBFBF"/>
                  </a:solidFill>
                </a:defRPr>
              </a:lvl1pPr>
            </a:lstStyle>
            <a:p>
              <a:r>
                <a:rPr>
                  <a:latin typeface="Heiti SC Light" charset="-122"/>
                  <a:ea typeface="Heiti SC Light" charset="-122"/>
                  <a:cs typeface="Heiti SC Light" charset="-122"/>
                </a:rPr>
                <a:t>STEP 03</a:t>
              </a:r>
            </a:p>
          </p:txBody>
        </p:sp>
        <p:sp>
          <p:nvSpPr>
            <p:cNvPr id="946" name="타원 16"/>
            <p:cNvSpPr/>
            <p:nvPr/>
          </p:nvSpPr>
          <p:spPr>
            <a:xfrm>
              <a:off x="0" y="17016"/>
              <a:ext cx="119857" cy="119857"/>
            </a:xfrm>
            <a:prstGeom prst="ellipse">
              <a:avLst/>
            </a:prstGeom>
            <a:noFill/>
            <a:ln w="12700" cap="flat">
              <a:solidFill>
                <a:srgbClr val="2A9995"/>
              </a:solidFill>
              <a:prstDash val="solid"/>
              <a:miter lim="800000"/>
            </a:ln>
            <a:effectLst/>
          </p:spPr>
          <p:txBody>
            <a:bodyPr wrap="square" lIns="45719" tIns="45719" rIns="45719" bIns="45719" numCol="1" anchor="ctr">
              <a:noAutofit/>
            </a:bodyPr>
            <a:lstStyle/>
            <a:p>
              <a:pPr algn="ctr">
                <a:defRPr sz="1600">
                  <a:solidFill>
                    <a:srgbClr val="BFBFBF"/>
                  </a:solidFill>
                </a:defRPr>
              </a:pPr>
              <a:endParaRPr>
                <a:latin typeface="Heiti SC Light" charset="-122"/>
                <a:ea typeface="Heiti SC Light" charset="-122"/>
                <a:cs typeface="Heiti SC Light" charset="-122"/>
              </a:endParaRPr>
            </a:p>
          </p:txBody>
        </p:sp>
      </p:grpSp>
      <p:sp>
        <p:nvSpPr>
          <p:cNvPr id="948" name="信息匹配…"/>
          <p:cNvSpPr txBox="1"/>
          <p:nvPr/>
        </p:nvSpPr>
        <p:spPr>
          <a:xfrm>
            <a:off x="2473617" y="3359539"/>
            <a:ext cx="605292" cy="40011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1000">
                <a:solidFill>
                  <a:srgbClr val="FFFFFF"/>
                </a:solidFill>
              </a:defRPr>
            </a:pPr>
            <a:r>
              <a:rPr>
                <a:latin typeface="Heiti SC Light" charset="-122"/>
                <a:ea typeface="Heiti SC Light" charset="-122"/>
                <a:cs typeface="Heiti SC Light" charset="-122"/>
              </a:rPr>
              <a:t>信息匹配</a:t>
            </a:r>
          </a:p>
          <a:p>
            <a:pPr algn="ctr">
              <a:defRPr sz="1000">
                <a:solidFill>
                  <a:srgbClr val="FFFFFF"/>
                </a:solidFill>
              </a:defRPr>
            </a:pPr>
            <a:r>
              <a:rPr>
                <a:latin typeface="Heiti SC Light" charset="-122"/>
                <a:ea typeface="Heiti SC Light" charset="-122"/>
                <a:cs typeface="Heiti SC Light" charset="-122"/>
              </a:rPr>
              <a:t>达成交易</a:t>
            </a:r>
          </a:p>
        </p:txBody>
      </p:sp>
      <p:sp>
        <p:nvSpPr>
          <p:cNvPr id="949" name="线条"/>
          <p:cNvSpPr/>
          <p:nvPr/>
        </p:nvSpPr>
        <p:spPr>
          <a:xfrm>
            <a:off x="1383516" y="1535762"/>
            <a:ext cx="853951" cy="853951"/>
          </a:xfrm>
          <a:prstGeom prst="line">
            <a:avLst/>
          </a:prstGeom>
          <a:ln w="12700">
            <a:solidFill>
              <a:schemeClr val="accent1"/>
            </a:solidFill>
            <a:miter/>
            <a:tailEnd type="triangle"/>
          </a:ln>
        </p:spPr>
        <p:txBody>
          <a:bodyPr lIns="45719" rIns="45719"/>
          <a:lstStyle/>
          <a:p>
            <a:endParaRPr>
              <a:latin typeface="Heiti SC Light" charset="-122"/>
              <a:ea typeface="Heiti SC Light" charset="-122"/>
              <a:cs typeface="Heiti SC Light" charset="-122"/>
            </a:endParaRPr>
          </a:p>
        </p:txBody>
      </p:sp>
      <p:sp>
        <p:nvSpPr>
          <p:cNvPr id="950" name="线条"/>
          <p:cNvSpPr/>
          <p:nvPr/>
        </p:nvSpPr>
        <p:spPr>
          <a:xfrm flipV="1">
            <a:off x="1131431" y="3255007"/>
            <a:ext cx="995528" cy="691174"/>
          </a:xfrm>
          <a:prstGeom prst="line">
            <a:avLst/>
          </a:prstGeom>
          <a:ln w="12700">
            <a:solidFill>
              <a:schemeClr val="accent1"/>
            </a:solidFill>
            <a:miter/>
            <a:tailEnd type="triangle"/>
          </a:ln>
        </p:spPr>
        <p:txBody>
          <a:bodyPr lIns="45719" rIns="45719"/>
          <a:lstStyle/>
          <a:p>
            <a:endParaRPr>
              <a:latin typeface="Heiti SC Light" charset="-122"/>
              <a:ea typeface="Heiti SC Light" charset="-122"/>
              <a:cs typeface="Heiti SC Light" charset="-122"/>
            </a:endParaRPr>
          </a:p>
        </p:txBody>
      </p:sp>
      <p:sp>
        <p:nvSpPr>
          <p:cNvPr id="951" name="线条"/>
          <p:cNvSpPr/>
          <p:nvPr/>
        </p:nvSpPr>
        <p:spPr>
          <a:xfrm>
            <a:off x="3235456" y="2647533"/>
            <a:ext cx="623558" cy="1"/>
          </a:xfrm>
          <a:prstGeom prst="line">
            <a:avLst/>
          </a:prstGeom>
          <a:ln w="12700">
            <a:solidFill>
              <a:schemeClr val="accent1"/>
            </a:solidFill>
            <a:miter/>
            <a:tailEnd type="triangle"/>
          </a:ln>
        </p:spPr>
        <p:txBody>
          <a:bodyPr lIns="45719" rIns="45719"/>
          <a:lstStyle/>
          <a:p>
            <a:endParaRPr>
              <a:latin typeface="Heiti SC Light" charset="-122"/>
              <a:ea typeface="Heiti SC Light" charset="-122"/>
              <a:cs typeface="Heiti SC Light" charset="-122"/>
            </a:endParaRPr>
          </a:p>
        </p:txBody>
      </p:sp>
      <p:grpSp>
        <p:nvGrpSpPr>
          <p:cNvPr id="954" name="成组"/>
          <p:cNvGrpSpPr/>
          <p:nvPr/>
        </p:nvGrpSpPr>
        <p:grpSpPr>
          <a:xfrm>
            <a:off x="3335131" y="2271898"/>
            <a:ext cx="1993492" cy="1470113"/>
            <a:chOff x="20071" y="-161805"/>
            <a:chExt cx="1993491" cy="1470112"/>
          </a:xfrm>
        </p:grpSpPr>
        <p:pic>
          <p:nvPicPr>
            <p:cNvPr id="952" name="图像" descr="图像"/>
            <p:cNvPicPr>
              <a:picLocks noChangeAspect="1"/>
            </p:cNvPicPr>
            <p:nvPr/>
          </p:nvPicPr>
          <p:blipFill>
            <a:blip r:embed="rId5">
              <a:extLst/>
            </a:blip>
            <a:srcRect/>
            <a:stretch>
              <a:fillRect/>
            </a:stretch>
          </p:blipFill>
          <p:spPr>
            <a:xfrm>
              <a:off x="638992" y="-161805"/>
              <a:ext cx="755600" cy="510541"/>
            </a:xfrm>
            <a:prstGeom prst="rect">
              <a:avLst/>
            </a:prstGeom>
            <a:ln w="12700" cap="flat">
              <a:noFill/>
              <a:miter lim="400000"/>
            </a:ln>
            <a:effectLst/>
          </p:spPr>
        </p:pic>
        <p:sp>
          <p:nvSpPr>
            <p:cNvPr id="953" name="1.借款人银行卡信息提供给放款人…"/>
            <p:cNvSpPr txBox="1"/>
            <p:nvPr/>
          </p:nvSpPr>
          <p:spPr>
            <a:xfrm>
              <a:off x="20071" y="908199"/>
              <a:ext cx="1993491" cy="400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lgn="ctr">
                <a:defRPr sz="1000">
                  <a:solidFill>
                    <a:srgbClr val="FFFFFF"/>
                  </a:solidFill>
                </a:defRPr>
              </a:pPr>
              <a:r>
                <a:rPr>
                  <a:latin typeface="Heiti SC Light" charset="-122"/>
                  <a:ea typeface="Heiti SC Light" charset="-122"/>
                  <a:cs typeface="Heiti SC Light" charset="-122"/>
                </a:rPr>
                <a:t>1.借款人银行卡信息提供给放款人</a:t>
              </a:r>
            </a:p>
            <a:p>
              <a:pPr algn="ctr">
                <a:defRPr sz="1000">
                  <a:solidFill>
                    <a:srgbClr val="FFFFFF"/>
                  </a:solidFill>
                </a:defRPr>
              </a:pPr>
              <a:r>
                <a:rPr>
                  <a:latin typeface="Heiti SC Light" charset="-122"/>
                  <a:ea typeface="Heiti SC Light" charset="-122"/>
                  <a:cs typeface="Heiti SC Light" charset="-122"/>
                </a:rPr>
                <a:t>2.放款人点对点线下交易</a:t>
              </a:r>
            </a:p>
          </p:txBody>
        </p:sp>
      </p:grpSp>
      <p:pic>
        <p:nvPicPr>
          <p:cNvPr id="955" name="timg.jpeg" descr="timg.jpeg"/>
          <p:cNvPicPr>
            <a:picLocks noChangeAspect="1"/>
          </p:cNvPicPr>
          <p:nvPr/>
        </p:nvPicPr>
        <p:blipFill>
          <a:blip r:embed="rId3">
            <a:extLst/>
          </a:blip>
          <a:srcRect l="16173" t="14617" r="16172" b="14609"/>
          <a:stretch>
            <a:fillRect/>
          </a:stretch>
        </p:blipFill>
        <p:spPr>
          <a:xfrm>
            <a:off x="6505409" y="2281948"/>
            <a:ext cx="576474" cy="603044"/>
          </a:xfrm>
          <a:custGeom>
            <a:avLst/>
            <a:gdLst/>
            <a:ahLst/>
            <a:cxnLst>
              <a:cxn ang="0">
                <a:pos x="wd2" y="hd2"/>
              </a:cxn>
              <a:cxn ang="5400000">
                <a:pos x="wd2" y="hd2"/>
              </a:cxn>
              <a:cxn ang="10800000">
                <a:pos x="wd2" y="hd2"/>
              </a:cxn>
              <a:cxn ang="16200000">
                <a:pos x="wd2" y="hd2"/>
              </a:cxn>
            </a:cxnLst>
            <a:rect l="0" t="0" r="r" b="b"/>
            <a:pathLst>
              <a:path w="19678" h="20595" extrusionOk="0">
                <a:moveTo>
                  <a:pt x="9832" y="0"/>
                </a:moveTo>
                <a:cubicBezTo>
                  <a:pt x="7314" y="0"/>
                  <a:pt x="4804" y="999"/>
                  <a:pt x="2882" y="3009"/>
                </a:cubicBezTo>
                <a:cubicBezTo>
                  <a:pt x="-961" y="7030"/>
                  <a:pt x="-961" y="13559"/>
                  <a:pt x="2882" y="17579"/>
                </a:cubicBezTo>
                <a:cubicBezTo>
                  <a:pt x="6726" y="21600"/>
                  <a:pt x="12952" y="21600"/>
                  <a:pt x="16796" y="17579"/>
                </a:cubicBezTo>
                <a:cubicBezTo>
                  <a:pt x="20639" y="13559"/>
                  <a:pt x="20639" y="7030"/>
                  <a:pt x="16796" y="3009"/>
                </a:cubicBezTo>
                <a:cubicBezTo>
                  <a:pt x="14874" y="999"/>
                  <a:pt x="12351" y="0"/>
                  <a:pt x="9832" y="0"/>
                </a:cubicBezTo>
                <a:close/>
              </a:path>
            </a:pathLst>
          </a:custGeom>
          <a:ln w="12700">
            <a:miter lim="400000"/>
          </a:ln>
        </p:spPr>
      </p:pic>
      <p:sp>
        <p:nvSpPr>
          <p:cNvPr id="956" name="圆形"/>
          <p:cNvSpPr/>
          <p:nvPr/>
        </p:nvSpPr>
        <p:spPr>
          <a:xfrm>
            <a:off x="6426287" y="2217073"/>
            <a:ext cx="734718" cy="732794"/>
          </a:xfrm>
          <a:prstGeom prst="ellipse">
            <a:avLst/>
          </a:prstGeom>
          <a:solidFill>
            <a:srgbClr val="000000">
              <a:alpha val="54105"/>
            </a:srgbClr>
          </a:solidFill>
          <a:ln w="12700">
            <a:miter lim="400000"/>
          </a:ln>
        </p:spPr>
        <p:txBody>
          <a:bodyPr lIns="45719" rIns="45719" anchor="ctr"/>
          <a:lstStyle/>
          <a:p>
            <a:endParaRPr>
              <a:latin typeface="Heiti SC Light" charset="-122"/>
              <a:ea typeface="Heiti SC Light" charset="-122"/>
              <a:cs typeface="Heiti SC Light" charset="-122"/>
            </a:endParaRPr>
          </a:p>
        </p:txBody>
      </p:sp>
      <p:sp>
        <p:nvSpPr>
          <p:cNvPr id="957" name="收取0.1%/日管理费"/>
          <p:cNvSpPr txBox="1"/>
          <p:nvPr/>
        </p:nvSpPr>
        <p:spPr>
          <a:xfrm>
            <a:off x="8187175" y="3308213"/>
            <a:ext cx="1193594" cy="24622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solidFill>
                  <a:srgbClr val="FFFFFF"/>
                </a:solidFill>
              </a:defRPr>
            </a:lvl1pPr>
          </a:lstStyle>
          <a:p>
            <a:r>
              <a:rPr>
                <a:latin typeface="Heiti SC Light" charset="-122"/>
                <a:ea typeface="Heiti SC Light" charset="-122"/>
                <a:cs typeface="Heiti SC Light" charset="-122"/>
              </a:rPr>
              <a:t>收取0.1%/日管理费</a:t>
            </a:r>
          </a:p>
        </p:txBody>
      </p:sp>
      <p:grpSp>
        <p:nvGrpSpPr>
          <p:cNvPr id="960" name="그룹 10"/>
          <p:cNvGrpSpPr/>
          <p:nvPr/>
        </p:nvGrpSpPr>
        <p:grpSpPr>
          <a:xfrm>
            <a:off x="3906915" y="3061606"/>
            <a:ext cx="1164074" cy="153888"/>
            <a:chOff x="0" y="0"/>
            <a:chExt cx="1164073" cy="153887"/>
          </a:xfrm>
        </p:grpSpPr>
        <p:sp>
          <p:nvSpPr>
            <p:cNvPr id="958" name="Rectangle 3"/>
            <p:cNvSpPr txBox="1"/>
            <p:nvPr/>
          </p:nvSpPr>
          <p:spPr>
            <a:xfrm>
              <a:off x="269164" y="0"/>
              <a:ext cx="894909" cy="153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spcBef>
                  <a:spcPts val="200"/>
                </a:spcBef>
                <a:defRPr sz="1000" b="1">
                  <a:solidFill>
                    <a:srgbClr val="BFBFBF"/>
                  </a:solidFill>
                </a:defRPr>
              </a:lvl1pPr>
            </a:lstStyle>
            <a:p>
              <a:r>
                <a:rPr>
                  <a:latin typeface="Heiti SC Light" charset="-122"/>
                  <a:ea typeface="Heiti SC Light" charset="-122"/>
                  <a:cs typeface="Heiti SC Light" charset="-122"/>
                </a:rPr>
                <a:t>STEP 04</a:t>
              </a:r>
            </a:p>
          </p:txBody>
        </p:sp>
        <p:sp>
          <p:nvSpPr>
            <p:cNvPr id="959" name="타원 16"/>
            <p:cNvSpPr/>
            <p:nvPr/>
          </p:nvSpPr>
          <p:spPr>
            <a:xfrm>
              <a:off x="0" y="17016"/>
              <a:ext cx="119857" cy="119857"/>
            </a:xfrm>
            <a:prstGeom prst="ellipse">
              <a:avLst/>
            </a:prstGeom>
            <a:noFill/>
            <a:ln w="12700" cap="flat">
              <a:solidFill>
                <a:srgbClr val="2A9995"/>
              </a:solidFill>
              <a:prstDash val="solid"/>
              <a:miter lim="800000"/>
            </a:ln>
            <a:effectLst/>
          </p:spPr>
          <p:txBody>
            <a:bodyPr wrap="square" lIns="45719" tIns="45719" rIns="45719" bIns="45719" numCol="1" anchor="ctr">
              <a:noAutofit/>
            </a:bodyPr>
            <a:lstStyle/>
            <a:p>
              <a:pPr algn="ctr">
                <a:defRPr sz="1600">
                  <a:solidFill>
                    <a:srgbClr val="BFBFBF"/>
                  </a:solidFill>
                </a:defRPr>
              </a:pPr>
              <a:endParaRPr>
                <a:latin typeface="Heiti SC Light" charset="-122"/>
                <a:ea typeface="Heiti SC Light" charset="-122"/>
                <a:cs typeface="Heiti SC Light" charset="-122"/>
              </a:endParaRPr>
            </a:p>
          </p:txBody>
        </p:sp>
      </p:grpSp>
      <p:sp>
        <p:nvSpPr>
          <p:cNvPr id="961" name="线条"/>
          <p:cNvSpPr/>
          <p:nvPr/>
        </p:nvSpPr>
        <p:spPr>
          <a:xfrm>
            <a:off x="4907693" y="2583469"/>
            <a:ext cx="1306117" cy="1"/>
          </a:xfrm>
          <a:prstGeom prst="line">
            <a:avLst/>
          </a:prstGeom>
          <a:ln w="12700">
            <a:solidFill>
              <a:schemeClr val="accent1"/>
            </a:solidFill>
            <a:miter/>
            <a:tailEnd type="triangle"/>
          </a:ln>
        </p:spPr>
        <p:txBody>
          <a:bodyPr lIns="45719" rIns="45719"/>
          <a:lstStyle/>
          <a:p>
            <a:endParaRPr>
              <a:latin typeface="Heiti SC Light" charset="-122"/>
              <a:ea typeface="Heiti SC Light" charset="-122"/>
              <a:cs typeface="Heiti SC Light" charset="-122"/>
            </a:endParaRPr>
          </a:p>
        </p:txBody>
      </p:sp>
      <p:sp>
        <p:nvSpPr>
          <p:cNvPr id="962" name="线上双方确认钱款到账"/>
          <p:cNvSpPr txBox="1"/>
          <p:nvPr/>
        </p:nvSpPr>
        <p:spPr>
          <a:xfrm>
            <a:off x="4873385" y="2269413"/>
            <a:ext cx="1374733" cy="24622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1000">
                <a:solidFill>
                  <a:srgbClr val="FFFFFF"/>
                </a:solidFill>
              </a:defRPr>
            </a:lvl1pPr>
          </a:lstStyle>
          <a:p>
            <a:r>
              <a:rPr>
                <a:latin typeface="Heiti SC Light" charset="-122"/>
                <a:ea typeface="Heiti SC Light" charset="-122"/>
                <a:cs typeface="Heiti SC Light" charset="-122"/>
              </a:rPr>
              <a:t>线上双方确认钱款到账</a:t>
            </a:r>
          </a:p>
        </p:txBody>
      </p:sp>
      <p:grpSp>
        <p:nvGrpSpPr>
          <p:cNvPr id="965" name="그룹 10"/>
          <p:cNvGrpSpPr/>
          <p:nvPr/>
        </p:nvGrpSpPr>
        <p:grpSpPr>
          <a:xfrm>
            <a:off x="6328115" y="3069697"/>
            <a:ext cx="1164074" cy="153888"/>
            <a:chOff x="0" y="0"/>
            <a:chExt cx="1164073" cy="153887"/>
          </a:xfrm>
        </p:grpSpPr>
        <p:sp>
          <p:nvSpPr>
            <p:cNvPr id="963" name="Rectangle 3"/>
            <p:cNvSpPr txBox="1"/>
            <p:nvPr/>
          </p:nvSpPr>
          <p:spPr>
            <a:xfrm>
              <a:off x="269164" y="0"/>
              <a:ext cx="894909" cy="153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spcBef>
                  <a:spcPts val="200"/>
                </a:spcBef>
                <a:defRPr sz="1000" b="1">
                  <a:solidFill>
                    <a:srgbClr val="BFBFBF"/>
                  </a:solidFill>
                </a:defRPr>
              </a:lvl1pPr>
            </a:lstStyle>
            <a:p>
              <a:r>
                <a:rPr>
                  <a:latin typeface="Heiti SC Light" charset="-122"/>
                  <a:ea typeface="Heiti SC Light" charset="-122"/>
                  <a:cs typeface="Heiti SC Light" charset="-122"/>
                </a:rPr>
                <a:t>STEP 05</a:t>
              </a:r>
            </a:p>
          </p:txBody>
        </p:sp>
        <p:sp>
          <p:nvSpPr>
            <p:cNvPr id="964" name="타원 16"/>
            <p:cNvSpPr/>
            <p:nvPr/>
          </p:nvSpPr>
          <p:spPr>
            <a:xfrm>
              <a:off x="0" y="17016"/>
              <a:ext cx="119857" cy="119857"/>
            </a:xfrm>
            <a:prstGeom prst="ellipse">
              <a:avLst/>
            </a:prstGeom>
            <a:noFill/>
            <a:ln w="12700" cap="flat">
              <a:solidFill>
                <a:srgbClr val="2A9995"/>
              </a:solidFill>
              <a:prstDash val="solid"/>
              <a:miter lim="800000"/>
            </a:ln>
            <a:effectLst/>
          </p:spPr>
          <p:txBody>
            <a:bodyPr wrap="square" lIns="45719" tIns="45719" rIns="45719" bIns="45719" numCol="1" anchor="ctr">
              <a:noAutofit/>
            </a:bodyPr>
            <a:lstStyle/>
            <a:p>
              <a:pPr algn="ctr">
                <a:defRPr sz="1600">
                  <a:solidFill>
                    <a:srgbClr val="BFBFBF"/>
                  </a:solidFill>
                </a:defRPr>
              </a:pPr>
              <a:endParaRPr>
                <a:latin typeface="Heiti SC Light" charset="-122"/>
                <a:ea typeface="Heiti SC Light" charset="-122"/>
                <a:cs typeface="Heiti SC Light" charset="-122"/>
              </a:endParaRPr>
            </a:p>
          </p:txBody>
        </p:sp>
      </p:grpSp>
      <p:sp>
        <p:nvSpPr>
          <p:cNvPr id="966" name="冻结借款人质押账户"/>
          <p:cNvSpPr txBox="1"/>
          <p:nvPr/>
        </p:nvSpPr>
        <p:spPr>
          <a:xfrm>
            <a:off x="6095104" y="3321137"/>
            <a:ext cx="1246493" cy="24622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solidFill>
                  <a:srgbClr val="FFFFFF"/>
                </a:solidFill>
              </a:defRPr>
            </a:lvl1pPr>
          </a:lstStyle>
          <a:p>
            <a:r>
              <a:rPr>
                <a:latin typeface="Heiti SC Light" charset="-122"/>
                <a:ea typeface="Heiti SC Light" charset="-122"/>
                <a:cs typeface="Heiti SC Light" charset="-122"/>
              </a:rPr>
              <a:t>冻结借款人质押账户</a:t>
            </a:r>
          </a:p>
        </p:txBody>
      </p:sp>
      <p:pic>
        <p:nvPicPr>
          <p:cNvPr id="967" name="WechatIMG419.png" descr="WechatIMG419.png"/>
          <p:cNvPicPr>
            <a:picLocks noChangeAspect="1"/>
          </p:cNvPicPr>
          <p:nvPr/>
        </p:nvPicPr>
        <p:blipFill>
          <a:blip r:embed="rId4">
            <a:extLst/>
          </a:blip>
          <a:srcRect l="1852" t="594" r="1858" b="606"/>
          <a:stretch>
            <a:fillRect/>
          </a:stretch>
        </p:blipFill>
        <p:spPr>
          <a:xfrm>
            <a:off x="8442170" y="2298525"/>
            <a:ext cx="623558" cy="639810"/>
          </a:xfrm>
          <a:custGeom>
            <a:avLst/>
            <a:gdLst/>
            <a:ahLst/>
            <a:cxnLst>
              <a:cxn ang="0">
                <a:pos x="wd2" y="hd2"/>
              </a:cxn>
              <a:cxn ang="5400000">
                <a:pos x="wd2" y="hd2"/>
              </a:cxn>
              <a:cxn ang="10800000">
                <a:pos x="wd2" y="hd2"/>
              </a:cxn>
              <a:cxn ang="16200000">
                <a:pos x="wd2" y="hd2"/>
              </a:cxn>
            </a:cxnLst>
            <a:rect l="0" t="0" r="r" b="b"/>
            <a:pathLst>
              <a:path w="19679" h="20595" extrusionOk="0">
                <a:moveTo>
                  <a:pt x="9845" y="0"/>
                </a:moveTo>
                <a:cubicBezTo>
                  <a:pt x="7327" y="0"/>
                  <a:pt x="4803" y="1004"/>
                  <a:pt x="2881" y="3015"/>
                </a:cubicBezTo>
                <a:cubicBezTo>
                  <a:pt x="-961" y="7037"/>
                  <a:pt x="-961" y="13556"/>
                  <a:pt x="2881" y="17578"/>
                </a:cubicBezTo>
                <a:cubicBezTo>
                  <a:pt x="6724" y="21600"/>
                  <a:pt x="12954" y="21600"/>
                  <a:pt x="16797" y="17578"/>
                </a:cubicBezTo>
                <a:cubicBezTo>
                  <a:pt x="20639" y="13556"/>
                  <a:pt x="20639" y="7037"/>
                  <a:pt x="16797" y="3015"/>
                </a:cubicBezTo>
                <a:cubicBezTo>
                  <a:pt x="14875" y="1004"/>
                  <a:pt x="12363" y="0"/>
                  <a:pt x="9845" y="0"/>
                </a:cubicBezTo>
                <a:close/>
              </a:path>
            </a:pathLst>
          </a:custGeom>
          <a:ln w="12700">
            <a:miter lim="400000"/>
          </a:ln>
        </p:spPr>
      </p:pic>
      <p:grpSp>
        <p:nvGrpSpPr>
          <p:cNvPr id="970" name="그룹 10"/>
          <p:cNvGrpSpPr/>
          <p:nvPr/>
        </p:nvGrpSpPr>
        <p:grpSpPr>
          <a:xfrm>
            <a:off x="8325627" y="3048683"/>
            <a:ext cx="1164074" cy="153888"/>
            <a:chOff x="0" y="0"/>
            <a:chExt cx="1164073" cy="153887"/>
          </a:xfrm>
        </p:grpSpPr>
        <p:sp>
          <p:nvSpPr>
            <p:cNvPr id="968" name="Rectangle 3"/>
            <p:cNvSpPr txBox="1"/>
            <p:nvPr/>
          </p:nvSpPr>
          <p:spPr>
            <a:xfrm>
              <a:off x="269164" y="0"/>
              <a:ext cx="894909" cy="153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spcBef>
                  <a:spcPts val="200"/>
                </a:spcBef>
                <a:defRPr sz="1000" b="1">
                  <a:solidFill>
                    <a:srgbClr val="BFBFBF"/>
                  </a:solidFill>
                </a:defRPr>
              </a:lvl1pPr>
            </a:lstStyle>
            <a:p>
              <a:r>
                <a:rPr>
                  <a:latin typeface="Heiti SC Light" charset="-122"/>
                  <a:ea typeface="Heiti SC Light" charset="-122"/>
                  <a:cs typeface="Heiti SC Light" charset="-122"/>
                </a:rPr>
                <a:t>STEP 06</a:t>
              </a:r>
            </a:p>
          </p:txBody>
        </p:sp>
        <p:sp>
          <p:nvSpPr>
            <p:cNvPr id="969" name="타원 16"/>
            <p:cNvSpPr/>
            <p:nvPr/>
          </p:nvSpPr>
          <p:spPr>
            <a:xfrm>
              <a:off x="0" y="17016"/>
              <a:ext cx="119857" cy="119857"/>
            </a:xfrm>
            <a:prstGeom prst="ellipse">
              <a:avLst/>
            </a:prstGeom>
            <a:noFill/>
            <a:ln w="12700" cap="flat">
              <a:solidFill>
                <a:srgbClr val="2A9995"/>
              </a:solidFill>
              <a:prstDash val="solid"/>
              <a:miter lim="800000"/>
            </a:ln>
            <a:effectLst/>
          </p:spPr>
          <p:txBody>
            <a:bodyPr wrap="square" lIns="45719" tIns="45719" rIns="45719" bIns="45719" numCol="1" anchor="ctr">
              <a:noAutofit/>
            </a:bodyPr>
            <a:lstStyle/>
            <a:p>
              <a:pPr algn="ctr">
                <a:defRPr sz="1600">
                  <a:solidFill>
                    <a:srgbClr val="BFBFBF"/>
                  </a:solidFill>
                </a:defRPr>
              </a:pPr>
              <a:endParaRPr>
                <a:latin typeface="Heiti SC Light" charset="-122"/>
                <a:ea typeface="Heiti SC Light" charset="-122"/>
                <a:cs typeface="Heiti SC Light" charset="-122"/>
              </a:endParaRPr>
            </a:p>
          </p:txBody>
        </p:sp>
      </p:grpSp>
      <p:sp>
        <p:nvSpPr>
          <p:cNvPr id="971" name="线条"/>
          <p:cNvSpPr/>
          <p:nvPr/>
        </p:nvSpPr>
        <p:spPr>
          <a:xfrm>
            <a:off x="7235664" y="2583469"/>
            <a:ext cx="928573" cy="1"/>
          </a:xfrm>
          <a:prstGeom prst="line">
            <a:avLst/>
          </a:prstGeom>
          <a:ln w="12700">
            <a:solidFill>
              <a:schemeClr val="accent1"/>
            </a:solidFill>
            <a:miter/>
            <a:tailEnd type="triangle"/>
          </a:ln>
        </p:spPr>
        <p:txBody>
          <a:bodyPr lIns="45719" rIns="45719"/>
          <a:lstStyle/>
          <a:p>
            <a:endParaRPr>
              <a:latin typeface="Heiti SC Light" charset="-122"/>
              <a:ea typeface="Heiti SC Light" charset="-122"/>
              <a:cs typeface="Heiti SC Light" charset="-122"/>
            </a:endParaRPr>
          </a:p>
        </p:txBody>
      </p:sp>
      <p:sp>
        <p:nvSpPr>
          <p:cNvPr id="972" name="直接连接符 64"/>
          <p:cNvSpPr/>
          <p:nvPr/>
        </p:nvSpPr>
        <p:spPr>
          <a:xfrm>
            <a:off x="-1" y="935078"/>
            <a:ext cx="11273871" cy="1"/>
          </a:xfrm>
          <a:prstGeom prst="line">
            <a:avLst/>
          </a:prstGeom>
          <a:ln w="12700">
            <a:solidFill>
              <a:srgbClr val="FFFFFF">
                <a:alpha val="10500"/>
              </a:srgbClr>
            </a:solidFill>
            <a:miter/>
          </a:ln>
        </p:spPr>
        <p:txBody>
          <a:bodyPr lIns="45719" rIns="45719"/>
          <a:lstStyle/>
          <a:p>
            <a:endParaRPr>
              <a:latin typeface="Heiti SC Light" charset="-122"/>
              <a:ea typeface="Heiti SC Light" charset="-122"/>
              <a:cs typeface="Heiti SC Light" charset="-122"/>
            </a:endParaRPr>
          </a:p>
        </p:txBody>
      </p:sp>
      <p:pic>
        <p:nvPicPr>
          <p:cNvPr id="973" name="WechatIMG419.png" descr="WechatIMG419.png"/>
          <p:cNvPicPr>
            <a:picLocks noChangeAspect="1"/>
          </p:cNvPicPr>
          <p:nvPr/>
        </p:nvPicPr>
        <p:blipFill>
          <a:blip r:embed="rId4">
            <a:extLst/>
          </a:blip>
          <a:srcRect l="1852" t="594" r="1858" b="606"/>
          <a:stretch>
            <a:fillRect/>
          </a:stretch>
        </p:blipFill>
        <p:spPr>
          <a:xfrm>
            <a:off x="8442949" y="5060538"/>
            <a:ext cx="623558" cy="639810"/>
          </a:xfrm>
          <a:custGeom>
            <a:avLst/>
            <a:gdLst/>
            <a:ahLst/>
            <a:cxnLst>
              <a:cxn ang="0">
                <a:pos x="wd2" y="hd2"/>
              </a:cxn>
              <a:cxn ang="5400000">
                <a:pos x="wd2" y="hd2"/>
              </a:cxn>
              <a:cxn ang="10800000">
                <a:pos x="wd2" y="hd2"/>
              </a:cxn>
              <a:cxn ang="16200000">
                <a:pos x="wd2" y="hd2"/>
              </a:cxn>
            </a:cxnLst>
            <a:rect l="0" t="0" r="r" b="b"/>
            <a:pathLst>
              <a:path w="19679" h="20595" extrusionOk="0">
                <a:moveTo>
                  <a:pt x="9845" y="0"/>
                </a:moveTo>
                <a:cubicBezTo>
                  <a:pt x="7327" y="0"/>
                  <a:pt x="4803" y="1004"/>
                  <a:pt x="2881" y="3015"/>
                </a:cubicBezTo>
                <a:cubicBezTo>
                  <a:pt x="-961" y="7037"/>
                  <a:pt x="-961" y="13556"/>
                  <a:pt x="2881" y="17578"/>
                </a:cubicBezTo>
                <a:cubicBezTo>
                  <a:pt x="6724" y="21600"/>
                  <a:pt x="12954" y="21600"/>
                  <a:pt x="16797" y="17578"/>
                </a:cubicBezTo>
                <a:cubicBezTo>
                  <a:pt x="20639" y="13556"/>
                  <a:pt x="20639" y="7037"/>
                  <a:pt x="16797" y="3015"/>
                </a:cubicBezTo>
                <a:cubicBezTo>
                  <a:pt x="14875" y="1004"/>
                  <a:pt x="12363" y="0"/>
                  <a:pt x="9845" y="0"/>
                </a:cubicBezTo>
                <a:close/>
              </a:path>
            </a:pathLst>
          </a:custGeom>
          <a:ln w="12700">
            <a:miter lim="400000"/>
          </a:ln>
        </p:spPr>
      </p:pic>
      <p:grpSp>
        <p:nvGrpSpPr>
          <p:cNvPr id="976" name="成组"/>
          <p:cNvGrpSpPr/>
          <p:nvPr/>
        </p:nvGrpSpPr>
        <p:grpSpPr>
          <a:xfrm>
            <a:off x="5755934" y="5129968"/>
            <a:ext cx="1118253" cy="1243587"/>
            <a:chOff x="457691" y="-161805"/>
            <a:chExt cx="1118252" cy="1243585"/>
          </a:xfrm>
        </p:grpSpPr>
        <p:pic>
          <p:nvPicPr>
            <p:cNvPr id="974" name="图像" descr="图像"/>
            <p:cNvPicPr>
              <a:picLocks noChangeAspect="1"/>
            </p:cNvPicPr>
            <p:nvPr/>
          </p:nvPicPr>
          <p:blipFill>
            <a:blip r:embed="rId5">
              <a:extLst/>
            </a:blip>
            <a:srcRect/>
            <a:stretch>
              <a:fillRect/>
            </a:stretch>
          </p:blipFill>
          <p:spPr>
            <a:xfrm>
              <a:off x="638992" y="-161805"/>
              <a:ext cx="755600" cy="510541"/>
            </a:xfrm>
            <a:prstGeom prst="rect">
              <a:avLst/>
            </a:prstGeom>
            <a:ln w="12700" cap="flat">
              <a:noFill/>
              <a:miter lim="400000"/>
            </a:ln>
            <a:effectLst/>
          </p:spPr>
        </p:pic>
        <p:sp>
          <p:nvSpPr>
            <p:cNvPr id="975" name="到期或续期到期后…"/>
            <p:cNvSpPr txBox="1"/>
            <p:nvPr/>
          </p:nvSpPr>
          <p:spPr>
            <a:xfrm>
              <a:off x="457691" y="681673"/>
              <a:ext cx="1118252" cy="4001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lgn="ctr">
                <a:defRPr sz="1000">
                  <a:solidFill>
                    <a:srgbClr val="FFFFFF"/>
                  </a:solidFill>
                </a:defRPr>
              </a:pPr>
              <a:r>
                <a:rPr>
                  <a:latin typeface="Heiti SC Light" charset="-122"/>
                  <a:ea typeface="Heiti SC Light" charset="-122"/>
                  <a:cs typeface="Heiti SC Light" charset="-122"/>
                </a:rPr>
                <a:t>到期或续期到期后</a:t>
              </a:r>
            </a:p>
            <a:p>
              <a:pPr algn="ctr">
                <a:defRPr sz="1000">
                  <a:solidFill>
                    <a:srgbClr val="FFFFFF"/>
                  </a:solidFill>
                </a:defRPr>
              </a:pPr>
              <a:r>
                <a:rPr>
                  <a:latin typeface="Heiti SC Light" charset="-122"/>
                  <a:ea typeface="Heiti SC Light" charset="-122"/>
                  <a:cs typeface="Heiti SC Light" charset="-122"/>
                </a:rPr>
                <a:t>线下点对点还款</a:t>
              </a:r>
            </a:p>
          </p:txBody>
        </p:sp>
      </p:grpSp>
      <p:grpSp>
        <p:nvGrpSpPr>
          <p:cNvPr id="986" name="그룹 10"/>
          <p:cNvGrpSpPr/>
          <p:nvPr/>
        </p:nvGrpSpPr>
        <p:grpSpPr>
          <a:xfrm>
            <a:off x="5863078" y="5789029"/>
            <a:ext cx="1164076" cy="153888"/>
            <a:chOff x="0" y="0"/>
            <a:chExt cx="1164074" cy="153887"/>
          </a:xfrm>
        </p:grpSpPr>
        <p:grpSp>
          <p:nvGrpSpPr>
            <p:cNvPr id="979" name="그룹 11"/>
            <p:cNvGrpSpPr/>
            <p:nvPr/>
          </p:nvGrpSpPr>
          <p:grpSpPr>
            <a:xfrm>
              <a:off x="0" y="0"/>
              <a:ext cx="1164074" cy="153887"/>
              <a:chOff x="0" y="0"/>
              <a:chExt cx="1164073" cy="153887"/>
            </a:xfrm>
          </p:grpSpPr>
          <p:sp>
            <p:nvSpPr>
              <p:cNvPr id="977" name="Rectangle 3"/>
              <p:cNvSpPr txBox="1"/>
              <p:nvPr/>
            </p:nvSpPr>
            <p:spPr>
              <a:xfrm>
                <a:off x="269164" y="0"/>
                <a:ext cx="894909" cy="153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spcBef>
                    <a:spcPts val="200"/>
                  </a:spcBef>
                  <a:defRPr sz="1000" b="1">
                    <a:solidFill>
                      <a:srgbClr val="BFBFBF"/>
                    </a:solidFill>
                  </a:defRPr>
                </a:lvl1pPr>
              </a:lstStyle>
              <a:p>
                <a:r>
                  <a:rPr>
                    <a:latin typeface="Heiti SC Light" charset="-122"/>
                    <a:ea typeface="Heiti SC Light" charset="-122"/>
                    <a:cs typeface="Heiti SC Light" charset="-122"/>
                  </a:rPr>
                  <a:t>STEP 01</a:t>
                </a:r>
              </a:p>
            </p:txBody>
          </p:sp>
          <p:sp>
            <p:nvSpPr>
              <p:cNvPr id="978" name="타원 16"/>
              <p:cNvSpPr/>
              <p:nvPr/>
            </p:nvSpPr>
            <p:spPr>
              <a:xfrm>
                <a:off x="0" y="17016"/>
                <a:ext cx="119857" cy="119857"/>
              </a:xfrm>
              <a:prstGeom prst="ellipse">
                <a:avLst/>
              </a:prstGeom>
              <a:noFill/>
              <a:ln w="12700" cap="flat">
                <a:solidFill>
                  <a:srgbClr val="2A9995"/>
                </a:solidFill>
                <a:prstDash val="solid"/>
                <a:miter lim="800000"/>
              </a:ln>
              <a:effectLst/>
            </p:spPr>
            <p:txBody>
              <a:bodyPr wrap="square" lIns="45719" tIns="45719" rIns="45719" bIns="45719" numCol="1" anchor="ctr">
                <a:noAutofit/>
              </a:bodyPr>
              <a:lstStyle/>
              <a:p>
                <a:pPr algn="ctr">
                  <a:defRPr sz="1600">
                    <a:solidFill>
                      <a:srgbClr val="BFBFBF"/>
                    </a:solidFill>
                  </a:defRPr>
                </a:pPr>
                <a:endParaRPr>
                  <a:latin typeface="Heiti SC Light" charset="-122"/>
                  <a:ea typeface="Heiti SC Light" charset="-122"/>
                  <a:cs typeface="Heiti SC Light" charset="-122"/>
                </a:endParaRPr>
              </a:p>
            </p:txBody>
          </p:sp>
        </p:grpSp>
        <p:grpSp>
          <p:nvGrpSpPr>
            <p:cNvPr id="982" name="그룹 11"/>
            <p:cNvGrpSpPr/>
            <p:nvPr/>
          </p:nvGrpSpPr>
          <p:grpSpPr>
            <a:xfrm>
              <a:off x="0" y="0"/>
              <a:ext cx="1164074" cy="153887"/>
              <a:chOff x="0" y="0"/>
              <a:chExt cx="1164073" cy="153886"/>
            </a:xfrm>
          </p:grpSpPr>
          <p:sp>
            <p:nvSpPr>
              <p:cNvPr id="980" name="Rectangle 3"/>
              <p:cNvSpPr txBox="1"/>
              <p:nvPr/>
            </p:nvSpPr>
            <p:spPr>
              <a:xfrm>
                <a:off x="269164" y="0"/>
                <a:ext cx="894909" cy="1538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spcBef>
                    <a:spcPts val="200"/>
                  </a:spcBef>
                  <a:defRPr sz="1000" b="1">
                    <a:solidFill>
                      <a:srgbClr val="BFBFBF"/>
                    </a:solidFill>
                  </a:defRPr>
                </a:lvl1pPr>
              </a:lstStyle>
              <a:p>
                <a:r>
                  <a:rPr>
                    <a:latin typeface="Heiti SC Light" charset="-122"/>
                    <a:ea typeface="Heiti SC Light" charset="-122"/>
                    <a:cs typeface="Heiti SC Light" charset="-122"/>
                  </a:rPr>
                  <a:t>STEP 01</a:t>
                </a:r>
              </a:p>
            </p:txBody>
          </p:sp>
          <p:sp>
            <p:nvSpPr>
              <p:cNvPr id="981" name="타원 16"/>
              <p:cNvSpPr/>
              <p:nvPr/>
            </p:nvSpPr>
            <p:spPr>
              <a:xfrm>
                <a:off x="0" y="17016"/>
                <a:ext cx="119857" cy="119857"/>
              </a:xfrm>
              <a:prstGeom prst="ellipse">
                <a:avLst/>
              </a:prstGeom>
              <a:noFill/>
              <a:ln w="12700" cap="flat">
                <a:solidFill>
                  <a:srgbClr val="2A9995"/>
                </a:solidFill>
                <a:prstDash val="solid"/>
                <a:miter lim="800000"/>
              </a:ln>
              <a:effectLst/>
            </p:spPr>
            <p:txBody>
              <a:bodyPr wrap="square" lIns="45719" tIns="45719" rIns="45719" bIns="45719" numCol="1" anchor="ctr">
                <a:noAutofit/>
              </a:bodyPr>
              <a:lstStyle/>
              <a:p>
                <a:pPr algn="ctr">
                  <a:defRPr sz="1600">
                    <a:solidFill>
                      <a:srgbClr val="BFBFBF"/>
                    </a:solidFill>
                  </a:defRPr>
                </a:pPr>
                <a:endParaRPr>
                  <a:latin typeface="Heiti SC Light" charset="-122"/>
                  <a:ea typeface="Heiti SC Light" charset="-122"/>
                  <a:cs typeface="Heiti SC Light" charset="-122"/>
                </a:endParaRPr>
              </a:p>
            </p:txBody>
          </p:sp>
        </p:grpSp>
        <p:grpSp>
          <p:nvGrpSpPr>
            <p:cNvPr id="985" name="그룹 11"/>
            <p:cNvGrpSpPr/>
            <p:nvPr/>
          </p:nvGrpSpPr>
          <p:grpSpPr>
            <a:xfrm>
              <a:off x="0" y="0"/>
              <a:ext cx="1164074" cy="153887"/>
              <a:chOff x="0" y="0"/>
              <a:chExt cx="1164073" cy="153886"/>
            </a:xfrm>
          </p:grpSpPr>
          <p:sp>
            <p:nvSpPr>
              <p:cNvPr id="983" name="Rectangle 3"/>
              <p:cNvSpPr txBox="1"/>
              <p:nvPr/>
            </p:nvSpPr>
            <p:spPr>
              <a:xfrm>
                <a:off x="269164" y="0"/>
                <a:ext cx="894909" cy="1538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spcBef>
                    <a:spcPts val="200"/>
                  </a:spcBef>
                  <a:defRPr sz="1000" b="1">
                    <a:solidFill>
                      <a:srgbClr val="BFBFBF"/>
                    </a:solidFill>
                  </a:defRPr>
                </a:lvl1pPr>
              </a:lstStyle>
              <a:p>
                <a:r>
                  <a:rPr>
                    <a:latin typeface="Heiti SC Light" charset="-122"/>
                    <a:ea typeface="Heiti SC Light" charset="-122"/>
                    <a:cs typeface="Heiti SC Light" charset="-122"/>
                  </a:rPr>
                  <a:t>STEP 01</a:t>
                </a:r>
              </a:p>
            </p:txBody>
          </p:sp>
          <p:sp>
            <p:nvSpPr>
              <p:cNvPr id="984" name="타원 16"/>
              <p:cNvSpPr/>
              <p:nvPr/>
            </p:nvSpPr>
            <p:spPr>
              <a:xfrm>
                <a:off x="0" y="17016"/>
                <a:ext cx="119857" cy="119857"/>
              </a:xfrm>
              <a:prstGeom prst="ellipse">
                <a:avLst/>
              </a:prstGeom>
              <a:noFill/>
              <a:ln w="12700" cap="flat">
                <a:solidFill>
                  <a:srgbClr val="2A9995"/>
                </a:solidFill>
                <a:prstDash val="solid"/>
                <a:miter lim="800000"/>
              </a:ln>
              <a:effectLst/>
            </p:spPr>
            <p:txBody>
              <a:bodyPr wrap="square" lIns="45719" tIns="45719" rIns="45719" bIns="45719" numCol="1" anchor="ctr">
                <a:noAutofit/>
              </a:bodyPr>
              <a:lstStyle/>
              <a:p>
                <a:pPr algn="ctr">
                  <a:defRPr sz="1600">
                    <a:solidFill>
                      <a:srgbClr val="BFBFBF"/>
                    </a:solidFill>
                  </a:defRPr>
                </a:pPr>
                <a:endParaRPr>
                  <a:latin typeface="Heiti SC Light" charset="-122"/>
                  <a:ea typeface="Heiti SC Light" charset="-122"/>
                  <a:cs typeface="Heiti SC Light" charset="-122"/>
                </a:endParaRPr>
              </a:p>
            </p:txBody>
          </p:sp>
        </p:grpSp>
      </p:grpSp>
      <p:sp>
        <p:nvSpPr>
          <p:cNvPr id="987" name="线条"/>
          <p:cNvSpPr/>
          <p:nvPr/>
        </p:nvSpPr>
        <p:spPr>
          <a:xfrm>
            <a:off x="6914074" y="5530532"/>
            <a:ext cx="1306116" cy="1"/>
          </a:xfrm>
          <a:prstGeom prst="line">
            <a:avLst/>
          </a:prstGeom>
          <a:ln w="12700">
            <a:solidFill>
              <a:schemeClr val="accent1"/>
            </a:solidFill>
            <a:miter/>
            <a:tailEnd type="triangle"/>
          </a:ln>
        </p:spPr>
        <p:txBody>
          <a:bodyPr lIns="45719" rIns="45719"/>
          <a:lstStyle/>
          <a:p>
            <a:endParaRPr>
              <a:latin typeface="Heiti SC Light" charset="-122"/>
              <a:ea typeface="Heiti SC Light" charset="-122"/>
              <a:cs typeface="Heiti SC Light" charset="-122"/>
            </a:endParaRPr>
          </a:p>
        </p:txBody>
      </p:sp>
      <p:sp>
        <p:nvSpPr>
          <p:cNvPr id="988" name="线上双方确认钱款到账"/>
          <p:cNvSpPr txBox="1"/>
          <p:nvPr/>
        </p:nvSpPr>
        <p:spPr>
          <a:xfrm>
            <a:off x="8067361" y="6049771"/>
            <a:ext cx="1374733" cy="24622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1000">
                <a:solidFill>
                  <a:srgbClr val="FFFFFF"/>
                </a:solidFill>
              </a:defRPr>
            </a:lvl1pPr>
          </a:lstStyle>
          <a:p>
            <a:r>
              <a:rPr>
                <a:latin typeface="Heiti SC Light" charset="-122"/>
                <a:ea typeface="Heiti SC Light" charset="-122"/>
                <a:cs typeface="Heiti SC Light" charset="-122"/>
              </a:rPr>
              <a:t>线上双方确认钱款到账</a:t>
            </a:r>
          </a:p>
        </p:txBody>
      </p:sp>
      <p:grpSp>
        <p:nvGrpSpPr>
          <p:cNvPr id="991" name="그룹 10"/>
          <p:cNvGrpSpPr/>
          <p:nvPr/>
        </p:nvGrpSpPr>
        <p:grpSpPr>
          <a:xfrm>
            <a:off x="8265270" y="5805209"/>
            <a:ext cx="1164074" cy="153888"/>
            <a:chOff x="0" y="0"/>
            <a:chExt cx="1164073" cy="153887"/>
          </a:xfrm>
        </p:grpSpPr>
        <p:sp>
          <p:nvSpPr>
            <p:cNvPr id="989" name="Rectangle 3"/>
            <p:cNvSpPr txBox="1"/>
            <p:nvPr/>
          </p:nvSpPr>
          <p:spPr>
            <a:xfrm>
              <a:off x="269164" y="0"/>
              <a:ext cx="894909" cy="153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spcBef>
                  <a:spcPts val="200"/>
                </a:spcBef>
                <a:defRPr sz="1000" b="1">
                  <a:solidFill>
                    <a:srgbClr val="BFBFBF"/>
                  </a:solidFill>
                </a:defRPr>
              </a:lvl1pPr>
            </a:lstStyle>
            <a:p>
              <a:r>
                <a:rPr>
                  <a:latin typeface="Heiti SC Light" charset="-122"/>
                  <a:ea typeface="Heiti SC Light" charset="-122"/>
                  <a:cs typeface="Heiti SC Light" charset="-122"/>
                </a:rPr>
                <a:t>STEP 02</a:t>
              </a:r>
            </a:p>
          </p:txBody>
        </p:sp>
        <p:sp>
          <p:nvSpPr>
            <p:cNvPr id="990" name="타원 16"/>
            <p:cNvSpPr/>
            <p:nvPr/>
          </p:nvSpPr>
          <p:spPr>
            <a:xfrm>
              <a:off x="0" y="17016"/>
              <a:ext cx="119857" cy="119857"/>
            </a:xfrm>
            <a:prstGeom prst="ellipse">
              <a:avLst/>
            </a:prstGeom>
            <a:noFill/>
            <a:ln w="12700" cap="flat">
              <a:solidFill>
                <a:srgbClr val="2A9995"/>
              </a:solidFill>
              <a:prstDash val="solid"/>
              <a:miter lim="800000"/>
            </a:ln>
            <a:effectLst/>
          </p:spPr>
          <p:txBody>
            <a:bodyPr wrap="square" lIns="45719" tIns="45719" rIns="45719" bIns="45719" numCol="1" anchor="ctr">
              <a:noAutofit/>
            </a:bodyPr>
            <a:lstStyle/>
            <a:p>
              <a:pPr algn="ctr">
                <a:defRPr sz="1600">
                  <a:solidFill>
                    <a:srgbClr val="BFBFBF"/>
                  </a:solidFill>
                </a:defRPr>
              </a:pPr>
              <a:endParaRPr>
                <a:latin typeface="Heiti SC Light" charset="-122"/>
                <a:ea typeface="Heiti SC Light" charset="-122"/>
                <a:cs typeface="Heiti SC Light" charset="-122"/>
              </a:endParaRPr>
            </a:p>
          </p:txBody>
        </p:sp>
      </p:grpSp>
      <p:pic>
        <p:nvPicPr>
          <p:cNvPr id="992" name="timg.jpeg" descr="timg.jpeg"/>
          <p:cNvPicPr>
            <a:picLocks noChangeAspect="1"/>
          </p:cNvPicPr>
          <p:nvPr/>
        </p:nvPicPr>
        <p:blipFill>
          <a:blip r:embed="rId3">
            <a:extLst/>
          </a:blip>
          <a:srcRect l="16173" t="14617" r="16172" b="14609"/>
          <a:stretch>
            <a:fillRect/>
          </a:stretch>
        </p:blipFill>
        <p:spPr>
          <a:xfrm>
            <a:off x="10648628" y="5078921"/>
            <a:ext cx="576474" cy="603044"/>
          </a:xfrm>
          <a:custGeom>
            <a:avLst/>
            <a:gdLst/>
            <a:ahLst/>
            <a:cxnLst>
              <a:cxn ang="0">
                <a:pos x="wd2" y="hd2"/>
              </a:cxn>
              <a:cxn ang="5400000">
                <a:pos x="wd2" y="hd2"/>
              </a:cxn>
              <a:cxn ang="10800000">
                <a:pos x="wd2" y="hd2"/>
              </a:cxn>
              <a:cxn ang="16200000">
                <a:pos x="wd2" y="hd2"/>
              </a:cxn>
            </a:cxnLst>
            <a:rect l="0" t="0" r="r" b="b"/>
            <a:pathLst>
              <a:path w="19678" h="20595" extrusionOk="0">
                <a:moveTo>
                  <a:pt x="9832" y="0"/>
                </a:moveTo>
                <a:cubicBezTo>
                  <a:pt x="7314" y="0"/>
                  <a:pt x="4804" y="999"/>
                  <a:pt x="2882" y="3009"/>
                </a:cubicBezTo>
                <a:cubicBezTo>
                  <a:pt x="-961" y="7030"/>
                  <a:pt x="-961" y="13559"/>
                  <a:pt x="2882" y="17579"/>
                </a:cubicBezTo>
                <a:cubicBezTo>
                  <a:pt x="6726" y="21600"/>
                  <a:pt x="12952" y="21600"/>
                  <a:pt x="16796" y="17579"/>
                </a:cubicBezTo>
                <a:cubicBezTo>
                  <a:pt x="20639" y="13559"/>
                  <a:pt x="20639" y="7030"/>
                  <a:pt x="16796" y="3009"/>
                </a:cubicBezTo>
                <a:cubicBezTo>
                  <a:pt x="14874" y="999"/>
                  <a:pt x="12351" y="0"/>
                  <a:pt x="9832" y="0"/>
                </a:cubicBezTo>
                <a:close/>
              </a:path>
            </a:pathLst>
          </a:custGeom>
          <a:ln w="12700">
            <a:miter lim="400000"/>
          </a:ln>
        </p:spPr>
      </p:pic>
      <p:grpSp>
        <p:nvGrpSpPr>
          <p:cNvPr id="995" name="그룹 10"/>
          <p:cNvGrpSpPr/>
          <p:nvPr/>
        </p:nvGrpSpPr>
        <p:grpSpPr>
          <a:xfrm>
            <a:off x="10505632" y="5805209"/>
            <a:ext cx="1164075" cy="153888"/>
            <a:chOff x="0" y="0"/>
            <a:chExt cx="1164073" cy="153887"/>
          </a:xfrm>
        </p:grpSpPr>
        <p:sp>
          <p:nvSpPr>
            <p:cNvPr id="993" name="Rectangle 3"/>
            <p:cNvSpPr txBox="1"/>
            <p:nvPr/>
          </p:nvSpPr>
          <p:spPr>
            <a:xfrm>
              <a:off x="269164" y="0"/>
              <a:ext cx="894909" cy="153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spcBef>
                  <a:spcPts val="200"/>
                </a:spcBef>
                <a:defRPr sz="1000" b="1">
                  <a:solidFill>
                    <a:srgbClr val="BFBFBF"/>
                  </a:solidFill>
                </a:defRPr>
              </a:lvl1pPr>
            </a:lstStyle>
            <a:p>
              <a:r>
                <a:rPr>
                  <a:latin typeface="Heiti SC Light" charset="-122"/>
                  <a:ea typeface="Heiti SC Light" charset="-122"/>
                  <a:cs typeface="Heiti SC Light" charset="-122"/>
                </a:rPr>
                <a:t>STEP 03</a:t>
              </a:r>
            </a:p>
          </p:txBody>
        </p:sp>
        <p:sp>
          <p:nvSpPr>
            <p:cNvPr id="994" name="타원 16"/>
            <p:cNvSpPr/>
            <p:nvPr/>
          </p:nvSpPr>
          <p:spPr>
            <a:xfrm>
              <a:off x="0" y="17016"/>
              <a:ext cx="119857" cy="119857"/>
            </a:xfrm>
            <a:prstGeom prst="ellipse">
              <a:avLst/>
            </a:prstGeom>
            <a:noFill/>
            <a:ln w="12700" cap="flat">
              <a:solidFill>
                <a:srgbClr val="2A9995"/>
              </a:solidFill>
              <a:prstDash val="solid"/>
              <a:miter lim="800000"/>
            </a:ln>
            <a:effectLst/>
          </p:spPr>
          <p:txBody>
            <a:bodyPr wrap="square" lIns="45719" tIns="45719" rIns="45719" bIns="45719" numCol="1" anchor="ctr">
              <a:noAutofit/>
            </a:bodyPr>
            <a:lstStyle/>
            <a:p>
              <a:pPr algn="ctr">
                <a:defRPr sz="1600">
                  <a:solidFill>
                    <a:srgbClr val="BFBFBF"/>
                  </a:solidFill>
                </a:defRPr>
              </a:pPr>
              <a:endParaRPr>
                <a:latin typeface="Heiti SC Light" charset="-122"/>
                <a:ea typeface="Heiti SC Light" charset="-122"/>
                <a:cs typeface="Heiti SC Light" charset="-122"/>
              </a:endParaRPr>
            </a:p>
          </p:txBody>
        </p:sp>
      </p:grpSp>
      <p:sp>
        <p:nvSpPr>
          <p:cNvPr id="996" name="取消冻结借款人质押账户…"/>
          <p:cNvSpPr txBox="1"/>
          <p:nvPr/>
        </p:nvSpPr>
        <p:spPr>
          <a:xfrm>
            <a:off x="10317968" y="6049771"/>
            <a:ext cx="1502974" cy="40011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000">
                <a:solidFill>
                  <a:srgbClr val="FFFFFF"/>
                </a:solidFill>
              </a:defRPr>
            </a:pPr>
            <a:r>
              <a:rPr>
                <a:latin typeface="Heiti SC Light" charset="-122"/>
                <a:ea typeface="Heiti SC Light" charset="-122"/>
                <a:cs typeface="Heiti SC Light" charset="-122"/>
              </a:rPr>
              <a:t>取消冻结借款人质押账户</a:t>
            </a:r>
          </a:p>
          <a:p>
            <a:pPr>
              <a:defRPr sz="1000">
                <a:solidFill>
                  <a:srgbClr val="FFFFFF"/>
                </a:solidFill>
              </a:defRPr>
            </a:pPr>
            <a:r>
              <a:rPr>
                <a:latin typeface="Heiti SC Light" charset="-122"/>
                <a:ea typeface="Heiti SC Light" charset="-122"/>
                <a:cs typeface="Heiti SC Light" charset="-122"/>
              </a:rPr>
              <a:t>借款人进行提币操作</a:t>
            </a:r>
          </a:p>
        </p:txBody>
      </p:sp>
      <p:sp>
        <p:nvSpPr>
          <p:cNvPr id="997" name="线条"/>
          <p:cNvSpPr/>
          <p:nvPr/>
        </p:nvSpPr>
        <p:spPr>
          <a:xfrm>
            <a:off x="9369407" y="5530532"/>
            <a:ext cx="928573" cy="1"/>
          </a:xfrm>
          <a:prstGeom prst="line">
            <a:avLst/>
          </a:prstGeom>
          <a:ln w="12700">
            <a:solidFill>
              <a:schemeClr val="accent1"/>
            </a:solidFill>
            <a:miter/>
            <a:tailEnd type="triangle"/>
          </a:ln>
        </p:spPr>
        <p:txBody>
          <a:bodyPr lIns="45719" rIns="45719"/>
          <a:lstStyle/>
          <a:p>
            <a:endParaRPr>
              <a:latin typeface="Heiti SC Light" charset="-122"/>
              <a:ea typeface="Heiti SC Light" charset="-122"/>
              <a:cs typeface="Heiti SC Light" charset="-122"/>
            </a:endParaRPr>
          </a:p>
        </p:txBody>
      </p:sp>
      <p:sp>
        <p:nvSpPr>
          <p:cNvPr id="998" name="放款流程"/>
          <p:cNvSpPr txBox="1"/>
          <p:nvPr/>
        </p:nvSpPr>
        <p:spPr>
          <a:xfrm>
            <a:off x="4716602" y="1499618"/>
            <a:ext cx="1015661" cy="36933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r>
              <a:rPr>
                <a:latin typeface="Heiti SC Light" charset="-122"/>
                <a:ea typeface="Heiti SC Light" charset="-122"/>
                <a:cs typeface="Heiti SC Light" charset="-122"/>
              </a:rPr>
              <a:t>放款流程</a:t>
            </a:r>
          </a:p>
        </p:txBody>
      </p:sp>
      <p:sp>
        <p:nvSpPr>
          <p:cNvPr id="999" name="矩形"/>
          <p:cNvSpPr/>
          <p:nvPr/>
        </p:nvSpPr>
        <p:spPr>
          <a:xfrm>
            <a:off x="2129554" y="5560647"/>
            <a:ext cx="3024731" cy="596464"/>
          </a:xfrm>
          <a:prstGeom prst="rect">
            <a:avLst/>
          </a:prstGeom>
          <a:solidFill>
            <a:srgbClr val="43D7FB">
              <a:alpha val="43917"/>
            </a:srgbClr>
          </a:solidFill>
          <a:ln w="12700">
            <a:miter lim="400000"/>
          </a:ln>
        </p:spPr>
        <p:txBody>
          <a:bodyPr lIns="45719" rIns="45719" anchor="ctr"/>
          <a:lstStyle/>
          <a:p>
            <a:pPr>
              <a:defRPr>
                <a:solidFill>
                  <a:srgbClr val="FFFFFF"/>
                </a:solidFill>
              </a:defRPr>
            </a:pPr>
            <a:endParaRPr>
              <a:latin typeface="Heiti SC Light" charset="-122"/>
              <a:ea typeface="Heiti SC Light" charset="-122"/>
              <a:cs typeface="Heiti SC Light" charset="-122"/>
            </a:endParaRPr>
          </a:p>
        </p:txBody>
      </p:sp>
      <p:sp>
        <p:nvSpPr>
          <p:cNvPr id="1000" name="回款流程"/>
          <p:cNvSpPr txBox="1"/>
          <p:nvPr/>
        </p:nvSpPr>
        <p:spPr>
          <a:xfrm>
            <a:off x="3132649" y="5654409"/>
            <a:ext cx="1015661" cy="36933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r>
              <a:rPr>
                <a:latin typeface="Heiti SC Light" charset="-122"/>
                <a:ea typeface="Heiti SC Light" charset="-122"/>
                <a:cs typeface="Heiti SC Light" charset="-122"/>
              </a:rPr>
              <a:t>回款流程</a:t>
            </a:r>
          </a:p>
        </p:txBody>
      </p:sp>
      <p:sp>
        <p:nvSpPr>
          <p:cNvPr id="1001" name="直接连接符 64"/>
          <p:cNvSpPr/>
          <p:nvPr/>
        </p:nvSpPr>
        <p:spPr>
          <a:xfrm>
            <a:off x="2477660" y="4188711"/>
            <a:ext cx="8631972" cy="1"/>
          </a:xfrm>
          <a:prstGeom prst="line">
            <a:avLst/>
          </a:prstGeom>
          <a:ln w="12700">
            <a:solidFill>
              <a:srgbClr val="FFFFFF">
                <a:alpha val="10500"/>
              </a:srgbClr>
            </a:solidFill>
            <a:miter/>
          </a:ln>
        </p:spPr>
        <p:txBody>
          <a:bodyPr lIns="45719" rIns="45719"/>
          <a:lstStyle/>
          <a:p>
            <a:endParaRPr>
              <a:latin typeface="Heiti SC Light" charset="-122"/>
              <a:ea typeface="Heiti SC Light" charset="-122"/>
              <a:cs typeface="Heiti SC Light"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947"/>
                                        </p:tgtEl>
                                        <p:attrNameLst>
                                          <p:attrName>style.visibility</p:attrName>
                                        </p:attrNameLst>
                                      </p:cBhvr>
                                      <p:to>
                                        <p:strVal val="visible"/>
                                      </p:to>
                                    </p:set>
                                    <p:animEffect transition="in" filter="dissolve">
                                      <p:cBhvr>
                                        <p:cTn id="7" dur="500"/>
                                        <p:tgtEl>
                                          <p:spTgt spid="947"/>
                                        </p:tgtEl>
                                      </p:cBhvr>
                                    </p:animEffect>
                                  </p:childTnLst>
                                </p:cTn>
                              </p:par>
                            </p:childTnLst>
                          </p:cTn>
                        </p:par>
                        <p:par>
                          <p:cTn id="8" fill="hold">
                            <p:stCondLst>
                              <p:cond delay="500"/>
                            </p:stCondLst>
                            <p:childTnLst>
                              <p:par>
                                <p:cTn id="9" presetID="9" presetClass="entr" fill="hold" grpId="2" nodeType="afterEffect">
                                  <p:stCondLst>
                                    <p:cond delay="0"/>
                                  </p:stCondLst>
                                  <p:iterate>
                                    <p:tmAbs val="0"/>
                                  </p:iterate>
                                  <p:childTnLst>
                                    <p:set>
                                      <p:cBhvr>
                                        <p:cTn id="10" fill="hold"/>
                                        <p:tgtEl>
                                          <p:spTgt spid="960"/>
                                        </p:tgtEl>
                                        <p:attrNameLst>
                                          <p:attrName>style.visibility</p:attrName>
                                        </p:attrNameLst>
                                      </p:cBhvr>
                                      <p:to>
                                        <p:strVal val="visible"/>
                                      </p:to>
                                    </p:set>
                                    <p:animEffect transition="in" filter="dissolve">
                                      <p:cBhvr>
                                        <p:cTn id="11" dur="500"/>
                                        <p:tgtEl>
                                          <p:spTgt spid="960"/>
                                        </p:tgtEl>
                                      </p:cBhvr>
                                    </p:animEffect>
                                  </p:childTnLst>
                                </p:cTn>
                              </p:par>
                            </p:childTnLst>
                          </p:cTn>
                        </p:par>
                        <p:par>
                          <p:cTn id="12" fill="hold">
                            <p:stCondLst>
                              <p:cond delay="1000"/>
                            </p:stCondLst>
                            <p:childTnLst>
                              <p:par>
                                <p:cTn id="13" presetID="9" presetClass="entr" fill="hold" grpId="3" nodeType="afterEffect">
                                  <p:stCondLst>
                                    <p:cond delay="0"/>
                                  </p:stCondLst>
                                  <p:iterate>
                                    <p:tmAbs val="0"/>
                                  </p:iterate>
                                  <p:childTnLst>
                                    <p:set>
                                      <p:cBhvr>
                                        <p:cTn id="14" fill="hold"/>
                                        <p:tgtEl>
                                          <p:spTgt spid="965"/>
                                        </p:tgtEl>
                                        <p:attrNameLst>
                                          <p:attrName>style.visibility</p:attrName>
                                        </p:attrNameLst>
                                      </p:cBhvr>
                                      <p:to>
                                        <p:strVal val="visible"/>
                                      </p:to>
                                    </p:set>
                                    <p:animEffect transition="in" filter="dissolve">
                                      <p:cBhvr>
                                        <p:cTn id="15" dur="500"/>
                                        <p:tgtEl>
                                          <p:spTgt spid="965"/>
                                        </p:tgtEl>
                                      </p:cBhvr>
                                    </p:animEffect>
                                  </p:childTnLst>
                                </p:cTn>
                              </p:par>
                            </p:childTnLst>
                          </p:cTn>
                        </p:par>
                        <p:par>
                          <p:cTn id="16" fill="hold">
                            <p:stCondLst>
                              <p:cond delay="1500"/>
                            </p:stCondLst>
                            <p:childTnLst>
                              <p:par>
                                <p:cTn id="17" presetID="9" presetClass="entr" fill="hold" grpId="4" nodeType="afterEffect">
                                  <p:stCondLst>
                                    <p:cond delay="0"/>
                                  </p:stCondLst>
                                  <p:iterate>
                                    <p:tmAbs val="0"/>
                                  </p:iterate>
                                  <p:childTnLst>
                                    <p:set>
                                      <p:cBhvr>
                                        <p:cTn id="18" fill="hold"/>
                                        <p:tgtEl>
                                          <p:spTgt spid="970"/>
                                        </p:tgtEl>
                                        <p:attrNameLst>
                                          <p:attrName>style.visibility</p:attrName>
                                        </p:attrNameLst>
                                      </p:cBhvr>
                                      <p:to>
                                        <p:strVal val="visible"/>
                                      </p:to>
                                    </p:set>
                                    <p:animEffect transition="in" filter="dissolve">
                                      <p:cBhvr>
                                        <p:cTn id="19" dur="500"/>
                                        <p:tgtEl>
                                          <p:spTgt spid="970"/>
                                        </p:tgtEl>
                                      </p:cBhvr>
                                    </p:animEffect>
                                  </p:childTnLst>
                                </p:cTn>
                              </p:par>
                            </p:childTnLst>
                          </p:cTn>
                        </p:par>
                        <p:par>
                          <p:cTn id="20" fill="hold">
                            <p:stCondLst>
                              <p:cond delay="2000"/>
                            </p:stCondLst>
                            <p:childTnLst>
                              <p:par>
                                <p:cTn id="21" presetID="9" presetClass="entr" fill="hold" grpId="5" nodeType="afterEffect">
                                  <p:stCondLst>
                                    <p:cond delay="0"/>
                                  </p:stCondLst>
                                  <p:iterate>
                                    <p:tmAbs val="0"/>
                                  </p:iterate>
                                  <p:childTnLst>
                                    <p:set>
                                      <p:cBhvr>
                                        <p:cTn id="22" fill="hold"/>
                                        <p:tgtEl>
                                          <p:spTgt spid="995"/>
                                        </p:tgtEl>
                                        <p:attrNameLst>
                                          <p:attrName>style.visibility</p:attrName>
                                        </p:attrNameLst>
                                      </p:cBhvr>
                                      <p:to>
                                        <p:strVal val="visible"/>
                                      </p:to>
                                    </p:set>
                                    <p:animEffect transition="in" filter="dissolve">
                                      <p:cBhvr>
                                        <p:cTn id="23" dur="500"/>
                                        <p:tgtEl>
                                          <p:spTgt spid="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 grpId="1" animBg="1" advAuto="0"/>
      <p:bldP spid="960" grpId="2" animBg="1" advAuto="0"/>
      <p:bldP spid="965" grpId="3" animBg="1" advAuto="0"/>
      <p:bldP spid="970" grpId="4" animBg="1" advAuto="0"/>
      <p:bldP spid="995" grpId="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0" name="组合 60"/>
          <p:cNvGrpSpPr/>
          <p:nvPr/>
        </p:nvGrpSpPr>
        <p:grpSpPr>
          <a:xfrm>
            <a:off x="3139125" y="2419759"/>
            <a:ext cx="1709888" cy="1709888"/>
            <a:chOff x="0" y="0"/>
            <a:chExt cx="1709886" cy="1709886"/>
          </a:xfrm>
        </p:grpSpPr>
        <p:sp>
          <p:nvSpPr>
            <p:cNvPr id="1003" name="椭圆 1"/>
            <p:cNvSpPr/>
            <p:nvPr/>
          </p:nvSpPr>
          <p:spPr>
            <a:xfrm>
              <a:off x="0" y="0"/>
              <a:ext cx="1709886" cy="1709886"/>
            </a:xfrm>
            <a:prstGeom prst="ellipse">
              <a:avLst/>
            </a:prstGeom>
            <a:gradFill flip="none" rotWithShape="1">
              <a:gsLst>
                <a:gs pos="64999">
                  <a:srgbClr val="01E2BC">
                    <a:alpha val="0"/>
                  </a:srgbClr>
                </a:gs>
                <a:gs pos="100000">
                  <a:srgbClr val="01E2BC"/>
                </a:gs>
              </a:gsLst>
              <a:path path="circle">
                <a:fillToRect l="37721" t="-19636" r="62278" b="119636"/>
              </a:path>
            </a:gradFill>
            <a:ln w="12700" cap="flat">
              <a:noFill/>
              <a:miter lim="400000"/>
            </a:ln>
            <a:effectLst/>
          </p:spPr>
          <p:txBody>
            <a:bodyPr wrap="square" lIns="45719" tIns="45719" rIns="45719" bIns="45719" numCol="1" anchor="ctr">
              <a:noAutofit/>
            </a:bodyPr>
            <a:lstStyle/>
            <a:p>
              <a:pPr algn="ctr">
                <a:defRPr sz="2800" b="1">
                  <a:solidFill>
                    <a:srgbClr val="FFFFFF"/>
                  </a:solidFill>
                </a:defRPr>
              </a:pPr>
              <a:endParaRPr>
                <a:latin typeface="Heiti SC Light" charset="-122"/>
                <a:ea typeface="Heiti SC Light" charset="-122"/>
                <a:cs typeface="Heiti SC Light" charset="-122"/>
              </a:endParaRPr>
            </a:p>
          </p:txBody>
        </p:sp>
        <p:sp>
          <p:nvSpPr>
            <p:cNvPr id="1004" name="椭圆 2"/>
            <p:cNvSpPr/>
            <p:nvPr/>
          </p:nvSpPr>
          <p:spPr>
            <a:xfrm>
              <a:off x="127326" y="127329"/>
              <a:ext cx="1455233" cy="1455233"/>
            </a:xfrm>
            <a:prstGeom prst="ellipse">
              <a:avLst/>
            </a:prstGeom>
            <a:noFill/>
            <a:ln w="12700" cap="flat">
              <a:solidFill>
                <a:srgbClr val="2A9995"/>
              </a:solidFill>
              <a:prstDash val="solid"/>
              <a:miter lim="800000"/>
            </a:ln>
            <a:effectLst/>
          </p:spPr>
          <p:txBody>
            <a:bodyPr wrap="square" lIns="45719" tIns="45719" rIns="45719" bIns="45719" numCol="1" anchor="ctr">
              <a:noAutofit/>
            </a:bodyPr>
            <a:lstStyle/>
            <a:p>
              <a:pPr algn="ctr">
                <a:defRPr sz="2800" b="1">
                  <a:solidFill>
                    <a:srgbClr val="FFFFFF"/>
                  </a:solidFill>
                </a:defRPr>
              </a:pPr>
              <a:endParaRPr>
                <a:latin typeface="Heiti SC Light" charset="-122"/>
                <a:ea typeface="Heiti SC Light" charset="-122"/>
                <a:cs typeface="Heiti SC Light" charset="-122"/>
              </a:endParaRPr>
            </a:p>
          </p:txBody>
        </p:sp>
        <p:grpSp>
          <p:nvGrpSpPr>
            <p:cNvPr id="1008" name="组合 55"/>
            <p:cNvGrpSpPr/>
            <p:nvPr/>
          </p:nvGrpSpPr>
          <p:grpSpPr>
            <a:xfrm>
              <a:off x="231143" y="185862"/>
              <a:ext cx="1247600" cy="1338158"/>
              <a:chOff x="0" y="0"/>
              <a:chExt cx="1247599" cy="1338156"/>
            </a:xfrm>
          </p:grpSpPr>
          <p:sp>
            <p:nvSpPr>
              <p:cNvPr id="1005" name="任意多边形 56"/>
              <p:cNvSpPr/>
              <p:nvPr/>
            </p:nvSpPr>
            <p:spPr>
              <a:xfrm>
                <a:off x="0" y="0"/>
                <a:ext cx="1247600" cy="43213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5598" y="0"/>
                      <a:pt x="19715" y="8423"/>
                      <a:pt x="21474" y="20426"/>
                    </a:cubicBezTo>
                    <a:lnTo>
                      <a:pt x="21600" y="21600"/>
                    </a:lnTo>
                    <a:lnTo>
                      <a:pt x="20342" y="21600"/>
                    </a:lnTo>
                    <a:lnTo>
                      <a:pt x="19416" y="16672"/>
                    </a:lnTo>
                    <a:cubicBezTo>
                      <a:pt x="17549" y="8693"/>
                      <a:pt x="14386" y="3447"/>
                      <a:pt x="10800" y="3447"/>
                    </a:cubicBezTo>
                    <a:cubicBezTo>
                      <a:pt x="7214" y="3447"/>
                      <a:pt x="4051" y="8693"/>
                      <a:pt x="2184" y="16672"/>
                    </a:cubicBezTo>
                    <a:lnTo>
                      <a:pt x="1258" y="21600"/>
                    </a:lnTo>
                    <a:lnTo>
                      <a:pt x="0" y="21600"/>
                    </a:lnTo>
                    <a:lnTo>
                      <a:pt x="126" y="20426"/>
                    </a:lnTo>
                    <a:cubicBezTo>
                      <a:pt x="1885" y="8423"/>
                      <a:pt x="6002" y="0"/>
                      <a:pt x="10800" y="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2800" b="1">
                    <a:solidFill>
                      <a:srgbClr val="FFFFFF"/>
                    </a:solidFill>
                  </a:defRPr>
                </a:pPr>
                <a:endParaRPr>
                  <a:latin typeface="Heiti SC Light" charset="-122"/>
                  <a:ea typeface="Heiti SC Light" charset="-122"/>
                  <a:cs typeface="Heiti SC Light" charset="-122"/>
                </a:endParaRPr>
              </a:p>
            </p:txBody>
          </p:sp>
          <p:sp>
            <p:nvSpPr>
              <p:cNvPr id="1006" name="任意多边形 57"/>
              <p:cNvSpPr/>
              <p:nvPr/>
            </p:nvSpPr>
            <p:spPr>
              <a:xfrm>
                <a:off x="102508" y="1083812"/>
                <a:ext cx="293795" cy="2064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543" y="0"/>
                    </a:lnTo>
                    <a:lnTo>
                      <a:pt x="7127" y="1008"/>
                    </a:lnTo>
                    <a:cubicBezTo>
                      <a:pt x="11120" y="6688"/>
                      <a:pt x="15873" y="11285"/>
                      <a:pt x="21152" y="14461"/>
                    </a:cubicBezTo>
                    <a:lnTo>
                      <a:pt x="21600" y="14659"/>
                    </a:lnTo>
                    <a:lnTo>
                      <a:pt x="20293" y="21600"/>
                    </a:lnTo>
                    <a:lnTo>
                      <a:pt x="19179" y="21108"/>
                    </a:lnTo>
                    <a:cubicBezTo>
                      <a:pt x="13293" y="17566"/>
                      <a:pt x="7993" y="12441"/>
                      <a:pt x="3542" y="6108"/>
                    </a:cubicBezTo>
                    <a:lnTo>
                      <a:pt x="0" y="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2800" b="1">
                    <a:solidFill>
                      <a:srgbClr val="FFFFFF"/>
                    </a:solidFill>
                  </a:defRPr>
                </a:pPr>
                <a:endParaRPr>
                  <a:latin typeface="Heiti SC Light" charset="-122"/>
                  <a:ea typeface="Heiti SC Light" charset="-122"/>
                  <a:cs typeface="Heiti SC Light" charset="-122"/>
                </a:endParaRPr>
              </a:p>
            </p:txBody>
          </p:sp>
          <p:sp>
            <p:nvSpPr>
              <p:cNvPr id="1007" name="任意多边形 58"/>
              <p:cNvSpPr/>
              <p:nvPr/>
            </p:nvSpPr>
            <p:spPr>
              <a:xfrm>
                <a:off x="475643" y="1083792"/>
                <a:ext cx="669464" cy="254365"/>
              </a:xfrm>
              <a:custGeom>
                <a:avLst/>
                <a:gdLst/>
                <a:ahLst/>
                <a:cxnLst>
                  <a:cxn ang="0">
                    <a:pos x="wd2" y="hd2"/>
                  </a:cxn>
                  <a:cxn ang="5400000">
                    <a:pos x="wd2" y="hd2"/>
                  </a:cxn>
                  <a:cxn ang="10800000">
                    <a:pos x="wd2" y="hd2"/>
                  </a:cxn>
                  <a:cxn ang="16200000">
                    <a:pos x="wd2" y="hd2"/>
                  </a:cxn>
                </a:cxnLst>
                <a:rect l="0" t="0" r="r" b="b"/>
                <a:pathLst>
                  <a:path w="21600" h="21600" extrusionOk="0">
                    <a:moveTo>
                      <a:pt x="18729" y="0"/>
                    </a:moveTo>
                    <a:lnTo>
                      <a:pt x="21600" y="0"/>
                    </a:lnTo>
                    <a:lnTo>
                      <a:pt x="20046" y="4959"/>
                    </a:lnTo>
                    <a:cubicBezTo>
                      <a:pt x="16139" y="15241"/>
                      <a:pt x="10742" y="21600"/>
                      <a:pt x="4780" y="21600"/>
                    </a:cubicBezTo>
                    <a:cubicBezTo>
                      <a:pt x="3290" y="21600"/>
                      <a:pt x="1835" y="21203"/>
                      <a:pt x="430" y="20446"/>
                    </a:cubicBezTo>
                    <a:lnTo>
                      <a:pt x="0" y="20095"/>
                    </a:lnTo>
                    <a:lnTo>
                      <a:pt x="574" y="14460"/>
                    </a:lnTo>
                    <a:lnTo>
                      <a:pt x="878" y="14709"/>
                    </a:lnTo>
                    <a:cubicBezTo>
                      <a:pt x="2139" y="15388"/>
                      <a:pt x="3444" y="15744"/>
                      <a:pt x="4780" y="15744"/>
                    </a:cubicBezTo>
                    <a:cubicBezTo>
                      <a:pt x="10127" y="15744"/>
                      <a:pt x="14968" y="10040"/>
                      <a:pt x="18472" y="818"/>
                    </a:cubicBezTo>
                    <a:lnTo>
                      <a:pt x="18729" y="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2800" b="1">
                    <a:solidFill>
                      <a:srgbClr val="FFFFFF"/>
                    </a:solidFill>
                  </a:defRPr>
                </a:pPr>
                <a:endParaRPr>
                  <a:latin typeface="Heiti SC Light" charset="-122"/>
                  <a:ea typeface="Heiti SC Light" charset="-122"/>
                  <a:cs typeface="Heiti SC Light" charset="-122"/>
                </a:endParaRPr>
              </a:p>
            </p:txBody>
          </p:sp>
        </p:grpSp>
        <p:sp>
          <p:nvSpPr>
            <p:cNvPr id="1009" name="文本框 59"/>
            <p:cNvSpPr txBox="1"/>
            <p:nvPr/>
          </p:nvSpPr>
          <p:spPr>
            <a:xfrm>
              <a:off x="422383" y="438102"/>
              <a:ext cx="775209" cy="8309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b="1">
                  <a:solidFill>
                    <a:srgbClr val="FFFFFF"/>
                  </a:solidFill>
                  <a:latin typeface="Arial"/>
                  <a:ea typeface="Arial"/>
                  <a:cs typeface="Arial"/>
                  <a:sym typeface="Arial"/>
                </a:defRPr>
              </a:lvl1pPr>
            </a:lstStyle>
            <a:p>
              <a:r>
                <a:rPr>
                  <a:latin typeface="Heiti SC Light" charset="-122"/>
                  <a:ea typeface="Heiti SC Light" charset="-122"/>
                  <a:cs typeface="Heiti SC Light" charset="-122"/>
                </a:rPr>
                <a:t>02</a:t>
              </a:r>
            </a:p>
          </p:txBody>
        </p:sp>
      </p:grpSp>
      <p:sp>
        <p:nvSpPr>
          <p:cNvPr id="1011" name="Rectangle 3"/>
          <p:cNvSpPr txBox="1"/>
          <p:nvPr/>
        </p:nvSpPr>
        <p:spPr>
          <a:xfrm>
            <a:off x="5016739" y="2789121"/>
            <a:ext cx="3688606" cy="5847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lgn="just">
              <a:buSzPct val="100000"/>
              <a:buChar char="➢"/>
              <a:defRPr sz="3200">
                <a:solidFill>
                  <a:srgbClr val="95CCCA"/>
                </a:solidFill>
                <a:latin typeface="经典综艺体简"/>
                <a:ea typeface="经典综艺体简"/>
                <a:cs typeface="经典综艺体简"/>
                <a:sym typeface="经典综艺体简"/>
              </a:defRPr>
            </a:lvl1pPr>
          </a:lstStyle>
          <a:p>
            <a:r>
              <a:rPr>
                <a:latin typeface="Heiti SC Light" charset="-122"/>
                <a:ea typeface="Heiti SC Light" charset="-122"/>
                <a:cs typeface="Heiti SC Light" charset="-122"/>
              </a:rPr>
              <a:t>业务流程</a:t>
            </a:r>
          </a:p>
        </p:txBody>
      </p:sp>
      <p:sp>
        <p:nvSpPr>
          <p:cNvPr id="1012" name="Straight Connector 4"/>
          <p:cNvSpPr/>
          <p:nvPr/>
        </p:nvSpPr>
        <p:spPr>
          <a:xfrm>
            <a:off x="5092939" y="3457923"/>
            <a:ext cx="3612406" cy="1"/>
          </a:xfrm>
          <a:prstGeom prst="line">
            <a:avLst/>
          </a:prstGeom>
          <a:ln w="3175">
            <a:solidFill>
              <a:srgbClr val="FFFFFF"/>
            </a:solidFill>
            <a:miter/>
          </a:ln>
        </p:spPr>
        <p:txBody>
          <a:bodyPr lIns="45719" rIns="45719"/>
          <a:lstStyle/>
          <a:p>
            <a:endParaRPr>
              <a:latin typeface="Heiti SC Light" charset="-122"/>
              <a:ea typeface="Heiti SC Light" charset="-122"/>
              <a:cs typeface="Heiti SC Light" charset="-122"/>
            </a:endParaRPr>
          </a:p>
        </p:txBody>
      </p:sp>
      <p:sp>
        <p:nvSpPr>
          <p:cNvPr id="1013" name="Rectangle 3"/>
          <p:cNvSpPr txBox="1"/>
          <p:nvPr/>
        </p:nvSpPr>
        <p:spPr>
          <a:xfrm>
            <a:off x="5428469" y="3625977"/>
            <a:ext cx="3927477" cy="309956"/>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p>
            <a:pPr>
              <a:defRPr sz="1400">
                <a:solidFill>
                  <a:srgbClr val="F2F2F2"/>
                </a:solidFill>
              </a:defRPr>
            </a:pPr>
            <a:r>
              <a:rPr>
                <a:latin typeface="Heiti SC Light" charset="-122"/>
                <a:ea typeface="Heiti SC Light" charset="-122"/>
                <a:cs typeface="Heiti SC Light" charset="-122"/>
              </a:rPr>
              <a:t>02-1. </a:t>
            </a:r>
            <a:r>
              <a:rPr>
                <a:latin typeface="Heiti SC Light" charset="-122"/>
                <a:ea typeface="Heiti SC Light" charset="-122"/>
                <a:cs typeface="Heiti SC Light" charset="-122"/>
                <a:sym typeface="Tahoma"/>
              </a:rPr>
              <a:t>登录注册</a:t>
            </a:r>
          </a:p>
        </p:txBody>
      </p:sp>
      <p:sp>
        <p:nvSpPr>
          <p:cNvPr id="1014" name="Rectangle 3"/>
          <p:cNvSpPr txBox="1"/>
          <p:nvPr/>
        </p:nvSpPr>
        <p:spPr>
          <a:xfrm>
            <a:off x="5428469" y="3993741"/>
            <a:ext cx="3927477" cy="309956"/>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lvl1pPr>
              <a:defRPr sz="1400">
                <a:solidFill>
                  <a:srgbClr val="F2F2F2"/>
                </a:solidFill>
              </a:defRPr>
            </a:lvl1pPr>
          </a:lstStyle>
          <a:p>
            <a:r>
              <a:rPr>
                <a:latin typeface="Heiti SC Light" charset="-122"/>
                <a:ea typeface="Heiti SC Light" charset="-122"/>
                <a:cs typeface="Heiti SC Light" charset="-122"/>
              </a:rPr>
              <a:t>02-2. 质押</a:t>
            </a:r>
          </a:p>
        </p:txBody>
      </p:sp>
      <p:sp>
        <p:nvSpPr>
          <p:cNvPr id="1015" name="Rectangle 3"/>
          <p:cNvSpPr txBox="1"/>
          <p:nvPr/>
        </p:nvSpPr>
        <p:spPr>
          <a:xfrm>
            <a:off x="5428469" y="4361505"/>
            <a:ext cx="3927477" cy="309956"/>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p>
            <a:pPr>
              <a:defRPr sz="1400">
                <a:solidFill>
                  <a:srgbClr val="F2F2F2"/>
                </a:solidFill>
              </a:defRPr>
            </a:pPr>
            <a:r>
              <a:rPr>
                <a:latin typeface="Heiti SC Light" charset="-122"/>
                <a:ea typeface="Heiti SC Light" charset="-122"/>
                <a:cs typeface="Heiti SC Light" charset="-122"/>
              </a:rPr>
              <a:t>02-3. </a:t>
            </a:r>
            <a:r>
              <a:rPr>
                <a:latin typeface="Heiti SC Light" charset="-122"/>
                <a:ea typeface="Heiti SC Light" charset="-122"/>
                <a:cs typeface="Heiti SC Light" charset="-122"/>
                <a:sym typeface="Tahoma"/>
              </a:rPr>
              <a:t>赎回</a:t>
            </a:r>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1" nodeType="afterEffect">
                                  <p:stCondLst>
                                    <p:cond delay="0"/>
                                  </p:stCondLst>
                                  <p:iterate>
                                    <p:tmAbs val="0"/>
                                  </p:iterate>
                                  <p:childTnLst>
                                    <p:set>
                                      <p:cBhvr>
                                        <p:cTn id="6" fill="hold"/>
                                        <p:tgtEl>
                                          <p:spTgt spid="1010"/>
                                        </p:tgtEl>
                                        <p:attrNameLst>
                                          <p:attrName>style.visibility</p:attrName>
                                        </p:attrNameLst>
                                      </p:cBhvr>
                                      <p:to>
                                        <p:strVal val="visible"/>
                                      </p:to>
                                    </p:set>
                                    <p:anim calcmode="lin" valueType="num">
                                      <p:cBhvr>
                                        <p:cTn id="7" dur="1000" fill="hold"/>
                                        <p:tgtEl>
                                          <p:spTgt spid="1010"/>
                                        </p:tgtEl>
                                        <p:attrNameLst>
                                          <p:attrName>ppt_w</p:attrName>
                                        </p:attrNameLst>
                                      </p:cBhvr>
                                      <p:tavLst>
                                        <p:tav tm="0">
                                          <p:val>
                                            <p:fltVal val="0"/>
                                          </p:val>
                                        </p:tav>
                                        <p:tav tm="100000">
                                          <p:val>
                                            <p:strVal val="#ppt_w"/>
                                          </p:val>
                                        </p:tav>
                                      </p:tavLst>
                                    </p:anim>
                                    <p:anim calcmode="lin" valueType="num">
                                      <p:cBhvr>
                                        <p:cTn id="8" dur="1000" fill="hold"/>
                                        <p:tgtEl>
                                          <p:spTgt spid="1010"/>
                                        </p:tgtEl>
                                        <p:attrNameLst>
                                          <p:attrName>ppt_h</p:attrName>
                                        </p:attrNameLst>
                                      </p:cBhvr>
                                      <p:tavLst>
                                        <p:tav tm="0">
                                          <p:val>
                                            <p:fltVal val="0"/>
                                          </p:val>
                                        </p:tav>
                                        <p:tav tm="100000">
                                          <p:val>
                                            <p:strVal val="#ppt_h"/>
                                          </p:val>
                                        </p:tav>
                                      </p:tavLst>
                                    </p:anim>
                                    <p:anim calcmode="lin" valueType="num">
                                      <p:cBhvr>
                                        <p:cTn id="9" dur="1000" fill="hold"/>
                                        <p:tgtEl>
                                          <p:spTgt spid="101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10"/>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 presetClass="entr" presetSubtype="1" fill="hold" grpId="2" nodeType="afterEffect">
                                  <p:stCondLst>
                                    <p:cond delay="0"/>
                                  </p:stCondLst>
                                  <p:iterate>
                                    <p:tmAbs val="0"/>
                                  </p:iterate>
                                  <p:childTnLst>
                                    <p:set>
                                      <p:cBhvr>
                                        <p:cTn id="13" fill="hold"/>
                                        <p:tgtEl>
                                          <p:spTgt spid="1011"/>
                                        </p:tgtEl>
                                        <p:attrNameLst>
                                          <p:attrName>style.visibility</p:attrName>
                                        </p:attrNameLst>
                                      </p:cBhvr>
                                      <p:to>
                                        <p:strVal val="visible"/>
                                      </p:to>
                                    </p:set>
                                    <p:anim calcmode="lin" valueType="num">
                                      <p:cBhvr>
                                        <p:cTn id="14" dur="500" fill="hold"/>
                                        <p:tgtEl>
                                          <p:spTgt spid="1011"/>
                                        </p:tgtEl>
                                        <p:attrNameLst>
                                          <p:attrName>ppt_x</p:attrName>
                                        </p:attrNameLst>
                                      </p:cBhvr>
                                      <p:tavLst>
                                        <p:tav tm="0">
                                          <p:val>
                                            <p:strVal val="#ppt_x"/>
                                          </p:val>
                                        </p:tav>
                                        <p:tav tm="100000">
                                          <p:val>
                                            <p:strVal val="#ppt_x"/>
                                          </p:val>
                                        </p:tav>
                                      </p:tavLst>
                                    </p:anim>
                                    <p:anim calcmode="lin" valueType="num">
                                      <p:cBhvr>
                                        <p:cTn id="15" dur="500" fill="hold"/>
                                        <p:tgtEl>
                                          <p:spTgt spid="1011"/>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22" presetClass="entr" presetSubtype="8" fill="hold" grpId="3" nodeType="afterEffect">
                                  <p:stCondLst>
                                    <p:cond delay="0"/>
                                  </p:stCondLst>
                                  <p:iterate>
                                    <p:tmAbs val="0"/>
                                  </p:iterate>
                                  <p:childTnLst>
                                    <p:set>
                                      <p:cBhvr>
                                        <p:cTn id="18" fill="hold"/>
                                        <p:tgtEl>
                                          <p:spTgt spid="1012"/>
                                        </p:tgtEl>
                                        <p:attrNameLst>
                                          <p:attrName>style.visibility</p:attrName>
                                        </p:attrNameLst>
                                      </p:cBhvr>
                                      <p:to>
                                        <p:strVal val="visible"/>
                                      </p:to>
                                    </p:set>
                                    <p:animEffect transition="in" filter="wipe(left)">
                                      <p:cBhvr>
                                        <p:cTn id="19" dur="500"/>
                                        <p:tgtEl>
                                          <p:spTgt spid="1012"/>
                                        </p:tgtEl>
                                      </p:cBhvr>
                                    </p:animEffect>
                                  </p:childTnLst>
                                </p:cTn>
                              </p:par>
                            </p:childTnLst>
                          </p:cTn>
                        </p:par>
                        <p:par>
                          <p:cTn id="20" fill="hold">
                            <p:stCondLst>
                              <p:cond delay="2000"/>
                            </p:stCondLst>
                            <p:childTnLst>
                              <p:par>
                                <p:cTn id="21" presetID="9" presetClass="entr" fill="hold" grpId="4" nodeType="afterEffect">
                                  <p:stCondLst>
                                    <p:cond delay="0"/>
                                  </p:stCondLst>
                                  <p:iterate>
                                    <p:tmAbs val="0"/>
                                  </p:iterate>
                                  <p:childTnLst>
                                    <p:set>
                                      <p:cBhvr>
                                        <p:cTn id="22" fill="hold"/>
                                        <p:tgtEl>
                                          <p:spTgt spid="1013"/>
                                        </p:tgtEl>
                                        <p:attrNameLst>
                                          <p:attrName>style.visibility</p:attrName>
                                        </p:attrNameLst>
                                      </p:cBhvr>
                                      <p:to>
                                        <p:strVal val="visible"/>
                                      </p:to>
                                    </p:set>
                                    <p:animEffect transition="in" filter="dissolve">
                                      <p:cBhvr>
                                        <p:cTn id="23" dur="500"/>
                                        <p:tgtEl>
                                          <p:spTgt spid="1013"/>
                                        </p:tgtEl>
                                      </p:cBhvr>
                                    </p:animEffect>
                                  </p:childTnLst>
                                </p:cTn>
                              </p:par>
                            </p:childTnLst>
                          </p:cTn>
                        </p:par>
                        <p:par>
                          <p:cTn id="24" fill="hold">
                            <p:stCondLst>
                              <p:cond delay="2500"/>
                            </p:stCondLst>
                            <p:childTnLst>
                              <p:par>
                                <p:cTn id="25" presetID="9" presetClass="entr" fill="hold" grpId="5" nodeType="afterEffect">
                                  <p:stCondLst>
                                    <p:cond delay="500"/>
                                  </p:stCondLst>
                                  <p:iterate>
                                    <p:tmAbs val="0"/>
                                  </p:iterate>
                                  <p:childTnLst>
                                    <p:set>
                                      <p:cBhvr>
                                        <p:cTn id="26" fill="hold"/>
                                        <p:tgtEl>
                                          <p:spTgt spid="1014"/>
                                        </p:tgtEl>
                                        <p:attrNameLst>
                                          <p:attrName>style.visibility</p:attrName>
                                        </p:attrNameLst>
                                      </p:cBhvr>
                                      <p:to>
                                        <p:strVal val="visible"/>
                                      </p:to>
                                    </p:set>
                                    <p:animEffect transition="in" filter="dissolve">
                                      <p:cBhvr>
                                        <p:cTn id="27" dur="500"/>
                                        <p:tgtEl>
                                          <p:spTgt spid="1014"/>
                                        </p:tgtEl>
                                      </p:cBhvr>
                                    </p:animEffect>
                                  </p:childTnLst>
                                </p:cTn>
                              </p:par>
                            </p:childTnLst>
                          </p:cTn>
                        </p:par>
                        <p:par>
                          <p:cTn id="28" fill="hold">
                            <p:stCondLst>
                              <p:cond delay="3500"/>
                            </p:stCondLst>
                            <p:childTnLst>
                              <p:par>
                                <p:cTn id="29" presetID="9" presetClass="entr" fill="hold" grpId="6" nodeType="afterEffect">
                                  <p:stCondLst>
                                    <p:cond delay="1000"/>
                                  </p:stCondLst>
                                  <p:iterate>
                                    <p:tmAbs val="0"/>
                                  </p:iterate>
                                  <p:childTnLst>
                                    <p:set>
                                      <p:cBhvr>
                                        <p:cTn id="30" fill="hold"/>
                                        <p:tgtEl>
                                          <p:spTgt spid="1015"/>
                                        </p:tgtEl>
                                        <p:attrNameLst>
                                          <p:attrName>style.visibility</p:attrName>
                                        </p:attrNameLst>
                                      </p:cBhvr>
                                      <p:to>
                                        <p:strVal val="visible"/>
                                      </p:to>
                                    </p:set>
                                    <p:animEffect transition="in" filter="dissolve">
                                      <p:cBhvr>
                                        <p:cTn id="31" dur="500"/>
                                        <p:tgtEl>
                                          <p:spTgt spid="1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 grpId="1" animBg="1" advAuto="0"/>
      <p:bldP spid="1011" grpId="2" animBg="1" advAuto="0"/>
      <p:bldP spid="1012" grpId="3" animBg="1" advAuto="0"/>
      <p:bldP spid="1013" grpId="4" animBg="1" advAuto="0"/>
      <p:bldP spid="1014" grpId="5" animBg="1" advAuto="0"/>
      <p:bldP spid="1015" grpId="6"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9" name="组合 44"/>
          <p:cNvGrpSpPr/>
          <p:nvPr/>
        </p:nvGrpSpPr>
        <p:grpSpPr>
          <a:xfrm>
            <a:off x="68678" y="2113205"/>
            <a:ext cx="2322910" cy="3975120"/>
            <a:chOff x="0" y="0"/>
            <a:chExt cx="2322909" cy="3975119"/>
          </a:xfrm>
        </p:grpSpPr>
        <p:pic>
          <p:nvPicPr>
            <p:cNvPr id="1017" name="图片 45" descr="图片 45"/>
            <p:cNvPicPr>
              <a:picLocks noChangeAspect="1"/>
            </p:cNvPicPr>
            <p:nvPr/>
          </p:nvPicPr>
          <p:blipFill>
            <a:blip r:embed="rId2">
              <a:extLst/>
            </a:blip>
            <a:stretch>
              <a:fillRect/>
            </a:stretch>
          </p:blipFill>
          <p:spPr>
            <a:xfrm>
              <a:off x="0" y="0"/>
              <a:ext cx="2322910" cy="3975120"/>
            </a:xfrm>
            <a:prstGeom prst="rect">
              <a:avLst/>
            </a:prstGeom>
            <a:ln w="12700" cap="flat">
              <a:noFill/>
              <a:miter lim="400000"/>
            </a:ln>
            <a:effectLst/>
          </p:spPr>
        </p:pic>
        <p:pic>
          <p:nvPicPr>
            <p:cNvPr id="1018" name="4201526970479_.pic_hd.jpg" descr="4201526970479_.pic_hd.jpg"/>
            <p:cNvPicPr>
              <a:picLocks/>
            </p:cNvPicPr>
            <p:nvPr/>
          </p:nvPicPr>
          <p:blipFill>
            <a:blip r:embed="rId3">
              <a:extLst/>
            </a:blip>
            <a:srcRect/>
            <a:stretch>
              <a:fillRect/>
            </a:stretch>
          </p:blipFill>
          <p:spPr>
            <a:xfrm>
              <a:off x="449730" y="688993"/>
              <a:ext cx="1512415" cy="2632053"/>
            </a:xfrm>
            <a:prstGeom prst="rect">
              <a:avLst/>
            </a:prstGeom>
            <a:ln w="12700" cap="flat">
              <a:noFill/>
              <a:miter lim="400000"/>
            </a:ln>
            <a:effectLst/>
          </p:spPr>
        </p:pic>
      </p:grpSp>
      <p:grpSp>
        <p:nvGrpSpPr>
          <p:cNvPr id="1022" name="成组"/>
          <p:cNvGrpSpPr/>
          <p:nvPr/>
        </p:nvGrpSpPr>
        <p:grpSpPr>
          <a:xfrm>
            <a:off x="2350096" y="2143009"/>
            <a:ext cx="2322911" cy="3975119"/>
            <a:chOff x="0" y="0"/>
            <a:chExt cx="2322909" cy="3975118"/>
          </a:xfrm>
        </p:grpSpPr>
        <p:pic>
          <p:nvPicPr>
            <p:cNvPr id="1020" name="组合 44" descr="组合 44"/>
            <p:cNvPicPr>
              <a:picLocks noChangeAspect="1"/>
            </p:cNvPicPr>
            <p:nvPr/>
          </p:nvPicPr>
          <p:blipFill>
            <a:blip r:embed="rId2">
              <a:extLst/>
            </a:blip>
            <a:srcRect/>
            <a:stretch>
              <a:fillRect/>
            </a:stretch>
          </p:blipFill>
          <p:spPr>
            <a:xfrm>
              <a:off x="-1" y="0"/>
              <a:ext cx="2322911" cy="3975119"/>
            </a:xfrm>
            <a:prstGeom prst="rect">
              <a:avLst/>
            </a:prstGeom>
            <a:ln w="12700" cap="flat">
              <a:noFill/>
              <a:miter lim="400000"/>
            </a:ln>
            <a:effectLst/>
          </p:spPr>
        </p:pic>
        <p:pic>
          <p:nvPicPr>
            <p:cNvPr id="1021" name="4211526970480_.pic_hd.jpg" descr="4211526970480_.pic_hd.jpg"/>
            <p:cNvPicPr>
              <a:picLocks/>
            </p:cNvPicPr>
            <p:nvPr/>
          </p:nvPicPr>
          <p:blipFill>
            <a:blip r:embed="rId4">
              <a:extLst/>
            </a:blip>
            <a:stretch>
              <a:fillRect/>
            </a:stretch>
          </p:blipFill>
          <p:spPr>
            <a:xfrm>
              <a:off x="454672" y="846034"/>
              <a:ext cx="1512416" cy="2471266"/>
            </a:xfrm>
            <a:prstGeom prst="rect">
              <a:avLst/>
            </a:prstGeom>
            <a:ln w="12700" cap="flat">
              <a:noFill/>
              <a:miter lim="400000"/>
            </a:ln>
            <a:effectLst/>
          </p:spPr>
        </p:pic>
      </p:grpSp>
      <p:grpSp>
        <p:nvGrpSpPr>
          <p:cNvPr id="1025" name="成组"/>
          <p:cNvGrpSpPr/>
          <p:nvPr/>
        </p:nvGrpSpPr>
        <p:grpSpPr>
          <a:xfrm>
            <a:off x="4772137" y="2113205"/>
            <a:ext cx="2322910" cy="3975120"/>
            <a:chOff x="0" y="0"/>
            <a:chExt cx="2322909" cy="3975119"/>
          </a:xfrm>
        </p:grpSpPr>
        <p:pic>
          <p:nvPicPr>
            <p:cNvPr id="1023" name="组合 44" descr="组合 44"/>
            <p:cNvPicPr>
              <a:picLocks noChangeAspect="1"/>
            </p:cNvPicPr>
            <p:nvPr/>
          </p:nvPicPr>
          <p:blipFill>
            <a:blip r:embed="rId2">
              <a:extLst/>
            </a:blip>
            <a:srcRect/>
            <a:stretch>
              <a:fillRect/>
            </a:stretch>
          </p:blipFill>
          <p:spPr>
            <a:xfrm>
              <a:off x="0" y="-1"/>
              <a:ext cx="2322910" cy="3975121"/>
            </a:xfrm>
            <a:prstGeom prst="rect">
              <a:avLst/>
            </a:prstGeom>
            <a:ln w="12700" cap="flat">
              <a:noFill/>
              <a:miter lim="400000"/>
            </a:ln>
            <a:effectLst/>
          </p:spPr>
        </p:pic>
        <p:pic>
          <p:nvPicPr>
            <p:cNvPr id="1024" name="4221526970480_.pic_hd.jpg" descr="4221526970480_.pic_hd.jpg"/>
            <p:cNvPicPr>
              <a:picLocks/>
            </p:cNvPicPr>
            <p:nvPr/>
          </p:nvPicPr>
          <p:blipFill>
            <a:blip r:embed="rId5">
              <a:extLst/>
            </a:blip>
            <a:stretch>
              <a:fillRect/>
            </a:stretch>
          </p:blipFill>
          <p:spPr>
            <a:xfrm>
              <a:off x="454672" y="846034"/>
              <a:ext cx="1512416" cy="2471266"/>
            </a:xfrm>
            <a:prstGeom prst="rect">
              <a:avLst/>
            </a:prstGeom>
            <a:ln w="12700" cap="flat">
              <a:noFill/>
              <a:miter lim="400000"/>
            </a:ln>
            <a:effectLst/>
          </p:spPr>
        </p:pic>
      </p:grpSp>
      <p:grpSp>
        <p:nvGrpSpPr>
          <p:cNvPr id="1029" name="组合 15"/>
          <p:cNvGrpSpPr/>
          <p:nvPr/>
        </p:nvGrpSpPr>
        <p:grpSpPr>
          <a:xfrm>
            <a:off x="546462" y="1287059"/>
            <a:ext cx="1947201" cy="411593"/>
            <a:chOff x="691050" y="303286"/>
            <a:chExt cx="1947199" cy="411591"/>
          </a:xfrm>
        </p:grpSpPr>
        <p:sp>
          <p:nvSpPr>
            <p:cNvPr id="1026" name="Oval 47"/>
            <p:cNvSpPr/>
            <p:nvPr/>
          </p:nvSpPr>
          <p:spPr>
            <a:xfrm>
              <a:off x="698113" y="303286"/>
              <a:ext cx="423553" cy="411591"/>
            </a:xfrm>
            <a:prstGeom prst="ellipse">
              <a:avLst/>
            </a:prstGeom>
            <a:gradFill flip="none" rotWithShape="1">
              <a:gsLst>
                <a:gs pos="0">
                  <a:srgbClr val="8EE0DC">
                    <a:alpha val="78000"/>
                  </a:srgbClr>
                </a:gs>
                <a:gs pos="87000">
                  <a:srgbClr val="2A9995">
                    <a:alpha val="40000"/>
                  </a:srgbClr>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027" name="Oval 48"/>
            <p:cNvSpPr txBox="1"/>
            <p:nvPr/>
          </p:nvSpPr>
          <p:spPr>
            <a:xfrm>
              <a:off x="691050" y="324418"/>
              <a:ext cx="437679" cy="3693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defRPr>
              </a:lvl1pPr>
            </a:lstStyle>
            <a:p>
              <a:r>
                <a:rPr>
                  <a:latin typeface="Heiti SC Light" charset="-122"/>
                  <a:ea typeface="Heiti SC Light" charset="-122"/>
                  <a:cs typeface="Heiti SC Light" charset="-122"/>
                </a:rPr>
                <a:t>1</a:t>
              </a:r>
            </a:p>
          </p:txBody>
        </p:sp>
        <p:sp>
          <p:nvSpPr>
            <p:cNvPr id="1028" name="TextBox 198"/>
            <p:cNvSpPr txBox="1"/>
            <p:nvPr/>
          </p:nvSpPr>
          <p:spPr>
            <a:xfrm>
              <a:off x="1318560" y="323661"/>
              <a:ext cx="1319689" cy="3385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600" b="1">
                  <a:solidFill>
                    <a:srgbClr val="54D0CA"/>
                  </a:solidFill>
                  <a:latin typeface="微软雅黑"/>
                  <a:ea typeface="微软雅黑"/>
                  <a:cs typeface="微软雅黑"/>
                  <a:sym typeface="微软雅黑"/>
                </a:defRPr>
              </a:lvl1pPr>
            </a:lstStyle>
            <a:p>
              <a:pPr>
                <a:defRPr>
                  <a:latin typeface="+mj-lt"/>
                  <a:ea typeface="+mj-ea"/>
                  <a:cs typeface="+mj-cs"/>
                  <a:sym typeface="Calibri"/>
                </a:defRPr>
              </a:pPr>
              <a:r>
                <a:rPr>
                  <a:latin typeface="Heiti SC Light" charset="-122"/>
                  <a:ea typeface="Heiti SC Light" charset="-122"/>
                  <a:cs typeface="Heiti SC Light" charset="-122"/>
                  <a:sym typeface="微软雅黑"/>
                </a:rPr>
                <a:t>首页</a:t>
              </a:r>
            </a:p>
          </p:txBody>
        </p:sp>
      </p:grpSp>
      <p:grpSp>
        <p:nvGrpSpPr>
          <p:cNvPr id="1033" name="组合 15"/>
          <p:cNvGrpSpPr/>
          <p:nvPr/>
        </p:nvGrpSpPr>
        <p:grpSpPr>
          <a:xfrm>
            <a:off x="2740618" y="1272996"/>
            <a:ext cx="1947200" cy="411593"/>
            <a:chOff x="691050" y="303286"/>
            <a:chExt cx="1947199" cy="411591"/>
          </a:xfrm>
        </p:grpSpPr>
        <p:sp>
          <p:nvSpPr>
            <p:cNvPr id="1030" name="Oval 47"/>
            <p:cNvSpPr/>
            <p:nvPr/>
          </p:nvSpPr>
          <p:spPr>
            <a:xfrm>
              <a:off x="698113" y="303286"/>
              <a:ext cx="423553" cy="411591"/>
            </a:xfrm>
            <a:prstGeom prst="ellipse">
              <a:avLst/>
            </a:prstGeom>
            <a:gradFill flip="none" rotWithShape="1">
              <a:gsLst>
                <a:gs pos="0">
                  <a:srgbClr val="8EE0DC">
                    <a:alpha val="78000"/>
                  </a:srgbClr>
                </a:gs>
                <a:gs pos="87000">
                  <a:srgbClr val="2A9995">
                    <a:alpha val="40000"/>
                  </a:srgbClr>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031" name="Oval 48"/>
            <p:cNvSpPr txBox="1"/>
            <p:nvPr/>
          </p:nvSpPr>
          <p:spPr>
            <a:xfrm>
              <a:off x="691050" y="324418"/>
              <a:ext cx="437679" cy="3693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defRPr>
              </a:lvl1pPr>
            </a:lstStyle>
            <a:p>
              <a:r>
                <a:rPr>
                  <a:latin typeface="Heiti SC Light" charset="-122"/>
                  <a:ea typeface="Heiti SC Light" charset="-122"/>
                  <a:cs typeface="Heiti SC Light" charset="-122"/>
                </a:rPr>
                <a:t>2</a:t>
              </a:r>
            </a:p>
          </p:txBody>
        </p:sp>
        <p:sp>
          <p:nvSpPr>
            <p:cNvPr id="1032" name="TextBox 198"/>
            <p:cNvSpPr txBox="1"/>
            <p:nvPr/>
          </p:nvSpPr>
          <p:spPr>
            <a:xfrm>
              <a:off x="1318560" y="323661"/>
              <a:ext cx="1319689" cy="3385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600" b="1">
                  <a:solidFill>
                    <a:srgbClr val="54D0CA"/>
                  </a:solidFill>
                  <a:latin typeface="微软雅黑"/>
                  <a:ea typeface="微软雅黑"/>
                  <a:cs typeface="微软雅黑"/>
                  <a:sym typeface="微软雅黑"/>
                </a:defRPr>
              </a:lvl1pPr>
            </a:lstStyle>
            <a:p>
              <a:pPr>
                <a:defRPr>
                  <a:latin typeface="+mj-lt"/>
                  <a:ea typeface="+mj-ea"/>
                  <a:cs typeface="+mj-cs"/>
                  <a:sym typeface="Calibri"/>
                </a:defRPr>
              </a:pPr>
              <a:r>
                <a:rPr>
                  <a:latin typeface="Heiti SC Light" charset="-122"/>
                  <a:ea typeface="Heiti SC Light" charset="-122"/>
                  <a:cs typeface="Heiti SC Light" charset="-122"/>
                  <a:sym typeface="微软雅黑"/>
                </a:rPr>
                <a:t>登录页</a:t>
              </a:r>
            </a:p>
          </p:txBody>
        </p:sp>
      </p:grpSp>
      <p:grpSp>
        <p:nvGrpSpPr>
          <p:cNvPr id="1037" name="组合 15"/>
          <p:cNvGrpSpPr/>
          <p:nvPr/>
        </p:nvGrpSpPr>
        <p:grpSpPr>
          <a:xfrm>
            <a:off x="4959993" y="1202685"/>
            <a:ext cx="1947200" cy="411593"/>
            <a:chOff x="691050" y="303286"/>
            <a:chExt cx="1947199" cy="411591"/>
          </a:xfrm>
        </p:grpSpPr>
        <p:sp>
          <p:nvSpPr>
            <p:cNvPr id="1034" name="Oval 47"/>
            <p:cNvSpPr/>
            <p:nvPr/>
          </p:nvSpPr>
          <p:spPr>
            <a:xfrm>
              <a:off x="698113" y="303286"/>
              <a:ext cx="423553" cy="411591"/>
            </a:xfrm>
            <a:prstGeom prst="ellipse">
              <a:avLst/>
            </a:prstGeom>
            <a:gradFill flip="none" rotWithShape="1">
              <a:gsLst>
                <a:gs pos="0">
                  <a:srgbClr val="8EE0DC">
                    <a:alpha val="78000"/>
                  </a:srgbClr>
                </a:gs>
                <a:gs pos="87000">
                  <a:srgbClr val="2A9995">
                    <a:alpha val="40000"/>
                  </a:srgbClr>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035" name="Oval 48"/>
            <p:cNvSpPr txBox="1"/>
            <p:nvPr/>
          </p:nvSpPr>
          <p:spPr>
            <a:xfrm>
              <a:off x="691050" y="324418"/>
              <a:ext cx="437679" cy="3693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defRPr>
              </a:lvl1pPr>
            </a:lstStyle>
            <a:p>
              <a:r>
                <a:rPr>
                  <a:latin typeface="Heiti SC Light" charset="-122"/>
                  <a:ea typeface="Heiti SC Light" charset="-122"/>
                  <a:cs typeface="Heiti SC Light" charset="-122"/>
                </a:rPr>
                <a:t>3</a:t>
              </a:r>
            </a:p>
          </p:txBody>
        </p:sp>
        <p:sp>
          <p:nvSpPr>
            <p:cNvPr id="1036" name="TextBox 198"/>
            <p:cNvSpPr txBox="1"/>
            <p:nvPr/>
          </p:nvSpPr>
          <p:spPr>
            <a:xfrm>
              <a:off x="1318560" y="323661"/>
              <a:ext cx="1319689" cy="3385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600" b="1">
                  <a:solidFill>
                    <a:srgbClr val="54D0CA"/>
                  </a:solidFill>
                  <a:latin typeface="微软雅黑"/>
                  <a:ea typeface="微软雅黑"/>
                  <a:cs typeface="微软雅黑"/>
                  <a:sym typeface="微软雅黑"/>
                </a:defRPr>
              </a:lvl1pPr>
            </a:lstStyle>
            <a:p>
              <a:pPr>
                <a:defRPr>
                  <a:latin typeface="+mj-lt"/>
                  <a:ea typeface="+mj-ea"/>
                  <a:cs typeface="+mj-cs"/>
                  <a:sym typeface="Calibri"/>
                </a:defRPr>
              </a:pPr>
              <a:r>
                <a:rPr>
                  <a:latin typeface="Heiti SC Light" charset="-122"/>
                  <a:ea typeface="Heiti SC Light" charset="-122"/>
                  <a:cs typeface="Heiti SC Light" charset="-122"/>
                  <a:sym typeface="微软雅黑"/>
                </a:rPr>
                <a:t>注册页</a:t>
              </a:r>
            </a:p>
          </p:txBody>
        </p:sp>
      </p:grpSp>
      <p:grpSp>
        <p:nvGrpSpPr>
          <p:cNvPr id="1040" name="成组"/>
          <p:cNvGrpSpPr/>
          <p:nvPr/>
        </p:nvGrpSpPr>
        <p:grpSpPr>
          <a:xfrm>
            <a:off x="7194178" y="2113205"/>
            <a:ext cx="2322910" cy="3975120"/>
            <a:chOff x="0" y="0"/>
            <a:chExt cx="2322909" cy="3975119"/>
          </a:xfrm>
        </p:grpSpPr>
        <p:pic>
          <p:nvPicPr>
            <p:cNvPr id="1038" name="组合 44" descr="组合 44"/>
            <p:cNvPicPr>
              <a:picLocks noChangeAspect="1"/>
            </p:cNvPicPr>
            <p:nvPr/>
          </p:nvPicPr>
          <p:blipFill>
            <a:blip r:embed="rId2">
              <a:extLst/>
            </a:blip>
            <a:stretch>
              <a:fillRect/>
            </a:stretch>
          </p:blipFill>
          <p:spPr>
            <a:xfrm>
              <a:off x="0" y="0"/>
              <a:ext cx="2322910" cy="3975120"/>
            </a:xfrm>
            <a:prstGeom prst="rect">
              <a:avLst/>
            </a:prstGeom>
            <a:ln w="12700" cap="flat">
              <a:noFill/>
              <a:miter lim="400000"/>
            </a:ln>
            <a:effectLst/>
          </p:spPr>
        </p:pic>
        <p:pic>
          <p:nvPicPr>
            <p:cNvPr id="1039" name="4271526970483_.pic_hd.jpg" descr="4271526970483_.pic_hd.jpg"/>
            <p:cNvPicPr>
              <a:picLocks/>
            </p:cNvPicPr>
            <p:nvPr/>
          </p:nvPicPr>
          <p:blipFill>
            <a:blip r:embed="rId6">
              <a:extLst/>
            </a:blip>
            <a:srcRect/>
            <a:stretch>
              <a:fillRect/>
            </a:stretch>
          </p:blipFill>
          <p:spPr>
            <a:xfrm>
              <a:off x="461795" y="682731"/>
              <a:ext cx="1508055" cy="2629427"/>
            </a:xfrm>
            <a:prstGeom prst="rect">
              <a:avLst/>
            </a:prstGeom>
            <a:ln w="12700" cap="flat">
              <a:noFill/>
              <a:miter lim="400000"/>
            </a:ln>
            <a:effectLst/>
          </p:spPr>
        </p:pic>
      </p:grpSp>
      <p:grpSp>
        <p:nvGrpSpPr>
          <p:cNvPr id="1044" name="组合 15"/>
          <p:cNvGrpSpPr/>
          <p:nvPr/>
        </p:nvGrpSpPr>
        <p:grpSpPr>
          <a:xfrm>
            <a:off x="7382033" y="1146436"/>
            <a:ext cx="1947201" cy="411593"/>
            <a:chOff x="691050" y="303286"/>
            <a:chExt cx="1947199" cy="411591"/>
          </a:xfrm>
        </p:grpSpPr>
        <p:sp>
          <p:nvSpPr>
            <p:cNvPr id="1041" name="Oval 47"/>
            <p:cNvSpPr/>
            <p:nvPr/>
          </p:nvSpPr>
          <p:spPr>
            <a:xfrm>
              <a:off x="698113" y="303286"/>
              <a:ext cx="423553" cy="411591"/>
            </a:xfrm>
            <a:prstGeom prst="ellipse">
              <a:avLst/>
            </a:prstGeom>
            <a:gradFill flip="none" rotWithShape="1">
              <a:gsLst>
                <a:gs pos="0">
                  <a:srgbClr val="8EE0DC">
                    <a:alpha val="78000"/>
                  </a:srgbClr>
                </a:gs>
                <a:gs pos="87000">
                  <a:srgbClr val="2A9995">
                    <a:alpha val="40000"/>
                  </a:srgbClr>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042" name="Oval 48"/>
            <p:cNvSpPr txBox="1"/>
            <p:nvPr/>
          </p:nvSpPr>
          <p:spPr>
            <a:xfrm>
              <a:off x="691050" y="324418"/>
              <a:ext cx="437679" cy="3693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defRPr>
              </a:lvl1pPr>
            </a:lstStyle>
            <a:p>
              <a:r>
                <a:rPr>
                  <a:latin typeface="Heiti SC Light" charset="-122"/>
                  <a:ea typeface="Heiti SC Light" charset="-122"/>
                  <a:cs typeface="Heiti SC Light" charset="-122"/>
                </a:rPr>
                <a:t>4</a:t>
              </a:r>
            </a:p>
          </p:txBody>
        </p:sp>
        <p:sp>
          <p:nvSpPr>
            <p:cNvPr id="1043" name="TextBox 198"/>
            <p:cNvSpPr txBox="1"/>
            <p:nvPr/>
          </p:nvSpPr>
          <p:spPr>
            <a:xfrm>
              <a:off x="1318560" y="323661"/>
              <a:ext cx="1319689" cy="3385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600" b="1">
                  <a:solidFill>
                    <a:srgbClr val="54D0CA"/>
                  </a:solidFill>
                  <a:latin typeface="微软雅黑"/>
                  <a:ea typeface="微软雅黑"/>
                  <a:cs typeface="微软雅黑"/>
                  <a:sym typeface="微软雅黑"/>
                </a:defRPr>
              </a:lvl1pPr>
            </a:lstStyle>
            <a:p>
              <a:r>
                <a:rPr>
                  <a:latin typeface="Heiti SC Light" charset="-122"/>
                  <a:ea typeface="Heiti SC Light" charset="-122"/>
                  <a:cs typeface="Heiti SC Light" charset="-122"/>
                </a:rPr>
                <a:t>选择金额</a:t>
              </a:r>
            </a:p>
          </p:txBody>
        </p:sp>
      </p:grpSp>
      <p:grpSp>
        <p:nvGrpSpPr>
          <p:cNvPr id="1047" name="成组"/>
          <p:cNvGrpSpPr/>
          <p:nvPr/>
        </p:nvGrpSpPr>
        <p:grpSpPr>
          <a:xfrm>
            <a:off x="9616219" y="2143009"/>
            <a:ext cx="2322910" cy="3975120"/>
            <a:chOff x="0" y="0"/>
            <a:chExt cx="2322909" cy="3975119"/>
          </a:xfrm>
        </p:grpSpPr>
        <p:pic>
          <p:nvPicPr>
            <p:cNvPr id="1045" name="组合 44" descr="组合 44"/>
            <p:cNvPicPr>
              <a:picLocks noChangeAspect="1"/>
            </p:cNvPicPr>
            <p:nvPr/>
          </p:nvPicPr>
          <p:blipFill>
            <a:blip r:embed="rId2">
              <a:extLst/>
            </a:blip>
            <a:stretch>
              <a:fillRect/>
            </a:stretch>
          </p:blipFill>
          <p:spPr>
            <a:xfrm>
              <a:off x="0" y="0"/>
              <a:ext cx="2322910" cy="3975120"/>
            </a:xfrm>
            <a:prstGeom prst="rect">
              <a:avLst/>
            </a:prstGeom>
            <a:ln w="12700" cap="flat">
              <a:noFill/>
              <a:miter lim="400000"/>
            </a:ln>
            <a:effectLst/>
          </p:spPr>
        </p:pic>
        <p:pic>
          <p:nvPicPr>
            <p:cNvPr id="1046" name="4231526970480_.pic_hd.jpg" descr="4231526970480_.pic_hd.jpg"/>
            <p:cNvPicPr>
              <a:picLocks/>
            </p:cNvPicPr>
            <p:nvPr/>
          </p:nvPicPr>
          <p:blipFill>
            <a:blip r:embed="rId7">
              <a:extLst/>
            </a:blip>
            <a:stretch>
              <a:fillRect/>
            </a:stretch>
          </p:blipFill>
          <p:spPr>
            <a:xfrm>
              <a:off x="453087" y="682731"/>
              <a:ext cx="1542070" cy="2639312"/>
            </a:xfrm>
            <a:prstGeom prst="rect">
              <a:avLst/>
            </a:prstGeom>
            <a:ln w="12700" cap="flat">
              <a:noFill/>
              <a:miter lim="400000"/>
            </a:ln>
            <a:effectLst/>
          </p:spPr>
        </p:pic>
      </p:grpSp>
      <p:grpSp>
        <p:nvGrpSpPr>
          <p:cNvPr id="1051" name="组合 15"/>
          <p:cNvGrpSpPr/>
          <p:nvPr/>
        </p:nvGrpSpPr>
        <p:grpSpPr>
          <a:xfrm>
            <a:off x="10050888" y="1146436"/>
            <a:ext cx="1947200" cy="411593"/>
            <a:chOff x="691050" y="303286"/>
            <a:chExt cx="1947199" cy="411591"/>
          </a:xfrm>
        </p:grpSpPr>
        <p:sp>
          <p:nvSpPr>
            <p:cNvPr id="1048" name="Oval 47"/>
            <p:cNvSpPr/>
            <p:nvPr/>
          </p:nvSpPr>
          <p:spPr>
            <a:xfrm>
              <a:off x="698113" y="303286"/>
              <a:ext cx="423553" cy="411591"/>
            </a:xfrm>
            <a:prstGeom prst="ellipse">
              <a:avLst/>
            </a:prstGeom>
            <a:gradFill flip="none" rotWithShape="1">
              <a:gsLst>
                <a:gs pos="0">
                  <a:srgbClr val="8EE0DC">
                    <a:alpha val="78000"/>
                  </a:srgbClr>
                </a:gs>
                <a:gs pos="87000">
                  <a:srgbClr val="2A9995">
                    <a:alpha val="40000"/>
                  </a:srgbClr>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049" name="Oval 48"/>
            <p:cNvSpPr txBox="1"/>
            <p:nvPr/>
          </p:nvSpPr>
          <p:spPr>
            <a:xfrm>
              <a:off x="691050" y="324418"/>
              <a:ext cx="437679" cy="3693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defRPr>
              </a:lvl1pPr>
            </a:lstStyle>
            <a:p>
              <a:r>
                <a:rPr>
                  <a:latin typeface="Heiti SC Light" charset="-122"/>
                  <a:ea typeface="Heiti SC Light" charset="-122"/>
                  <a:cs typeface="Heiti SC Light" charset="-122"/>
                </a:rPr>
                <a:t>5</a:t>
              </a:r>
            </a:p>
          </p:txBody>
        </p:sp>
        <p:sp>
          <p:nvSpPr>
            <p:cNvPr id="1050" name="TextBox 198"/>
            <p:cNvSpPr txBox="1"/>
            <p:nvPr/>
          </p:nvSpPr>
          <p:spPr>
            <a:xfrm>
              <a:off x="1318560" y="323661"/>
              <a:ext cx="1319689" cy="3385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600" b="1">
                  <a:solidFill>
                    <a:srgbClr val="54D0CA"/>
                  </a:solidFill>
                  <a:latin typeface="微软雅黑"/>
                  <a:ea typeface="微软雅黑"/>
                  <a:cs typeface="微软雅黑"/>
                  <a:sym typeface="微软雅黑"/>
                </a:defRPr>
              </a:lvl1pPr>
            </a:lstStyle>
            <a:p>
              <a:r>
                <a:rPr>
                  <a:latin typeface="Heiti SC Light" charset="-122"/>
                  <a:ea typeface="Heiti SC Light" charset="-122"/>
                  <a:cs typeface="Heiti SC Light" charset="-122"/>
                </a:rPr>
                <a:t>质押资产</a:t>
              </a:r>
            </a:p>
          </p:txBody>
        </p:sp>
      </p:grpSp>
      <p:sp>
        <p:nvSpPr>
          <p:cNvPr id="1052" name="矩形 29"/>
          <p:cNvSpPr txBox="1"/>
          <p:nvPr/>
        </p:nvSpPr>
        <p:spPr>
          <a:xfrm>
            <a:off x="330479" y="212915"/>
            <a:ext cx="1669686" cy="46166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342900" indent="-342900">
              <a:buSzPct val="100000"/>
              <a:buChar char="➢"/>
              <a:defRPr sz="2400">
                <a:solidFill>
                  <a:srgbClr val="95CCCA"/>
                </a:solidFill>
                <a:latin typeface="经典综艺体简"/>
                <a:ea typeface="经典综艺体简"/>
                <a:cs typeface="经典综艺体简"/>
                <a:sym typeface="经典综艺体简"/>
              </a:defRPr>
            </a:lvl1pPr>
          </a:lstStyle>
          <a:p>
            <a:r>
              <a:rPr>
                <a:latin typeface="Heiti SC Light" charset="-122"/>
                <a:ea typeface="Heiti SC Light" charset="-122"/>
                <a:cs typeface="Heiti SC Light" charset="-122"/>
              </a:rPr>
              <a:t>业务流程</a:t>
            </a:r>
          </a:p>
        </p:txBody>
      </p:sp>
      <p:sp>
        <p:nvSpPr>
          <p:cNvPr id="1053" name="直接连接符 31"/>
          <p:cNvSpPr/>
          <p:nvPr/>
        </p:nvSpPr>
        <p:spPr>
          <a:xfrm>
            <a:off x="-1" y="935078"/>
            <a:ext cx="11273871" cy="1"/>
          </a:xfrm>
          <a:prstGeom prst="line">
            <a:avLst/>
          </a:prstGeom>
          <a:ln w="12700">
            <a:solidFill>
              <a:srgbClr val="FFFFFF">
                <a:alpha val="10500"/>
              </a:srgbClr>
            </a:solidFill>
            <a:miter/>
          </a:ln>
        </p:spPr>
        <p:txBody>
          <a:bodyPr lIns="45719" rIns="45719"/>
          <a:lstStyle/>
          <a:p>
            <a:endParaRPr>
              <a:latin typeface="Heiti SC Light" charset="-122"/>
              <a:ea typeface="Heiti SC Light" charset="-122"/>
              <a:cs typeface="Heiti SC Light" charset="-122"/>
            </a:endParaRPr>
          </a:p>
        </p:txBody>
      </p:sp>
      <p:grpSp>
        <p:nvGrpSpPr>
          <p:cNvPr id="1060" name="组合 32"/>
          <p:cNvGrpSpPr/>
          <p:nvPr/>
        </p:nvGrpSpPr>
        <p:grpSpPr>
          <a:xfrm>
            <a:off x="0" y="780259"/>
            <a:ext cx="5724000" cy="78380"/>
            <a:chOff x="0" y="0"/>
            <a:chExt cx="5723999" cy="78378"/>
          </a:xfrm>
        </p:grpSpPr>
        <p:sp>
          <p:nvSpPr>
            <p:cNvPr id="1054" name="任意多边形 33"/>
            <p:cNvSpPr/>
            <p:nvPr/>
          </p:nvSpPr>
          <p:spPr>
            <a:xfrm rot="10800000" flipH="1">
              <a:off x="0" y="0"/>
              <a:ext cx="1967533" cy="78378"/>
            </a:xfrm>
            <a:custGeom>
              <a:avLst/>
              <a:gdLst/>
              <a:ahLst/>
              <a:cxnLst>
                <a:cxn ang="0">
                  <a:pos x="wd2" y="hd2"/>
                </a:cxn>
                <a:cxn ang="5400000">
                  <a:pos x="wd2" y="hd2"/>
                </a:cxn>
                <a:cxn ang="10800000">
                  <a:pos x="wd2" y="hd2"/>
                </a:cxn>
                <a:cxn ang="16200000">
                  <a:pos x="wd2" y="hd2"/>
                </a:cxn>
              </a:cxnLst>
              <a:rect l="0" t="0" r="r" b="b"/>
              <a:pathLst>
                <a:path w="21600" h="21600" extrusionOk="0">
                  <a:moveTo>
                    <a:pt x="19988" y="21600"/>
                  </a:moveTo>
                  <a:lnTo>
                    <a:pt x="0" y="21600"/>
                  </a:lnTo>
                  <a:lnTo>
                    <a:pt x="0" y="0"/>
                  </a:lnTo>
                  <a:lnTo>
                    <a:pt x="21600" y="0"/>
                  </a:lnTo>
                  <a:close/>
                </a:path>
              </a:pathLst>
            </a:custGeom>
            <a:solidFill>
              <a:srgbClr val="61D6F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055" name="平行四边形 34"/>
            <p:cNvSpPr/>
            <p:nvPr/>
          </p:nvSpPr>
          <p:spPr>
            <a:xfrm rot="10800000" flipH="1">
              <a:off x="1941686" y="0"/>
              <a:ext cx="1488142"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857" y="0"/>
                  </a:lnTo>
                  <a:lnTo>
                    <a:pt x="21600" y="0"/>
                  </a:lnTo>
                  <a:lnTo>
                    <a:pt x="19743" y="21600"/>
                  </a:lnTo>
                  <a:close/>
                </a:path>
              </a:pathLst>
            </a:custGeom>
            <a:solidFill>
              <a:srgbClr val="61D6F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056" name="平行四边形 35"/>
            <p:cNvSpPr/>
            <p:nvPr/>
          </p:nvSpPr>
          <p:spPr>
            <a:xfrm rot="10800000" flipH="1">
              <a:off x="3403980" y="0"/>
              <a:ext cx="1033432"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674" y="0"/>
                  </a:lnTo>
                  <a:lnTo>
                    <a:pt x="21600" y="0"/>
                  </a:lnTo>
                  <a:lnTo>
                    <a:pt x="18926"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057" name="平行四边形 36"/>
            <p:cNvSpPr/>
            <p:nvPr/>
          </p:nvSpPr>
          <p:spPr>
            <a:xfrm rot="10800000" flipH="1">
              <a:off x="4411564"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058" name="平行四边形 37"/>
            <p:cNvSpPr/>
            <p:nvPr/>
          </p:nvSpPr>
          <p:spPr>
            <a:xfrm rot="10800000" flipH="1">
              <a:off x="4840427"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059" name="平行四边形 38"/>
            <p:cNvSpPr/>
            <p:nvPr/>
          </p:nvSpPr>
          <p:spPr>
            <a:xfrm rot="10800000" flipH="1">
              <a:off x="5269289" y="0"/>
              <a:ext cx="454711"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grpSp>
      <p:sp>
        <p:nvSpPr>
          <p:cNvPr id="1061" name="直接连接符 64"/>
          <p:cNvSpPr/>
          <p:nvPr/>
        </p:nvSpPr>
        <p:spPr>
          <a:xfrm>
            <a:off x="-1" y="935078"/>
            <a:ext cx="11273871" cy="1"/>
          </a:xfrm>
          <a:prstGeom prst="line">
            <a:avLst/>
          </a:prstGeom>
          <a:ln w="12700">
            <a:solidFill>
              <a:srgbClr val="FFFFFF">
                <a:alpha val="10500"/>
              </a:srgbClr>
            </a:solidFill>
            <a:miter/>
          </a:ln>
        </p:spPr>
        <p:txBody>
          <a:bodyPr lIns="45719" rIns="45719"/>
          <a:lstStyle/>
          <a:p>
            <a:endParaRPr>
              <a:latin typeface="Heiti SC Light" charset="-122"/>
              <a:ea typeface="Heiti SC Light" charset="-122"/>
              <a:cs typeface="Heiti SC Light"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1" nodeType="afterEffect">
                                  <p:stCondLst>
                                    <p:cond delay="0"/>
                                  </p:stCondLst>
                                  <p:iterate>
                                    <p:tmAbs val="0"/>
                                  </p:iterate>
                                  <p:childTnLst>
                                    <p:set>
                                      <p:cBhvr>
                                        <p:cTn id="6" fill="hold"/>
                                        <p:tgtEl>
                                          <p:spTgt spid="1029"/>
                                        </p:tgtEl>
                                        <p:attrNameLst>
                                          <p:attrName>style.visibility</p:attrName>
                                        </p:attrNameLst>
                                      </p:cBhvr>
                                      <p:to>
                                        <p:strVal val="visible"/>
                                      </p:to>
                                    </p:set>
                                    <p:anim calcmode="lin" valueType="num">
                                      <p:cBhvr>
                                        <p:cTn id="7" dur="1000" fill="hold"/>
                                        <p:tgtEl>
                                          <p:spTgt spid="1029"/>
                                        </p:tgtEl>
                                        <p:attrNameLst>
                                          <p:attrName>ppt_x</p:attrName>
                                        </p:attrNameLst>
                                      </p:cBhvr>
                                      <p:tavLst>
                                        <p:tav tm="0">
                                          <p:val>
                                            <p:strVal val="0-#ppt_w/2"/>
                                          </p:val>
                                        </p:tav>
                                        <p:tav tm="100000">
                                          <p:val>
                                            <p:strVal val="#ppt_x"/>
                                          </p:val>
                                        </p:tav>
                                      </p:tavLst>
                                    </p:anim>
                                    <p:anim calcmode="lin" valueType="num">
                                      <p:cBhvr>
                                        <p:cTn id="8" dur="1000" fill="hold"/>
                                        <p:tgtEl>
                                          <p:spTgt spid="1029"/>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9" fill="hold" grpId="2" nodeType="afterEffect">
                                  <p:stCondLst>
                                    <p:cond delay="0"/>
                                  </p:stCondLst>
                                  <p:iterate>
                                    <p:tmAbs val="0"/>
                                  </p:iterate>
                                  <p:childTnLst>
                                    <p:set>
                                      <p:cBhvr>
                                        <p:cTn id="11" fill="hold"/>
                                        <p:tgtEl>
                                          <p:spTgt spid="1033"/>
                                        </p:tgtEl>
                                        <p:attrNameLst>
                                          <p:attrName>style.visibility</p:attrName>
                                        </p:attrNameLst>
                                      </p:cBhvr>
                                      <p:to>
                                        <p:strVal val="visible"/>
                                      </p:to>
                                    </p:set>
                                    <p:anim calcmode="lin" valueType="num">
                                      <p:cBhvr>
                                        <p:cTn id="12" dur="1000" fill="hold"/>
                                        <p:tgtEl>
                                          <p:spTgt spid="1033"/>
                                        </p:tgtEl>
                                        <p:attrNameLst>
                                          <p:attrName>ppt_x</p:attrName>
                                        </p:attrNameLst>
                                      </p:cBhvr>
                                      <p:tavLst>
                                        <p:tav tm="0">
                                          <p:val>
                                            <p:strVal val="0-#ppt_w/2"/>
                                          </p:val>
                                        </p:tav>
                                        <p:tav tm="100000">
                                          <p:val>
                                            <p:strVal val="#ppt_x"/>
                                          </p:val>
                                        </p:tav>
                                      </p:tavLst>
                                    </p:anim>
                                    <p:anim calcmode="lin" valueType="num">
                                      <p:cBhvr>
                                        <p:cTn id="13" dur="1000" fill="hold"/>
                                        <p:tgtEl>
                                          <p:spTgt spid="1033"/>
                                        </p:tgtEl>
                                        <p:attrNameLst>
                                          <p:attrName>ppt_y</p:attrName>
                                        </p:attrNameLst>
                                      </p:cBhvr>
                                      <p:tavLst>
                                        <p:tav tm="0">
                                          <p:val>
                                            <p:strVal val="0-#ppt_h/2"/>
                                          </p:val>
                                        </p:tav>
                                        <p:tav tm="100000">
                                          <p:val>
                                            <p:strVal val="#ppt_y"/>
                                          </p:val>
                                        </p:tav>
                                      </p:tavLst>
                                    </p:anim>
                                  </p:childTnLst>
                                </p:cTn>
                              </p:par>
                            </p:childTnLst>
                          </p:cTn>
                        </p:par>
                        <p:par>
                          <p:cTn id="14" fill="hold">
                            <p:stCondLst>
                              <p:cond delay="2000"/>
                            </p:stCondLst>
                            <p:childTnLst>
                              <p:par>
                                <p:cTn id="15" presetID="2" presetClass="entr" presetSubtype="9" fill="hold" grpId="3" nodeType="afterEffect">
                                  <p:stCondLst>
                                    <p:cond delay="0"/>
                                  </p:stCondLst>
                                  <p:iterate>
                                    <p:tmAbs val="0"/>
                                  </p:iterate>
                                  <p:childTnLst>
                                    <p:set>
                                      <p:cBhvr>
                                        <p:cTn id="16" fill="hold"/>
                                        <p:tgtEl>
                                          <p:spTgt spid="1037"/>
                                        </p:tgtEl>
                                        <p:attrNameLst>
                                          <p:attrName>style.visibility</p:attrName>
                                        </p:attrNameLst>
                                      </p:cBhvr>
                                      <p:to>
                                        <p:strVal val="visible"/>
                                      </p:to>
                                    </p:set>
                                    <p:anim calcmode="lin" valueType="num">
                                      <p:cBhvr>
                                        <p:cTn id="17" dur="1000" fill="hold"/>
                                        <p:tgtEl>
                                          <p:spTgt spid="1037"/>
                                        </p:tgtEl>
                                        <p:attrNameLst>
                                          <p:attrName>ppt_x</p:attrName>
                                        </p:attrNameLst>
                                      </p:cBhvr>
                                      <p:tavLst>
                                        <p:tav tm="0">
                                          <p:val>
                                            <p:strVal val="0-#ppt_w/2"/>
                                          </p:val>
                                        </p:tav>
                                        <p:tav tm="100000">
                                          <p:val>
                                            <p:strVal val="#ppt_x"/>
                                          </p:val>
                                        </p:tav>
                                      </p:tavLst>
                                    </p:anim>
                                    <p:anim calcmode="lin" valueType="num">
                                      <p:cBhvr>
                                        <p:cTn id="18" dur="1000" fill="hold"/>
                                        <p:tgtEl>
                                          <p:spTgt spid="1037"/>
                                        </p:tgtEl>
                                        <p:attrNameLst>
                                          <p:attrName>ppt_y</p:attrName>
                                        </p:attrNameLst>
                                      </p:cBhvr>
                                      <p:tavLst>
                                        <p:tav tm="0">
                                          <p:val>
                                            <p:strVal val="0-#ppt_h/2"/>
                                          </p:val>
                                        </p:tav>
                                        <p:tav tm="100000">
                                          <p:val>
                                            <p:strVal val="#ppt_y"/>
                                          </p:val>
                                        </p:tav>
                                      </p:tavLst>
                                    </p:anim>
                                  </p:childTnLst>
                                </p:cTn>
                              </p:par>
                            </p:childTnLst>
                          </p:cTn>
                        </p:par>
                        <p:par>
                          <p:cTn id="19" fill="hold">
                            <p:stCondLst>
                              <p:cond delay="3000"/>
                            </p:stCondLst>
                            <p:childTnLst>
                              <p:par>
                                <p:cTn id="20" presetID="2" presetClass="entr" presetSubtype="9" fill="hold" grpId="4" nodeType="afterEffect">
                                  <p:stCondLst>
                                    <p:cond delay="0"/>
                                  </p:stCondLst>
                                  <p:iterate>
                                    <p:tmAbs val="0"/>
                                  </p:iterate>
                                  <p:childTnLst>
                                    <p:set>
                                      <p:cBhvr>
                                        <p:cTn id="21" fill="hold"/>
                                        <p:tgtEl>
                                          <p:spTgt spid="1044"/>
                                        </p:tgtEl>
                                        <p:attrNameLst>
                                          <p:attrName>style.visibility</p:attrName>
                                        </p:attrNameLst>
                                      </p:cBhvr>
                                      <p:to>
                                        <p:strVal val="visible"/>
                                      </p:to>
                                    </p:set>
                                    <p:anim calcmode="lin" valueType="num">
                                      <p:cBhvr>
                                        <p:cTn id="22" dur="1000" fill="hold"/>
                                        <p:tgtEl>
                                          <p:spTgt spid="1044"/>
                                        </p:tgtEl>
                                        <p:attrNameLst>
                                          <p:attrName>ppt_x</p:attrName>
                                        </p:attrNameLst>
                                      </p:cBhvr>
                                      <p:tavLst>
                                        <p:tav tm="0">
                                          <p:val>
                                            <p:strVal val="0-#ppt_w/2"/>
                                          </p:val>
                                        </p:tav>
                                        <p:tav tm="100000">
                                          <p:val>
                                            <p:strVal val="#ppt_x"/>
                                          </p:val>
                                        </p:tav>
                                      </p:tavLst>
                                    </p:anim>
                                    <p:anim calcmode="lin" valueType="num">
                                      <p:cBhvr>
                                        <p:cTn id="23" dur="1000" fill="hold"/>
                                        <p:tgtEl>
                                          <p:spTgt spid="1044"/>
                                        </p:tgtEl>
                                        <p:attrNameLst>
                                          <p:attrName>ppt_y</p:attrName>
                                        </p:attrNameLst>
                                      </p:cBhvr>
                                      <p:tavLst>
                                        <p:tav tm="0">
                                          <p:val>
                                            <p:strVal val="0-#ppt_h/2"/>
                                          </p:val>
                                        </p:tav>
                                        <p:tav tm="100000">
                                          <p:val>
                                            <p:strVal val="#ppt_y"/>
                                          </p:val>
                                        </p:tav>
                                      </p:tavLst>
                                    </p:anim>
                                  </p:childTnLst>
                                </p:cTn>
                              </p:par>
                            </p:childTnLst>
                          </p:cTn>
                        </p:par>
                        <p:par>
                          <p:cTn id="24" fill="hold">
                            <p:stCondLst>
                              <p:cond delay="4000"/>
                            </p:stCondLst>
                            <p:childTnLst>
                              <p:par>
                                <p:cTn id="25" presetID="2" presetClass="entr" presetSubtype="9" fill="hold" grpId="5" nodeType="afterEffect">
                                  <p:stCondLst>
                                    <p:cond delay="0"/>
                                  </p:stCondLst>
                                  <p:iterate>
                                    <p:tmAbs val="0"/>
                                  </p:iterate>
                                  <p:childTnLst>
                                    <p:set>
                                      <p:cBhvr>
                                        <p:cTn id="26" fill="hold"/>
                                        <p:tgtEl>
                                          <p:spTgt spid="1051"/>
                                        </p:tgtEl>
                                        <p:attrNameLst>
                                          <p:attrName>style.visibility</p:attrName>
                                        </p:attrNameLst>
                                      </p:cBhvr>
                                      <p:to>
                                        <p:strVal val="visible"/>
                                      </p:to>
                                    </p:set>
                                    <p:anim calcmode="lin" valueType="num">
                                      <p:cBhvr>
                                        <p:cTn id="27" dur="1000" fill="hold"/>
                                        <p:tgtEl>
                                          <p:spTgt spid="1051"/>
                                        </p:tgtEl>
                                        <p:attrNameLst>
                                          <p:attrName>ppt_x</p:attrName>
                                        </p:attrNameLst>
                                      </p:cBhvr>
                                      <p:tavLst>
                                        <p:tav tm="0">
                                          <p:val>
                                            <p:strVal val="0-#ppt_w/2"/>
                                          </p:val>
                                        </p:tav>
                                        <p:tav tm="100000">
                                          <p:val>
                                            <p:strVal val="#ppt_x"/>
                                          </p:val>
                                        </p:tav>
                                      </p:tavLst>
                                    </p:anim>
                                    <p:anim calcmode="lin" valueType="num">
                                      <p:cBhvr>
                                        <p:cTn id="28" dur="1000" fill="hold"/>
                                        <p:tgtEl>
                                          <p:spTgt spid="10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1" animBg="1" advAuto="0"/>
      <p:bldP spid="1033" grpId="2" animBg="1" advAuto="0"/>
      <p:bldP spid="1037" grpId="3" animBg="1" advAuto="0"/>
      <p:bldP spid="1044" grpId="4" animBg="1" advAuto="0"/>
      <p:bldP spid="1051" grpId="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3" name="4281526970484_.pic_hd.jpg" descr="4281526970484_.pic_hd.jpg"/>
          <p:cNvPicPr>
            <a:picLocks noChangeAspect="1"/>
          </p:cNvPicPr>
          <p:nvPr/>
        </p:nvPicPr>
        <p:blipFill>
          <a:blip r:embed="rId2">
            <a:extLst/>
          </a:blip>
          <a:stretch>
            <a:fillRect/>
          </a:stretch>
        </p:blipFill>
        <p:spPr>
          <a:xfrm>
            <a:off x="767550" y="1576189"/>
            <a:ext cx="1415541" cy="5090700"/>
          </a:xfrm>
          <a:prstGeom prst="rect">
            <a:avLst/>
          </a:prstGeom>
          <a:ln w="12700">
            <a:miter lim="400000"/>
          </a:ln>
        </p:spPr>
      </p:pic>
      <p:grpSp>
        <p:nvGrpSpPr>
          <p:cNvPr id="1067" name="组合 15"/>
          <p:cNvGrpSpPr/>
          <p:nvPr/>
        </p:nvGrpSpPr>
        <p:grpSpPr>
          <a:xfrm>
            <a:off x="497936" y="1011519"/>
            <a:ext cx="1947200" cy="411593"/>
            <a:chOff x="691050" y="303286"/>
            <a:chExt cx="1947199" cy="411591"/>
          </a:xfrm>
        </p:grpSpPr>
        <p:sp>
          <p:nvSpPr>
            <p:cNvPr id="1064" name="Oval 47"/>
            <p:cNvSpPr/>
            <p:nvPr/>
          </p:nvSpPr>
          <p:spPr>
            <a:xfrm>
              <a:off x="698113" y="303286"/>
              <a:ext cx="423553" cy="411591"/>
            </a:xfrm>
            <a:prstGeom prst="ellipse">
              <a:avLst/>
            </a:prstGeom>
            <a:gradFill flip="none" rotWithShape="1">
              <a:gsLst>
                <a:gs pos="0">
                  <a:srgbClr val="8EE0DC">
                    <a:alpha val="78000"/>
                  </a:srgbClr>
                </a:gs>
                <a:gs pos="87000">
                  <a:srgbClr val="2A9995">
                    <a:alpha val="40000"/>
                  </a:srgbClr>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065" name="Oval 48"/>
            <p:cNvSpPr txBox="1"/>
            <p:nvPr/>
          </p:nvSpPr>
          <p:spPr>
            <a:xfrm>
              <a:off x="691050" y="324418"/>
              <a:ext cx="437679" cy="3693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defRPr>
              </a:lvl1pPr>
            </a:lstStyle>
            <a:p>
              <a:r>
                <a:rPr>
                  <a:latin typeface="Heiti SC Light" charset="-122"/>
                  <a:ea typeface="Heiti SC Light" charset="-122"/>
                  <a:cs typeface="Heiti SC Light" charset="-122"/>
                </a:rPr>
                <a:t>6</a:t>
              </a:r>
            </a:p>
          </p:txBody>
        </p:sp>
        <p:sp>
          <p:nvSpPr>
            <p:cNvPr id="1066" name="TextBox 198"/>
            <p:cNvSpPr txBox="1"/>
            <p:nvPr/>
          </p:nvSpPr>
          <p:spPr>
            <a:xfrm>
              <a:off x="1318560" y="323661"/>
              <a:ext cx="1319689" cy="3385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600" b="1">
                  <a:solidFill>
                    <a:srgbClr val="54D0CA"/>
                  </a:solidFill>
                  <a:latin typeface="微软雅黑"/>
                  <a:ea typeface="微软雅黑"/>
                  <a:cs typeface="微软雅黑"/>
                  <a:sym typeface="微软雅黑"/>
                </a:defRPr>
              </a:lvl1pPr>
            </a:lstStyle>
            <a:p>
              <a:r>
                <a:rPr>
                  <a:latin typeface="Heiti SC Light" charset="-122"/>
                  <a:ea typeface="Heiti SC Light" charset="-122"/>
                  <a:cs typeface="Heiti SC Light" charset="-122"/>
                </a:rPr>
                <a:t>交易记录</a:t>
              </a:r>
            </a:p>
          </p:txBody>
        </p:sp>
      </p:grpSp>
      <p:grpSp>
        <p:nvGrpSpPr>
          <p:cNvPr id="1070" name="成组"/>
          <p:cNvGrpSpPr/>
          <p:nvPr/>
        </p:nvGrpSpPr>
        <p:grpSpPr>
          <a:xfrm>
            <a:off x="2952182" y="1977326"/>
            <a:ext cx="2497075" cy="4273163"/>
            <a:chOff x="0" y="0"/>
            <a:chExt cx="2497073" cy="4273162"/>
          </a:xfrm>
        </p:grpSpPr>
        <p:pic>
          <p:nvPicPr>
            <p:cNvPr id="1068" name="成组" descr="成组"/>
            <p:cNvPicPr>
              <a:picLocks noChangeAspect="1"/>
            </p:cNvPicPr>
            <p:nvPr/>
          </p:nvPicPr>
          <p:blipFill>
            <a:blip r:embed="rId3">
              <a:extLst/>
            </a:blip>
            <a:stretch>
              <a:fillRect/>
            </a:stretch>
          </p:blipFill>
          <p:spPr>
            <a:xfrm>
              <a:off x="0" y="0"/>
              <a:ext cx="2497074" cy="4273163"/>
            </a:xfrm>
            <a:prstGeom prst="rect">
              <a:avLst/>
            </a:prstGeom>
            <a:ln w="12700" cap="flat">
              <a:noFill/>
              <a:miter lim="400000"/>
            </a:ln>
            <a:effectLst/>
          </p:spPr>
        </p:pic>
        <p:pic>
          <p:nvPicPr>
            <p:cNvPr id="1069" name="4251526970480_.pic_hd.jpg" descr="4251526970480_.pic_hd.jpg"/>
            <p:cNvPicPr>
              <a:picLocks/>
            </p:cNvPicPr>
            <p:nvPr/>
          </p:nvPicPr>
          <p:blipFill>
            <a:blip r:embed="rId4">
              <a:extLst/>
            </a:blip>
            <a:stretch>
              <a:fillRect/>
            </a:stretch>
          </p:blipFill>
          <p:spPr>
            <a:xfrm>
              <a:off x="494075" y="726610"/>
              <a:ext cx="1657690" cy="2869079"/>
            </a:xfrm>
            <a:prstGeom prst="rect">
              <a:avLst/>
            </a:prstGeom>
            <a:ln w="12700" cap="flat">
              <a:noFill/>
              <a:miter lim="400000"/>
            </a:ln>
            <a:effectLst/>
          </p:spPr>
        </p:pic>
      </p:grpSp>
      <p:grpSp>
        <p:nvGrpSpPr>
          <p:cNvPr id="1074" name="组合 15"/>
          <p:cNvGrpSpPr/>
          <p:nvPr/>
        </p:nvGrpSpPr>
        <p:grpSpPr>
          <a:xfrm>
            <a:off x="3209361" y="976739"/>
            <a:ext cx="1947200" cy="411593"/>
            <a:chOff x="691050" y="303286"/>
            <a:chExt cx="1947199" cy="411591"/>
          </a:xfrm>
        </p:grpSpPr>
        <p:sp>
          <p:nvSpPr>
            <p:cNvPr id="1071" name="Oval 47"/>
            <p:cNvSpPr/>
            <p:nvPr/>
          </p:nvSpPr>
          <p:spPr>
            <a:xfrm>
              <a:off x="698113" y="303286"/>
              <a:ext cx="423553" cy="411591"/>
            </a:xfrm>
            <a:prstGeom prst="ellipse">
              <a:avLst/>
            </a:prstGeom>
            <a:gradFill flip="none" rotWithShape="1">
              <a:gsLst>
                <a:gs pos="0">
                  <a:srgbClr val="8EE0DC">
                    <a:alpha val="78000"/>
                  </a:srgbClr>
                </a:gs>
                <a:gs pos="87000">
                  <a:srgbClr val="2A9995">
                    <a:alpha val="40000"/>
                  </a:srgbClr>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072" name="Oval 48"/>
            <p:cNvSpPr txBox="1"/>
            <p:nvPr/>
          </p:nvSpPr>
          <p:spPr>
            <a:xfrm>
              <a:off x="691050" y="324418"/>
              <a:ext cx="437679" cy="3693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defRPr>
              </a:lvl1pPr>
            </a:lstStyle>
            <a:p>
              <a:r>
                <a:rPr>
                  <a:latin typeface="Heiti SC Light" charset="-122"/>
                  <a:ea typeface="Heiti SC Light" charset="-122"/>
                  <a:cs typeface="Heiti SC Light" charset="-122"/>
                </a:rPr>
                <a:t>7</a:t>
              </a:r>
            </a:p>
          </p:txBody>
        </p:sp>
        <p:sp>
          <p:nvSpPr>
            <p:cNvPr id="1073" name="TextBox 198"/>
            <p:cNvSpPr txBox="1"/>
            <p:nvPr/>
          </p:nvSpPr>
          <p:spPr>
            <a:xfrm>
              <a:off x="1318560" y="323661"/>
              <a:ext cx="1319689" cy="3385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600" b="1">
                  <a:solidFill>
                    <a:srgbClr val="54D0CA"/>
                  </a:solidFill>
                  <a:latin typeface="微软雅黑"/>
                  <a:ea typeface="微软雅黑"/>
                  <a:cs typeface="微软雅黑"/>
                  <a:sym typeface="微软雅黑"/>
                </a:defRPr>
              </a:lvl1pPr>
            </a:lstStyle>
            <a:p>
              <a:r>
                <a:rPr>
                  <a:latin typeface="Heiti SC Light" charset="-122"/>
                  <a:ea typeface="Heiti SC Light" charset="-122"/>
                  <a:cs typeface="Heiti SC Light" charset="-122"/>
                </a:rPr>
                <a:t>到期还款</a:t>
              </a:r>
            </a:p>
          </p:txBody>
        </p:sp>
      </p:grpSp>
      <p:grpSp>
        <p:nvGrpSpPr>
          <p:cNvPr id="1078" name="组合 15"/>
          <p:cNvGrpSpPr/>
          <p:nvPr/>
        </p:nvGrpSpPr>
        <p:grpSpPr>
          <a:xfrm>
            <a:off x="6191134" y="976739"/>
            <a:ext cx="1947200" cy="411593"/>
            <a:chOff x="691050" y="303286"/>
            <a:chExt cx="1947199" cy="411591"/>
          </a:xfrm>
        </p:grpSpPr>
        <p:sp>
          <p:nvSpPr>
            <p:cNvPr id="1075" name="Oval 47"/>
            <p:cNvSpPr/>
            <p:nvPr/>
          </p:nvSpPr>
          <p:spPr>
            <a:xfrm>
              <a:off x="698113" y="303286"/>
              <a:ext cx="423553" cy="411591"/>
            </a:xfrm>
            <a:prstGeom prst="ellipse">
              <a:avLst/>
            </a:prstGeom>
            <a:gradFill flip="none" rotWithShape="1">
              <a:gsLst>
                <a:gs pos="0">
                  <a:srgbClr val="8EE0DC">
                    <a:alpha val="78000"/>
                  </a:srgbClr>
                </a:gs>
                <a:gs pos="87000">
                  <a:srgbClr val="2A9995">
                    <a:alpha val="40000"/>
                  </a:srgbClr>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076" name="Oval 48"/>
            <p:cNvSpPr txBox="1"/>
            <p:nvPr/>
          </p:nvSpPr>
          <p:spPr>
            <a:xfrm>
              <a:off x="691050" y="324418"/>
              <a:ext cx="437679" cy="3693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defRPr>
              </a:lvl1pPr>
            </a:lstStyle>
            <a:p>
              <a:r>
                <a:rPr>
                  <a:latin typeface="Heiti SC Light" charset="-122"/>
                  <a:ea typeface="Heiti SC Light" charset="-122"/>
                  <a:cs typeface="Heiti SC Light" charset="-122"/>
                </a:rPr>
                <a:t>8</a:t>
              </a:r>
            </a:p>
          </p:txBody>
        </p:sp>
        <p:sp>
          <p:nvSpPr>
            <p:cNvPr id="1077" name="TextBox 198"/>
            <p:cNvSpPr txBox="1"/>
            <p:nvPr/>
          </p:nvSpPr>
          <p:spPr>
            <a:xfrm>
              <a:off x="1318560" y="323661"/>
              <a:ext cx="1319689" cy="3385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600" b="1">
                  <a:solidFill>
                    <a:srgbClr val="54D0CA"/>
                  </a:solidFill>
                  <a:latin typeface="微软雅黑"/>
                  <a:ea typeface="微软雅黑"/>
                  <a:cs typeface="微软雅黑"/>
                  <a:sym typeface="微软雅黑"/>
                </a:defRPr>
              </a:lvl1pPr>
            </a:lstStyle>
            <a:p>
              <a:r>
                <a:rPr>
                  <a:latin typeface="Heiti SC Light" charset="-122"/>
                  <a:ea typeface="Heiti SC Light" charset="-122"/>
                  <a:cs typeface="Heiti SC Light" charset="-122"/>
                </a:rPr>
                <a:t>确认还款</a:t>
              </a:r>
            </a:p>
          </p:txBody>
        </p:sp>
      </p:grpSp>
      <p:grpSp>
        <p:nvGrpSpPr>
          <p:cNvPr id="1084" name="成组"/>
          <p:cNvGrpSpPr/>
          <p:nvPr/>
        </p:nvGrpSpPr>
        <p:grpSpPr>
          <a:xfrm>
            <a:off x="5916196" y="1977326"/>
            <a:ext cx="2497075" cy="4273163"/>
            <a:chOff x="0" y="0"/>
            <a:chExt cx="2497073" cy="4273162"/>
          </a:xfrm>
        </p:grpSpPr>
        <p:pic>
          <p:nvPicPr>
            <p:cNvPr id="1079" name="成组" descr="成组"/>
            <p:cNvPicPr>
              <a:picLocks noChangeAspect="1"/>
            </p:cNvPicPr>
            <p:nvPr/>
          </p:nvPicPr>
          <p:blipFill>
            <a:blip r:embed="rId3">
              <a:extLst/>
            </a:blip>
            <a:stretch>
              <a:fillRect/>
            </a:stretch>
          </p:blipFill>
          <p:spPr>
            <a:xfrm>
              <a:off x="0" y="0"/>
              <a:ext cx="2497074" cy="4273163"/>
            </a:xfrm>
            <a:prstGeom prst="rect">
              <a:avLst/>
            </a:prstGeom>
            <a:ln w="12700" cap="flat">
              <a:noFill/>
              <a:miter lim="400000"/>
            </a:ln>
            <a:effectLst/>
          </p:spPr>
        </p:pic>
        <p:grpSp>
          <p:nvGrpSpPr>
            <p:cNvPr id="1083" name="成组"/>
            <p:cNvGrpSpPr/>
            <p:nvPr/>
          </p:nvGrpSpPr>
          <p:grpSpPr>
            <a:xfrm>
              <a:off x="483449" y="728046"/>
              <a:ext cx="1657690" cy="2826573"/>
              <a:chOff x="0" y="0"/>
              <a:chExt cx="1657688" cy="2826572"/>
            </a:xfrm>
          </p:grpSpPr>
          <p:pic>
            <p:nvPicPr>
              <p:cNvPr id="1080" name="4301526970484_.pic_hd.jpg" descr="4301526970484_.pic_hd.jpg"/>
              <p:cNvPicPr>
                <a:picLocks/>
              </p:cNvPicPr>
              <p:nvPr/>
            </p:nvPicPr>
            <p:blipFill>
              <a:blip r:embed="rId5">
                <a:extLst/>
              </a:blip>
              <a:stretch>
                <a:fillRect/>
              </a:stretch>
            </p:blipFill>
            <p:spPr>
              <a:xfrm>
                <a:off x="0" y="0"/>
                <a:ext cx="1657689" cy="2826573"/>
              </a:xfrm>
              <a:prstGeom prst="rect">
                <a:avLst/>
              </a:prstGeom>
              <a:ln w="12700" cap="flat">
                <a:noFill/>
                <a:miter lim="400000"/>
              </a:ln>
              <a:effectLst/>
            </p:spPr>
          </p:pic>
          <p:pic>
            <p:nvPicPr>
              <p:cNvPr id="1081" name="图像" descr="图像"/>
              <p:cNvPicPr>
                <a:picLocks/>
              </p:cNvPicPr>
              <p:nvPr/>
            </p:nvPicPr>
            <p:blipFill>
              <a:blip r:embed="rId6">
                <a:extLst/>
              </a:blip>
              <a:stretch>
                <a:fillRect/>
              </a:stretch>
            </p:blipFill>
            <p:spPr>
              <a:xfrm>
                <a:off x="531793" y="1601932"/>
                <a:ext cx="485710" cy="109923"/>
              </a:xfrm>
              <a:prstGeom prst="rect">
                <a:avLst/>
              </a:prstGeom>
              <a:ln w="12700" cap="flat">
                <a:noFill/>
                <a:miter lim="400000"/>
              </a:ln>
              <a:effectLst/>
            </p:spPr>
          </p:pic>
          <p:pic>
            <p:nvPicPr>
              <p:cNvPr id="1082" name="图像" descr="图像"/>
              <p:cNvPicPr>
                <a:picLocks/>
              </p:cNvPicPr>
              <p:nvPr/>
            </p:nvPicPr>
            <p:blipFill>
              <a:blip r:embed="rId6">
                <a:extLst/>
              </a:blip>
              <a:stretch>
                <a:fillRect/>
              </a:stretch>
            </p:blipFill>
            <p:spPr>
              <a:xfrm>
                <a:off x="471553" y="1795335"/>
                <a:ext cx="714582" cy="161720"/>
              </a:xfrm>
              <a:prstGeom prst="rect">
                <a:avLst/>
              </a:prstGeom>
              <a:ln w="12700" cap="flat">
                <a:noFill/>
                <a:miter lim="400000"/>
              </a:ln>
              <a:effectLst/>
            </p:spPr>
          </p:pic>
        </p:grpSp>
      </p:grpSp>
      <p:grpSp>
        <p:nvGrpSpPr>
          <p:cNvPr id="1087" name="成组"/>
          <p:cNvGrpSpPr/>
          <p:nvPr/>
        </p:nvGrpSpPr>
        <p:grpSpPr>
          <a:xfrm>
            <a:off x="8880210" y="1977326"/>
            <a:ext cx="2497075" cy="4273163"/>
            <a:chOff x="0" y="0"/>
            <a:chExt cx="2497073" cy="4273162"/>
          </a:xfrm>
        </p:grpSpPr>
        <p:pic>
          <p:nvPicPr>
            <p:cNvPr id="1085" name="成组" descr="成组"/>
            <p:cNvPicPr>
              <a:picLocks noChangeAspect="1"/>
            </p:cNvPicPr>
            <p:nvPr/>
          </p:nvPicPr>
          <p:blipFill>
            <a:blip r:embed="rId3">
              <a:extLst/>
            </a:blip>
            <a:srcRect/>
            <a:stretch>
              <a:fillRect/>
            </a:stretch>
          </p:blipFill>
          <p:spPr>
            <a:xfrm>
              <a:off x="0" y="0"/>
              <a:ext cx="2497074" cy="4273163"/>
            </a:xfrm>
            <a:prstGeom prst="rect">
              <a:avLst/>
            </a:prstGeom>
            <a:ln w="12700" cap="flat">
              <a:noFill/>
              <a:miter lim="400000"/>
            </a:ln>
            <a:effectLst/>
          </p:spPr>
        </p:pic>
        <p:pic>
          <p:nvPicPr>
            <p:cNvPr id="1086" name="4291526970484_.pic_hd.jpg" descr="4291526970484_.pic_hd.jpg"/>
            <p:cNvPicPr>
              <a:picLocks/>
            </p:cNvPicPr>
            <p:nvPr/>
          </p:nvPicPr>
          <p:blipFill>
            <a:blip r:embed="rId7">
              <a:extLst/>
            </a:blip>
            <a:srcRect/>
            <a:stretch>
              <a:fillRect/>
            </a:stretch>
          </p:blipFill>
          <p:spPr>
            <a:xfrm>
              <a:off x="475149" y="686540"/>
              <a:ext cx="1652770" cy="2954794"/>
            </a:xfrm>
            <a:prstGeom prst="rect">
              <a:avLst/>
            </a:prstGeom>
            <a:ln w="12700" cap="flat">
              <a:noFill/>
              <a:miter lim="400000"/>
            </a:ln>
            <a:effectLst/>
          </p:spPr>
        </p:pic>
      </p:grpSp>
      <p:grpSp>
        <p:nvGrpSpPr>
          <p:cNvPr id="1091" name="组合 15"/>
          <p:cNvGrpSpPr/>
          <p:nvPr/>
        </p:nvGrpSpPr>
        <p:grpSpPr>
          <a:xfrm>
            <a:off x="9155148" y="976739"/>
            <a:ext cx="1947200" cy="411593"/>
            <a:chOff x="691050" y="303286"/>
            <a:chExt cx="1947199" cy="411591"/>
          </a:xfrm>
        </p:grpSpPr>
        <p:sp>
          <p:nvSpPr>
            <p:cNvPr id="1088" name="Oval 47"/>
            <p:cNvSpPr/>
            <p:nvPr/>
          </p:nvSpPr>
          <p:spPr>
            <a:xfrm>
              <a:off x="698113" y="303286"/>
              <a:ext cx="423553" cy="411591"/>
            </a:xfrm>
            <a:prstGeom prst="ellipse">
              <a:avLst/>
            </a:prstGeom>
            <a:gradFill flip="none" rotWithShape="1">
              <a:gsLst>
                <a:gs pos="0">
                  <a:srgbClr val="8EE0DC">
                    <a:alpha val="78000"/>
                  </a:srgbClr>
                </a:gs>
                <a:gs pos="87000">
                  <a:srgbClr val="2A9995">
                    <a:alpha val="40000"/>
                  </a:srgbClr>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089" name="Oval 48"/>
            <p:cNvSpPr txBox="1"/>
            <p:nvPr/>
          </p:nvSpPr>
          <p:spPr>
            <a:xfrm>
              <a:off x="691050" y="324418"/>
              <a:ext cx="437679" cy="3693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defRPr>
              </a:lvl1pPr>
            </a:lstStyle>
            <a:p>
              <a:r>
                <a:rPr>
                  <a:latin typeface="Heiti SC Light" charset="-122"/>
                  <a:ea typeface="Heiti SC Light" charset="-122"/>
                  <a:cs typeface="Heiti SC Light" charset="-122"/>
                </a:rPr>
                <a:t>9</a:t>
              </a:r>
            </a:p>
          </p:txBody>
        </p:sp>
        <p:sp>
          <p:nvSpPr>
            <p:cNvPr id="1090" name="TextBox 198"/>
            <p:cNvSpPr txBox="1"/>
            <p:nvPr/>
          </p:nvSpPr>
          <p:spPr>
            <a:xfrm>
              <a:off x="1318560" y="323661"/>
              <a:ext cx="1319689" cy="3385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600" b="1">
                  <a:solidFill>
                    <a:srgbClr val="54D0CA"/>
                  </a:solidFill>
                  <a:latin typeface="微软雅黑"/>
                  <a:ea typeface="微软雅黑"/>
                  <a:cs typeface="微软雅黑"/>
                  <a:sym typeface="微软雅黑"/>
                </a:defRPr>
              </a:lvl1pPr>
            </a:lstStyle>
            <a:p>
              <a:r>
                <a:rPr>
                  <a:latin typeface="Heiti SC Light" charset="-122"/>
                  <a:ea typeface="Heiti SC Light" charset="-122"/>
                  <a:cs typeface="Heiti SC Light" charset="-122"/>
                </a:rPr>
                <a:t>资产赎回成功</a:t>
              </a:r>
            </a:p>
          </p:txBody>
        </p:sp>
      </p:grpSp>
      <p:sp>
        <p:nvSpPr>
          <p:cNvPr id="1092" name="矩形 29"/>
          <p:cNvSpPr txBox="1"/>
          <p:nvPr/>
        </p:nvSpPr>
        <p:spPr>
          <a:xfrm>
            <a:off x="178079" y="173950"/>
            <a:ext cx="1669686" cy="46166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342900" indent="-342900">
              <a:buSzPct val="100000"/>
              <a:buChar char="➢"/>
              <a:defRPr sz="2400">
                <a:solidFill>
                  <a:srgbClr val="95CCCA"/>
                </a:solidFill>
                <a:latin typeface="经典综艺体简"/>
                <a:ea typeface="经典综艺体简"/>
                <a:cs typeface="经典综艺体简"/>
                <a:sym typeface="经典综艺体简"/>
              </a:defRPr>
            </a:lvl1pPr>
          </a:lstStyle>
          <a:p>
            <a:r>
              <a:rPr>
                <a:latin typeface="Heiti SC Light" charset="-122"/>
                <a:ea typeface="Heiti SC Light" charset="-122"/>
                <a:cs typeface="Heiti SC Light" charset="-122"/>
              </a:rPr>
              <a:t>业务流程</a:t>
            </a:r>
          </a:p>
        </p:txBody>
      </p:sp>
      <p:sp>
        <p:nvSpPr>
          <p:cNvPr id="1093" name="直接连接符 31"/>
          <p:cNvSpPr/>
          <p:nvPr/>
        </p:nvSpPr>
        <p:spPr>
          <a:xfrm>
            <a:off x="-1" y="935078"/>
            <a:ext cx="11273871" cy="1"/>
          </a:xfrm>
          <a:prstGeom prst="line">
            <a:avLst/>
          </a:prstGeom>
          <a:ln w="12700">
            <a:solidFill>
              <a:srgbClr val="FFFFFF">
                <a:alpha val="10500"/>
              </a:srgbClr>
            </a:solidFill>
            <a:miter/>
          </a:ln>
        </p:spPr>
        <p:txBody>
          <a:bodyPr lIns="45719" rIns="45719"/>
          <a:lstStyle/>
          <a:p>
            <a:endParaRPr>
              <a:latin typeface="Heiti SC Light" charset="-122"/>
              <a:ea typeface="Heiti SC Light" charset="-122"/>
              <a:cs typeface="Heiti SC Light" charset="-122"/>
            </a:endParaRPr>
          </a:p>
        </p:txBody>
      </p:sp>
      <p:grpSp>
        <p:nvGrpSpPr>
          <p:cNvPr id="1100" name="组合 32"/>
          <p:cNvGrpSpPr/>
          <p:nvPr/>
        </p:nvGrpSpPr>
        <p:grpSpPr>
          <a:xfrm>
            <a:off x="0" y="780259"/>
            <a:ext cx="5724000" cy="78380"/>
            <a:chOff x="0" y="0"/>
            <a:chExt cx="5723999" cy="78378"/>
          </a:xfrm>
        </p:grpSpPr>
        <p:sp>
          <p:nvSpPr>
            <p:cNvPr id="1094" name="任意多边形 33"/>
            <p:cNvSpPr/>
            <p:nvPr/>
          </p:nvSpPr>
          <p:spPr>
            <a:xfrm rot="10800000" flipH="1">
              <a:off x="0" y="0"/>
              <a:ext cx="1967533" cy="78378"/>
            </a:xfrm>
            <a:custGeom>
              <a:avLst/>
              <a:gdLst/>
              <a:ahLst/>
              <a:cxnLst>
                <a:cxn ang="0">
                  <a:pos x="wd2" y="hd2"/>
                </a:cxn>
                <a:cxn ang="5400000">
                  <a:pos x="wd2" y="hd2"/>
                </a:cxn>
                <a:cxn ang="10800000">
                  <a:pos x="wd2" y="hd2"/>
                </a:cxn>
                <a:cxn ang="16200000">
                  <a:pos x="wd2" y="hd2"/>
                </a:cxn>
              </a:cxnLst>
              <a:rect l="0" t="0" r="r" b="b"/>
              <a:pathLst>
                <a:path w="21600" h="21600" extrusionOk="0">
                  <a:moveTo>
                    <a:pt x="19988" y="21600"/>
                  </a:moveTo>
                  <a:lnTo>
                    <a:pt x="0" y="21600"/>
                  </a:lnTo>
                  <a:lnTo>
                    <a:pt x="0" y="0"/>
                  </a:lnTo>
                  <a:lnTo>
                    <a:pt x="21600" y="0"/>
                  </a:lnTo>
                  <a:close/>
                </a:path>
              </a:pathLst>
            </a:custGeom>
            <a:solidFill>
              <a:srgbClr val="61D6F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095" name="平行四边形 34"/>
            <p:cNvSpPr/>
            <p:nvPr/>
          </p:nvSpPr>
          <p:spPr>
            <a:xfrm rot="10800000" flipH="1">
              <a:off x="1941686" y="0"/>
              <a:ext cx="1488142"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857" y="0"/>
                  </a:lnTo>
                  <a:lnTo>
                    <a:pt x="21600" y="0"/>
                  </a:lnTo>
                  <a:lnTo>
                    <a:pt x="19743" y="21600"/>
                  </a:lnTo>
                  <a:close/>
                </a:path>
              </a:pathLst>
            </a:custGeom>
            <a:solidFill>
              <a:srgbClr val="61D6F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096" name="平行四边形 35"/>
            <p:cNvSpPr/>
            <p:nvPr/>
          </p:nvSpPr>
          <p:spPr>
            <a:xfrm rot="10800000" flipH="1">
              <a:off x="3403980" y="0"/>
              <a:ext cx="1033432"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674" y="0"/>
                  </a:lnTo>
                  <a:lnTo>
                    <a:pt x="21600" y="0"/>
                  </a:lnTo>
                  <a:lnTo>
                    <a:pt x="18926"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097" name="平行四边形 36"/>
            <p:cNvSpPr/>
            <p:nvPr/>
          </p:nvSpPr>
          <p:spPr>
            <a:xfrm rot="10800000" flipH="1">
              <a:off x="4411564"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098" name="平行四边形 37"/>
            <p:cNvSpPr/>
            <p:nvPr/>
          </p:nvSpPr>
          <p:spPr>
            <a:xfrm rot="10800000" flipH="1">
              <a:off x="4840427" y="0"/>
              <a:ext cx="454710"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sp>
          <p:nvSpPr>
            <p:cNvPr id="1099" name="平行四边形 38"/>
            <p:cNvSpPr/>
            <p:nvPr/>
          </p:nvSpPr>
          <p:spPr>
            <a:xfrm rot="10800000" flipH="1">
              <a:off x="5269289" y="0"/>
              <a:ext cx="454711" cy="7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076" y="0"/>
                  </a:lnTo>
                  <a:lnTo>
                    <a:pt x="21600" y="0"/>
                  </a:lnTo>
                  <a:lnTo>
                    <a:pt x="15524" y="21600"/>
                  </a:lnTo>
                  <a:close/>
                </a:path>
              </a:pathLst>
            </a:custGeom>
            <a:solidFill>
              <a:srgbClr val="61D6FE">
                <a:alpha val="1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Heiti SC Light" charset="-122"/>
                <a:ea typeface="Heiti SC Light" charset="-122"/>
                <a:cs typeface="Heiti SC Light" charset="-122"/>
              </a:endParaRPr>
            </a:p>
          </p:txBody>
        </p:sp>
      </p:grpSp>
      <p:sp>
        <p:nvSpPr>
          <p:cNvPr id="1101" name="直接连接符 64"/>
          <p:cNvSpPr/>
          <p:nvPr/>
        </p:nvSpPr>
        <p:spPr>
          <a:xfrm>
            <a:off x="-1" y="935078"/>
            <a:ext cx="11273871" cy="1"/>
          </a:xfrm>
          <a:prstGeom prst="line">
            <a:avLst/>
          </a:prstGeom>
          <a:ln w="12700">
            <a:solidFill>
              <a:srgbClr val="FFFFFF">
                <a:alpha val="10500"/>
              </a:srgbClr>
            </a:solidFill>
            <a:miter/>
          </a:ln>
        </p:spPr>
        <p:txBody>
          <a:bodyPr lIns="45719" rIns="45719"/>
          <a:lstStyle/>
          <a:p>
            <a:endParaRPr>
              <a:latin typeface="Heiti SC Light" charset="-122"/>
              <a:ea typeface="Heiti SC Light" charset="-122"/>
              <a:cs typeface="Heiti SC Light" charset="-122"/>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1" nodeType="afterEffect">
                                  <p:stCondLst>
                                    <p:cond delay="0"/>
                                  </p:stCondLst>
                                  <p:iterate>
                                    <p:tmAbs val="0"/>
                                  </p:iterate>
                                  <p:childTnLst>
                                    <p:set>
                                      <p:cBhvr>
                                        <p:cTn id="6" fill="hold"/>
                                        <p:tgtEl>
                                          <p:spTgt spid="1067"/>
                                        </p:tgtEl>
                                        <p:attrNameLst>
                                          <p:attrName>style.visibility</p:attrName>
                                        </p:attrNameLst>
                                      </p:cBhvr>
                                      <p:to>
                                        <p:strVal val="visible"/>
                                      </p:to>
                                    </p:set>
                                    <p:anim calcmode="lin" valueType="num">
                                      <p:cBhvr>
                                        <p:cTn id="7" dur="1000" fill="hold"/>
                                        <p:tgtEl>
                                          <p:spTgt spid="1067"/>
                                        </p:tgtEl>
                                        <p:attrNameLst>
                                          <p:attrName>ppt_x</p:attrName>
                                        </p:attrNameLst>
                                      </p:cBhvr>
                                      <p:tavLst>
                                        <p:tav tm="0">
                                          <p:val>
                                            <p:strVal val="0-#ppt_w/2"/>
                                          </p:val>
                                        </p:tav>
                                        <p:tav tm="100000">
                                          <p:val>
                                            <p:strVal val="#ppt_x"/>
                                          </p:val>
                                        </p:tav>
                                      </p:tavLst>
                                    </p:anim>
                                    <p:anim calcmode="lin" valueType="num">
                                      <p:cBhvr>
                                        <p:cTn id="8" dur="1000" fill="hold"/>
                                        <p:tgtEl>
                                          <p:spTgt spid="1067"/>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9" fill="hold" grpId="2" nodeType="afterEffect">
                                  <p:stCondLst>
                                    <p:cond delay="0"/>
                                  </p:stCondLst>
                                  <p:iterate>
                                    <p:tmAbs val="0"/>
                                  </p:iterate>
                                  <p:childTnLst>
                                    <p:set>
                                      <p:cBhvr>
                                        <p:cTn id="11" fill="hold"/>
                                        <p:tgtEl>
                                          <p:spTgt spid="1074"/>
                                        </p:tgtEl>
                                        <p:attrNameLst>
                                          <p:attrName>style.visibility</p:attrName>
                                        </p:attrNameLst>
                                      </p:cBhvr>
                                      <p:to>
                                        <p:strVal val="visible"/>
                                      </p:to>
                                    </p:set>
                                    <p:anim calcmode="lin" valueType="num">
                                      <p:cBhvr>
                                        <p:cTn id="12" dur="1000" fill="hold"/>
                                        <p:tgtEl>
                                          <p:spTgt spid="1074"/>
                                        </p:tgtEl>
                                        <p:attrNameLst>
                                          <p:attrName>ppt_x</p:attrName>
                                        </p:attrNameLst>
                                      </p:cBhvr>
                                      <p:tavLst>
                                        <p:tav tm="0">
                                          <p:val>
                                            <p:strVal val="0-#ppt_w/2"/>
                                          </p:val>
                                        </p:tav>
                                        <p:tav tm="100000">
                                          <p:val>
                                            <p:strVal val="#ppt_x"/>
                                          </p:val>
                                        </p:tav>
                                      </p:tavLst>
                                    </p:anim>
                                    <p:anim calcmode="lin" valueType="num">
                                      <p:cBhvr>
                                        <p:cTn id="13" dur="1000" fill="hold"/>
                                        <p:tgtEl>
                                          <p:spTgt spid="1074"/>
                                        </p:tgtEl>
                                        <p:attrNameLst>
                                          <p:attrName>ppt_y</p:attrName>
                                        </p:attrNameLst>
                                      </p:cBhvr>
                                      <p:tavLst>
                                        <p:tav tm="0">
                                          <p:val>
                                            <p:strVal val="0-#ppt_h/2"/>
                                          </p:val>
                                        </p:tav>
                                        <p:tav tm="100000">
                                          <p:val>
                                            <p:strVal val="#ppt_y"/>
                                          </p:val>
                                        </p:tav>
                                      </p:tavLst>
                                    </p:anim>
                                  </p:childTnLst>
                                </p:cTn>
                              </p:par>
                            </p:childTnLst>
                          </p:cTn>
                        </p:par>
                        <p:par>
                          <p:cTn id="14" fill="hold">
                            <p:stCondLst>
                              <p:cond delay="2000"/>
                            </p:stCondLst>
                            <p:childTnLst>
                              <p:par>
                                <p:cTn id="15" presetID="2" presetClass="entr" presetSubtype="9" fill="hold" grpId="3" nodeType="afterEffect">
                                  <p:stCondLst>
                                    <p:cond delay="0"/>
                                  </p:stCondLst>
                                  <p:iterate>
                                    <p:tmAbs val="0"/>
                                  </p:iterate>
                                  <p:childTnLst>
                                    <p:set>
                                      <p:cBhvr>
                                        <p:cTn id="16" fill="hold"/>
                                        <p:tgtEl>
                                          <p:spTgt spid="1078"/>
                                        </p:tgtEl>
                                        <p:attrNameLst>
                                          <p:attrName>style.visibility</p:attrName>
                                        </p:attrNameLst>
                                      </p:cBhvr>
                                      <p:to>
                                        <p:strVal val="visible"/>
                                      </p:to>
                                    </p:set>
                                    <p:anim calcmode="lin" valueType="num">
                                      <p:cBhvr>
                                        <p:cTn id="17" dur="1000" fill="hold"/>
                                        <p:tgtEl>
                                          <p:spTgt spid="1078"/>
                                        </p:tgtEl>
                                        <p:attrNameLst>
                                          <p:attrName>ppt_x</p:attrName>
                                        </p:attrNameLst>
                                      </p:cBhvr>
                                      <p:tavLst>
                                        <p:tav tm="0">
                                          <p:val>
                                            <p:strVal val="0-#ppt_w/2"/>
                                          </p:val>
                                        </p:tav>
                                        <p:tav tm="100000">
                                          <p:val>
                                            <p:strVal val="#ppt_x"/>
                                          </p:val>
                                        </p:tav>
                                      </p:tavLst>
                                    </p:anim>
                                    <p:anim calcmode="lin" valueType="num">
                                      <p:cBhvr>
                                        <p:cTn id="18" dur="1000" fill="hold"/>
                                        <p:tgtEl>
                                          <p:spTgt spid="1078"/>
                                        </p:tgtEl>
                                        <p:attrNameLst>
                                          <p:attrName>ppt_y</p:attrName>
                                        </p:attrNameLst>
                                      </p:cBhvr>
                                      <p:tavLst>
                                        <p:tav tm="0">
                                          <p:val>
                                            <p:strVal val="0-#ppt_h/2"/>
                                          </p:val>
                                        </p:tav>
                                        <p:tav tm="100000">
                                          <p:val>
                                            <p:strVal val="#ppt_y"/>
                                          </p:val>
                                        </p:tav>
                                      </p:tavLst>
                                    </p:anim>
                                  </p:childTnLst>
                                </p:cTn>
                              </p:par>
                            </p:childTnLst>
                          </p:cTn>
                        </p:par>
                        <p:par>
                          <p:cTn id="19" fill="hold">
                            <p:stCondLst>
                              <p:cond delay="3000"/>
                            </p:stCondLst>
                            <p:childTnLst>
                              <p:par>
                                <p:cTn id="20" presetID="2" presetClass="entr" presetSubtype="9" fill="hold" grpId="4" nodeType="afterEffect">
                                  <p:stCondLst>
                                    <p:cond delay="0"/>
                                  </p:stCondLst>
                                  <p:iterate>
                                    <p:tmAbs val="0"/>
                                  </p:iterate>
                                  <p:childTnLst>
                                    <p:set>
                                      <p:cBhvr>
                                        <p:cTn id="21" fill="hold"/>
                                        <p:tgtEl>
                                          <p:spTgt spid="1091"/>
                                        </p:tgtEl>
                                        <p:attrNameLst>
                                          <p:attrName>style.visibility</p:attrName>
                                        </p:attrNameLst>
                                      </p:cBhvr>
                                      <p:to>
                                        <p:strVal val="visible"/>
                                      </p:to>
                                    </p:set>
                                    <p:anim calcmode="lin" valueType="num">
                                      <p:cBhvr>
                                        <p:cTn id="22" dur="1000" fill="hold"/>
                                        <p:tgtEl>
                                          <p:spTgt spid="1091"/>
                                        </p:tgtEl>
                                        <p:attrNameLst>
                                          <p:attrName>ppt_x</p:attrName>
                                        </p:attrNameLst>
                                      </p:cBhvr>
                                      <p:tavLst>
                                        <p:tav tm="0">
                                          <p:val>
                                            <p:strVal val="0-#ppt_w/2"/>
                                          </p:val>
                                        </p:tav>
                                        <p:tav tm="100000">
                                          <p:val>
                                            <p:strVal val="#ppt_x"/>
                                          </p:val>
                                        </p:tav>
                                      </p:tavLst>
                                    </p:anim>
                                    <p:anim calcmode="lin" valueType="num">
                                      <p:cBhvr>
                                        <p:cTn id="23" dur="1000" fill="hold"/>
                                        <p:tgtEl>
                                          <p:spTgt spid="109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7" grpId="1" animBg="1" advAuto="0"/>
      <p:bldP spid="1074" grpId="2" animBg="1" advAuto="0"/>
      <p:bldP spid="1078" grpId="3" animBg="1" advAuto="0"/>
      <p:bldP spid="1091" grpId="4"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0" name="组合 60"/>
          <p:cNvGrpSpPr/>
          <p:nvPr/>
        </p:nvGrpSpPr>
        <p:grpSpPr>
          <a:xfrm>
            <a:off x="3139125" y="2419759"/>
            <a:ext cx="1709888" cy="1709888"/>
            <a:chOff x="0" y="0"/>
            <a:chExt cx="1709886" cy="1709886"/>
          </a:xfrm>
        </p:grpSpPr>
        <p:sp>
          <p:nvSpPr>
            <p:cNvPr id="1103" name="椭圆 1"/>
            <p:cNvSpPr/>
            <p:nvPr/>
          </p:nvSpPr>
          <p:spPr>
            <a:xfrm>
              <a:off x="0" y="0"/>
              <a:ext cx="1709886" cy="1709886"/>
            </a:xfrm>
            <a:prstGeom prst="ellipse">
              <a:avLst/>
            </a:prstGeom>
            <a:gradFill flip="none" rotWithShape="1">
              <a:gsLst>
                <a:gs pos="64999">
                  <a:srgbClr val="01E2BC">
                    <a:alpha val="0"/>
                  </a:srgbClr>
                </a:gs>
                <a:gs pos="100000">
                  <a:srgbClr val="01E2BC"/>
                </a:gs>
              </a:gsLst>
              <a:path path="circle">
                <a:fillToRect l="37721" t="-19636" r="62278" b="119636"/>
              </a:path>
            </a:gradFill>
            <a:ln w="12700" cap="flat">
              <a:noFill/>
              <a:miter lim="400000"/>
            </a:ln>
            <a:effectLst/>
          </p:spPr>
          <p:txBody>
            <a:bodyPr wrap="square" lIns="45719" tIns="45719" rIns="45719" bIns="45719" numCol="1" anchor="ctr">
              <a:noAutofit/>
            </a:bodyPr>
            <a:lstStyle/>
            <a:p>
              <a:pPr algn="ctr">
                <a:defRPr sz="2800" b="1">
                  <a:solidFill>
                    <a:srgbClr val="FFFFFF"/>
                  </a:solidFill>
                </a:defRPr>
              </a:pPr>
              <a:endParaRPr>
                <a:latin typeface="Heiti SC Light" charset="-122"/>
                <a:ea typeface="Heiti SC Light" charset="-122"/>
                <a:cs typeface="Heiti SC Light" charset="-122"/>
              </a:endParaRPr>
            </a:p>
          </p:txBody>
        </p:sp>
        <p:sp>
          <p:nvSpPr>
            <p:cNvPr id="1104" name="椭圆 2"/>
            <p:cNvSpPr/>
            <p:nvPr/>
          </p:nvSpPr>
          <p:spPr>
            <a:xfrm>
              <a:off x="127326" y="127329"/>
              <a:ext cx="1455233" cy="1455233"/>
            </a:xfrm>
            <a:prstGeom prst="ellipse">
              <a:avLst/>
            </a:prstGeom>
            <a:noFill/>
            <a:ln w="12700" cap="flat">
              <a:solidFill>
                <a:srgbClr val="2A9995"/>
              </a:solidFill>
              <a:prstDash val="solid"/>
              <a:miter lim="800000"/>
            </a:ln>
            <a:effectLst/>
          </p:spPr>
          <p:txBody>
            <a:bodyPr wrap="square" lIns="45719" tIns="45719" rIns="45719" bIns="45719" numCol="1" anchor="ctr">
              <a:noAutofit/>
            </a:bodyPr>
            <a:lstStyle/>
            <a:p>
              <a:pPr algn="ctr">
                <a:defRPr sz="2800" b="1">
                  <a:solidFill>
                    <a:srgbClr val="FFFFFF"/>
                  </a:solidFill>
                </a:defRPr>
              </a:pPr>
              <a:endParaRPr>
                <a:latin typeface="Heiti SC Light" charset="-122"/>
                <a:ea typeface="Heiti SC Light" charset="-122"/>
                <a:cs typeface="Heiti SC Light" charset="-122"/>
              </a:endParaRPr>
            </a:p>
          </p:txBody>
        </p:sp>
        <p:grpSp>
          <p:nvGrpSpPr>
            <p:cNvPr id="1108" name="组合 55"/>
            <p:cNvGrpSpPr/>
            <p:nvPr/>
          </p:nvGrpSpPr>
          <p:grpSpPr>
            <a:xfrm>
              <a:off x="231143" y="185862"/>
              <a:ext cx="1247600" cy="1338158"/>
              <a:chOff x="0" y="0"/>
              <a:chExt cx="1247599" cy="1338156"/>
            </a:xfrm>
          </p:grpSpPr>
          <p:sp>
            <p:nvSpPr>
              <p:cNvPr id="1105" name="任意多边形 56"/>
              <p:cNvSpPr/>
              <p:nvPr/>
            </p:nvSpPr>
            <p:spPr>
              <a:xfrm>
                <a:off x="0" y="0"/>
                <a:ext cx="1247600" cy="43213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5598" y="0"/>
                      <a:pt x="19715" y="8423"/>
                      <a:pt x="21474" y="20426"/>
                    </a:cubicBezTo>
                    <a:lnTo>
                      <a:pt x="21600" y="21600"/>
                    </a:lnTo>
                    <a:lnTo>
                      <a:pt x="20342" y="21600"/>
                    </a:lnTo>
                    <a:lnTo>
                      <a:pt x="19416" y="16672"/>
                    </a:lnTo>
                    <a:cubicBezTo>
                      <a:pt x="17549" y="8693"/>
                      <a:pt x="14386" y="3447"/>
                      <a:pt x="10800" y="3447"/>
                    </a:cubicBezTo>
                    <a:cubicBezTo>
                      <a:pt x="7214" y="3447"/>
                      <a:pt x="4051" y="8693"/>
                      <a:pt x="2184" y="16672"/>
                    </a:cubicBezTo>
                    <a:lnTo>
                      <a:pt x="1258" y="21600"/>
                    </a:lnTo>
                    <a:lnTo>
                      <a:pt x="0" y="21600"/>
                    </a:lnTo>
                    <a:lnTo>
                      <a:pt x="126" y="20426"/>
                    </a:lnTo>
                    <a:cubicBezTo>
                      <a:pt x="1885" y="8423"/>
                      <a:pt x="6002" y="0"/>
                      <a:pt x="10800" y="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2800" b="1">
                    <a:solidFill>
                      <a:srgbClr val="FFFFFF"/>
                    </a:solidFill>
                  </a:defRPr>
                </a:pPr>
                <a:endParaRPr>
                  <a:latin typeface="Heiti SC Light" charset="-122"/>
                  <a:ea typeface="Heiti SC Light" charset="-122"/>
                  <a:cs typeface="Heiti SC Light" charset="-122"/>
                </a:endParaRPr>
              </a:p>
            </p:txBody>
          </p:sp>
          <p:sp>
            <p:nvSpPr>
              <p:cNvPr id="1106" name="任意多边形 57"/>
              <p:cNvSpPr/>
              <p:nvPr/>
            </p:nvSpPr>
            <p:spPr>
              <a:xfrm>
                <a:off x="102508" y="1083812"/>
                <a:ext cx="293795" cy="2064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543" y="0"/>
                    </a:lnTo>
                    <a:lnTo>
                      <a:pt x="7127" y="1008"/>
                    </a:lnTo>
                    <a:cubicBezTo>
                      <a:pt x="11120" y="6688"/>
                      <a:pt x="15873" y="11285"/>
                      <a:pt x="21152" y="14461"/>
                    </a:cubicBezTo>
                    <a:lnTo>
                      <a:pt x="21600" y="14659"/>
                    </a:lnTo>
                    <a:lnTo>
                      <a:pt x="20293" y="21600"/>
                    </a:lnTo>
                    <a:lnTo>
                      <a:pt x="19179" y="21108"/>
                    </a:lnTo>
                    <a:cubicBezTo>
                      <a:pt x="13293" y="17566"/>
                      <a:pt x="7993" y="12441"/>
                      <a:pt x="3542" y="6108"/>
                    </a:cubicBezTo>
                    <a:lnTo>
                      <a:pt x="0" y="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2800" b="1">
                    <a:solidFill>
                      <a:srgbClr val="FFFFFF"/>
                    </a:solidFill>
                  </a:defRPr>
                </a:pPr>
                <a:endParaRPr>
                  <a:latin typeface="Heiti SC Light" charset="-122"/>
                  <a:ea typeface="Heiti SC Light" charset="-122"/>
                  <a:cs typeface="Heiti SC Light" charset="-122"/>
                </a:endParaRPr>
              </a:p>
            </p:txBody>
          </p:sp>
          <p:sp>
            <p:nvSpPr>
              <p:cNvPr id="1107" name="任意多边形 58"/>
              <p:cNvSpPr/>
              <p:nvPr/>
            </p:nvSpPr>
            <p:spPr>
              <a:xfrm>
                <a:off x="475643" y="1083792"/>
                <a:ext cx="669464" cy="254365"/>
              </a:xfrm>
              <a:custGeom>
                <a:avLst/>
                <a:gdLst/>
                <a:ahLst/>
                <a:cxnLst>
                  <a:cxn ang="0">
                    <a:pos x="wd2" y="hd2"/>
                  </a:cxn>
                  <a:cxn ang="5400000">
                    <a:pos x="wd2" y="hd2"/>
                  </a:cxn>
                  <a:cxn ang="10800000">
                    <a:pos x="wd2" y="hd2"/>
                  </a:cxn>
                  <a:cxn ang="16200000">
                    <a:pos x="wd2" y="hd2"/>
                  </a:cxn>
                </a:cxnLst>
                <a:rect l="0" t="0" r="r" b="b"/>
                <a:pathLst>
                  <a:path w="21600" h="21600" extrusionOk="0">
                    <a:moveTo>
                      <a:pt x="18729" y="0"/>
                    </a:moveTo>
                    <a:lnTo>
                      <a:pt x="21600" y="0"/>
                    </a:lnTo>
                    <a:lnTo>
                      <a:pt x="20046" y="4959"/>
                    </a:lnTo>
                    <a:cubicBezTo>
                      <a:pt x="16139" y="15241"/>
                      <a:pt x="10742" y="21600"/>
                      <a:pt x="4780" y="21600"/>
                    </a:cubicBezTo>
                    <a:cubicBezTo>
                      <a:pt x="3290" y="21600"/>
                      <a:pt x="1835" y="21203"/>
                      <a:pt x="430" y="20446"/>
                    </a:cubicBezTo>
                    <a:lnTo>
                      <a:pt x="0" y="20095"/>
                    </a:lnTo>
                    <a:lnTo>
                      <a:pt x="574" y="14460"/>
                    </a:lnTo>
                    <a:lnTo>
                      <a:pt x="878" y="14709"/>
                    </a:lnTo>
                    <a:cubicBezTo>
                      <a:pt x="2139" y="15388"/>
                      <a:pt x="3444" y="15744"/>
                      <a:pt x="4780" y="15744"/>
                    </a:cubicBezTo>
                    <a:cubicBezTo>
                      <a:pt x="10127" y="15744"/>
                      <a:pt x="14968" y="10040"/>
                      <a:pt x="18472" y="818"/>
                    </a:cubicBezTo>
                    <a:lnTo>
                      <a:pt x="18729" y="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2800" b="1">
                    <a:solidFill>
                      <a:srgbClr val="FFFFFF"/>
                    </a:solidFill>
                  </a:defRPr>
                </a:pPr>
                <a:endParaRPr>
                  <a:latin typeface="Heiti SC Light" charset="-122"/>
                  <a:ea typeface="Heiti SC Light" charset="-122"/>
                  <a:cs typeface="Heiti SC Light" charset="-122"/>
                </a:endParaRPr>
              </a:p>
            </p:txBody>
          </p:sp>
        </p:grpSp>
        <p:sp>
          <p:nvSpPr>
            <p:cNvPr id="1109" name="文本框 59"/>
            <p:cNvSpPr txBox="1"/>
            <p:nvPr/>
          </p:nvSpPr>
          <p:spPr>
            <a:xfrm>
              <a:off x="422383" y="438102"/>
              <a:ext cx="775209" cy="8309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b="1">
                  <a:solidFill>
                    <a:srgbClr val="FFFFFF"/>
                  </a:solidFill>
                  <a:latin typeface="Arial"/>
                  <a:ea typeface="Arial"/>
                  <a:cs typeface="Arial"/>
                  <a:sym typeface="Arial"/>
                </a:defRPr>
              </a:lvl1pPr>
            </a:lstStyle>
            <a:p>
              <a:r>
                <a:rPr>
                  <a:latin typeface="Heiti SC Light" charset="-122"/>
                  <a:ea typeface="Heiti SC Light" charset="-122"/>
                  <a:cs typeface="Heiti SC Light" charset="-122"/>
                </a:rPr>
                <a:t>03</a:t>
              </a:r>
            </a:p>
          </p:txBody>
        </p:sp>
      </p:grpSp>
      <p:sp>
        <p:nvSpPr>
          <p:cNvPr id="1111" name="Rectangle 3"/>
          <p:cNvSpPr txBox="1"/>
          <p:nvPr/>
        </p:nvSpPr>
        <p:spPr>
          <a:xfrm>
            <a:off x="5016739" y="2789121"/>
            <a:ext cx="3688606" cy="5847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lgn="just">
              <a:buSzPct val="100000"/>
              <a:buChar char="➢"/>
              <a:defRPr sz="3200">
                <a:solidFill>
                  <a:srgbClr val="95CCCA"/>
                </a:solidFill>
                <a:latin typeface="经典综艺体简"/>
                <a:ea typeface="经典综艺体简"/>
                <a:cs typeface="经典综艺体简"/>
                <a:sym typeface="经典综艺体简"/>
              </a:defRPr>
            </a:lvl1pPr>
          </a:lstStyle>
          <a:p>
            <a:r>
              <a:rPr>
                <a:latin typeface="Heiti SC Light" charset="-122"/>
                <a:ea typeface="Heiti SC Light" charset="-122"/>
                <a:cs typeface="Heiti SC Light" charset="-122"/>
              </a:rPr>
              <a:t>目标客群</a:t>
            </a:r>
          </a:p>
        </p:txBody>
      </p:sp>
      <p:sp>
        <p:nvSpPr>
          <p:cNvPr id="1112" name="Straight Connector 4"/>
          <p:cNvSpPr/>
          <p:nvPr/>
        </p:nvSpPr>
        <p:spPr>
          <a:xfrm>
            <a:off x="5092939" y="3457923"/>
            <a:ext cx="3612406" cy="1"/>
          </a:xfrm>
          <a:prstGeom prst="line">
            <a:avLst/>
          </a:prstGeom>
          <a:ln w="3175">
            <a:solidFill>
              <a:srgbClr val="FFFFFF"/>
            </a:solidFill>
            <a:miter/>
          </a:ln>
        </p:spPr>
        <p:txBody>
          <a:bodyPr lIns="45719" rIns="45719"/>
          <a:lstStyle/>
          <a:p>
            <a:endParaRPr>
              <a:latin typeface="Heiti SC Light" charset="-122"/>
              <a:ea typeface="Heiti SC Light" charset="-122"/>
              <a:cs typeface="Heiti SC Light" charset="-122"/>
            </a:endParaRPr>
          </a:p>
        </p:txBody>
      </p:sp>
      <p:sp>
        <p:nvSpPr>
          <p:cNvPr id="1113" name="Rectangle 3"/>
          <p:cNvSpPr txBox="1"/>
          <p:nvPr/>
        </p:nvSpPr>
        <p:spPr>
          <a:xfrm>
            <a:off x="5428469" y="3625977"/>
            <a:ext cx="3927477" cy="525399"/>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p>
            <a:pPr>
              <a:defRPr sz="1400">
                <a:solidFill>
                  <a:srgbClr val="F2F2F2"/>
                </a:solidFill>
              </a:defRPr>
            </a:pPr>
            <a:r>
              <a:rPr>
                <a:latin typeface="Heiti SC Light" charset="-122"/>
                <a:ea typeface="Heiti SC Light" charset="-122"/>
                <a:cs typeface="Heiti SC Light" charset="-122"/>
              </a:rPr>
              <a:t>03-1. </a:t>
            </a:r>
            <a:r>
              <a:rPr>
                <a:latin typeface="Heiti SC Light" charset="-122"/>
                <a:ea typeface="Heiti SC Light" charset="-122"/>
                <a:cs typeface="Heiti SC Light" charset="-122"/>
                <a:sym typeface="Tahoma"/>
              </a:rPr>
              <a:t>产品面向</a:t>
            </a:r>
          </a:p>
          <a:p>
            <a:pPr>
              <a:defRPr sz="1400">
                <a:solidFill>
                  <a:srgbClr val="F2F2F2"/>
                </a:solidFill>
              </a:defRPr>
            </a:pPr>
            <a:r>
              <a:rPr>
                <a:latin typeface="Heiti SC Light" charset="-122"/>
                <a:ea typeface="Heiti SC Light" charset="-122"/>
                <a:cs typeface="Heiti SC Light" charset="-122"/>
              </a:rPr>
              <a:t>03-2. 用户属性</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1" nodeType="afterEffect">
                                  <p:stCondLst>
                                    <p:cond delay="0"/>
                                  </p:stCondLst>
                                  <p:iterate>
                                    <p:tmAbs val="0"/>
                                  </p:iterate>
                                  <p:childTnLst>
                                    <p:set>
                                      <p:cBhvr>
                                        <p:cTn id="6" fill="hold"/>
                                        <p:tgtEl>
                                          <p:spTgt spid="1110"/>
                                        </p:tgtEl>
                                        <p:attrNameLst>
                                          <p:attrName>style.visibility</p:attrName>
                                        </p:attrNameLst>
                                      </p:cBhvr>
                                      <p:to>
                                        <p:strVal val="visible"/>
                                      </p:to>
                                    </p:set>
                                    <p:anim calcmode="lin" valueType="num">
                                      <p:cBhvr>
                                        <p:cTn id="7" dur="1000" fill="hold"/>
                                        <p:tgtEl>
                                          <p:spTgt spid="1110"/>
                                        </p:tgtEl>
                                        <p:attrNameLst>
                                          <p:attrName>ppt_w</p:attrName>
                                        </p:attrNameLst>
                                      </p:cBhvr>
                                      <p:tavLst>
                                        <p:tav tm="0">
                                          <p:val>
                                            <p:fltVal val="0"/>
                                          </p:val>
                                        </p:tav>
                                        <p:tav tm="100000">
                                          <p:val>
                                            <p:strVal val="#ppt_w"/>
                                          </p:val>
                                        </p:tav>
                                      </p:tavLst>
                                    </p:anim>
                                    <p:anim calcmode="lin" valueType="num">
                                      <p:cBhvr>
                                        <p:cTn id="8" dur="1000" fill="hold"/>
                                        <p:tgtEl>
                                          <p:spTgt spid="1110"/>
                                        </p:tgtEl>
                                        <p:attrNameLst>
                                          <p:attrName>ppt_h</p:attrName>
                                        </p:attrNameLst>
                                      </p:cBhvr>
                                      <p:tavLst>
                                        <p:tav tm="0">
                                          <p:val>
                                            <p:fltVal val="0"/>
                                          </p:val>
                                        </p:tav>
                                        <p:tav tm="100000">
                                          <p:val>
                                            <p:strVal val="#ppt_h"/>
                                          </p:val>
                                        </p:tav>
                                      </p:tavLst>
                                    </p:anim>
                                    <p:anim calcmode="lin" valueType="num">
                                      <p:cBhvr>
                                        <p:cTn id="9" dur="1000" fill="hold"/>
                                        <p:tgtEl>
                                          <p:spTgt spid="111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10"/>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 presetClass="entr" presetSubtype="1" fill="hold" grpId="2" nodeType="afterEffect">
                                  <p:stCondLst>
                                    <p:cond delay="0"/>
                                  </p:stCondLst>
                                  <p:iterate>
                                    <p:tmAbs val="0"/>
                                  </p:iterate>
                                  <p:childTnLst>
                                    <p:set>
                                      <p:cBhvr>
                                        <p:cTn id="13" fill="hold"/>
                                        <p:tgtEl>
                                          <p:spTgt spid="1111"/>
                                        </p:tgtEl>
                                        <p:attrNameLst>
                                          <p:attrName>style.visibility</p:attrName>
                                        </p:attrNameLst>
                                      </p:cBhvr>
                                      <p:to>
                                        <p:strVal val="visible"/>
                                      </p:to>
                                    </p:set>
                                    <p:anim calcmode="lin" valueType="num">
                                      <p:cBhvr>
                                        <p:cTn id="14" dur="500" fill="hold"/>
                                        <p:tgtEl>
                                          <p:spTgt spid="1111"/>
                                        </p:tgtEl>
                                        <p:attrNameLst>
                                          <p:attrName>ppt_x</p:attrName>
                                        </p:attrNameLst>
                                      </p:cBhvr>
                                      <p:tavLst>
                                        <p:tav tm="0">
                                          <p:val>
                                            <p:strVal val="#ppt_x"/>
                                          </p:val>
                                        </p:tav>
                                        <p:tav tm="100000">
                                          <p:val>
                                            <p:strVal val="#ppt_x"/>
                                          </p:val>
                                        </p:tav>
                                      </p:tavLst>
                                    </p:anim>
                                    <p:anim calcmode="lin" valueType="num">
                                      <p:cBhvr>
                                        <p:cTn id="15" dur="500" fill="hold"/>
                                        <p:tgtEl>
                                          <p:spTgt spid="1111"/>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22" presetClass="entr" presetSubtype="8" fill="hold" grpId="3" nodeType="afterEffect">
                                  <p:stCondLst>
                                    <p:cond delay="0"/>
                                  </p:stCondLst>
                                  <p:iterate>
                                    <p:tmAbs val="0"/>
                                  </p:iterate>
                                  <p:childTnLst>
                                    <p:set>
                                      <p:cBhvr>
                                        <p:cTn id="18" fill="hold"/>
                                        <p:tgtEl>
                                          <p:spTgt spid="1112"/>
                                        </p:tgtEl>
                                        <p:attrNameLst>
                                          <p:attrName>style.visibility</p:attrName>
                                        </p:attrNameLst>
                                      </p:cBhvr>
                                      <p:to>
                                        <p:strVal val="visible"/>
                                      </p:to>
                                    </p:set>
                                    <p:animEffect transition="in" filter="wipe(left)">
                                      <p:cBhvr>
                                        <p:cTn id="19" dur="500"/>
                                        <p:tgtEl>
                                          <p:spTgt spid="1112"/>
                                        </p:tgtEl>
                                      </p:cBhvr>
                                    </p:animEffect>
                                  </p:childTnLst>
                                </p:cTn>
                              </p:par>
                            </p:childTnLst>
                          </p:cTn>
                        </p:par>
                        <p:par>
                          <p:cTn id="20" fill="hold">
                            <p:stCondLst>
                              <p:cond delay="2000"/>
                            </p:stCondLst>
                            <p:childTnLst>
                              <p:par>
                                <p:cTn id="21" presetID="9" presetClass="entr" fill="hold" grpId="4" nodeType="afterEffect">
                                  <p:stCondLst>
                                    <p:cond delay="0"/>
                                  </p:stCondLst>
                                  <p:iterate>
                                    <p:tmAbs val="0"/>
                                  </p:iterate>
                                  <p:childTnLst>
                                    <p:set>
                                      <p:cBhvr>
                                        <p:cTn id="22" fill="hold"/>
                                        <p:tgtEl>
                                          <p:spTgt spid="1113"/>
                                        </p:tgtEl>
                                        <p:attrNameLst>
                                          <p:attrName>style.visibility</p:attrName>
                                        </p:attrNameLst>
                                      </p:cBhvr>
                                      <p:to>
                                        <p:strVal val="visible"/>
                                      </p:to>
                                    </p:set>
                                    <p:animEffect transition="in" filter="dissolve">
                                      <p:cBhvr>
                                        <p:cTn id="23" dur="500"/>
                                        <p:tgtEl>
                                          <p:spTgt spid="1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 grpId="1" animBg="1" advAuto="0"/>
      <p:bldP spid="1111" grpId="2" animBg="1" advAuto="0"/>
      <p:bldP spid="1112" grpId="3" animBg="1" advAuto="0"/>
      <p:bldP spid="1113" grpId="4" animBg="1" advAuto="0"/>
    </p:bld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329</Words>
  <Application>Microsoft Macintosh PowerPoint</Application>
  <PresentationFormat>宽屏</PresentationFormat>
  <Paragraphs>141</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Calibri</vt:lpstr>
      <vt:lpstr>Calibri Light</vt:lpstr>
      <vt:lpstr>Heiti SC Light</vt:lpstr>
      <vt:lpstr>Tahoma</vt:lpstr>
      <vt:lpstr>汉仪菱心体简</vt:lpstr>
      <vt:lpstr>经典综艺体简</vt:lpstr>
      <vt:lpstr>迷你简菱心</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Microsoft Office 用户</cp:lastModifiedBy>
  <cp:revision>4</cp:revision>
  <dcterms:modified xsi:type="dcterms:W3CDTF">2018-05-23T03:31:39Z</dcterms:modified>
</cp:coreProperties>
</file>