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4962" r:id="rId3"/>
    <p:sldMasterId id="2147484980" r:id="rId4"/>
  </p:sldMasterIdLst>
  <p:notesMasterIdLst>
    <p:notesMasterId r:id="rId16"/>
  </p:notesMasterIdLst>
  <p:sldIdLst>
    <p:sldId id="1386" r:id="rId5"/>
    <p:sldId id="1366" r:id="rId6"/>
    <p:sldId id="1397" r:id="rId7"/>
    <p:sldId id="1400" r:id="rId8"/>
    <p:sldId id="1402" r:id="rId9"/>
    <p:sldId id="1392" r:id="rId10"/>
    <p:sldId id="1389" r:id="rId11"/>
    <p:sldId id="1401" r:id="rId12"/>
    <p:sldId id="1398" r:id="rId13"/>
    <p:sldId id="1387" r:id="rId14"/>
    <p:sldId id="1399" r:id="rId15"/>
  </p:sldIdLst>
  <p:sldSz cx="12192000" cy="6858000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70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05F60"/>
    <a:srgbClr val="3369F8"/>
    <a:srgbClr val="2F6DB8"/>
    <a:srgbClr val="209E3F"/>
    <a:srgbClr val="E92923"/>
    <a:srgbClr val="FEB307"/>
    <a:srgbClr val="FBB109"/>
    <a:srgbClr val="5E5D5E"/>
    <a:srgbClr val="404040"/>
    <a:srgbClr val="2E6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82718" autoAdjust="0"/>
  </p:normalViewPr>
  <p:slideViewPr>
    <p:cSldViewPr snapToGrid="0" snapToObjects="1">
      <p:cViewPr varScale="1">
        <p:scale>
          <a:sx n="74" d="100"/>
          <a:sy n="74" d="100"/>
        </p:scale>
        <p:origin x="-994" y="-82"/>
      </p:cViewPr>
      <p:guideLst>
        <p:guide orient="horz" pos="2170"/>
        <p:guide pos="3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7C4D4E-5A48-4D16-BD3B-E05AB01E775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02CCA4B-3A0A-4D7E-9476-CF32CCEACA31}">
      <dgm:prSet phldrT="[Text]"/>
      <dgm:spPr/>
      <dgm:t>
        <a:bodyPr/>
        <a:lstStyle/>
        <a:p>
          <a:r>
            <a:rPr lang="zh-CN" altLang="en-US" sz="1200" b="1" dirty="0" smtClean="0"/>
            <a:t>高可扩展性</a:t>
          </a:r>
          <a:endParaRPr lang="zh-CN" altLang="en-US" sz="1200" b="1" dirty="0"/>
        </a:p>
      </dgm:t>
    </dgm:pt>
    <dgm:pt modelId="{FB7FC36C-0C20-4949-B014-C6C309065580}" type="parTrans" cxnId="{6DF81A26-5CDC-4C7A-B305-19179E17CD15}">
      <dgm:prSet/>
      <dgm:spPr/>
      <dgm:t>
        <a:bodyPr/>
        <a:lstStyle/>
        <a:p>
          <a:endParaRPr lang="zh-CN" altLang="en-US"/>
        </a:p>
      </dgm:t>
    </dgm:pt>
    <dgm:pt modelId="{57171A0D-00F9-482E-9107-813A53B2FD2F}" type="sibTrans" cxnId="{6DF81A26-5CDC-4C7A-B305-19179E17CD15}">
      <dgm:prSet/>
      <dgm:spPr/>
      <dgm:t>
        <a:bodyPr/>
        <a:lstStyle/>
        <a:p>
          <a:endParaRPr lang="zh-CN" altLang="en-US"/>
        </a:p>
      </dgm:t>
    </dgm:pt>
    <dgm:pt modelId="{0A8D6474-73A6-47E2-965D-2488DC082A3B}">
      <dgm:prSet phldrT="[Text]"/>
      <dgm:spPr/>
      <dgm:t>
        <a:bodyPr/>
        <a:lstStyle/>
        <a:p>
          <a:r>
            <a:rPr lang="zh-CN" altLang="en-US" sz="1200" b="1" dirty="0" smtClean="0">
              <a:latin typeface="Arial" panose="020B0604020202020204" pitchFamily="34" charset="0"/>
            </a:rPr>
            <a:t>灵活的部署方式</a:t>
          </a:r>
          <a:endParaRPr lang="zh-CN" altLang="en-US" sz="1200" dirty="0"/>
        </a:p>
      </dgm:t>
    </dgm:pt>
    <dgm:pt modelId="{B20DD094-2A20-4FCD-92A4-0D8504F8375A}" type="parTrans" cxnId="{4B94C073-36D1-4548-95ED-5FB8053E5343}">
      <dgm:prSet/>
      <dgm:spPr/>
      <dgm:t>
        <a:bodyPr/>
        <a:lstStyle/>
        <a:p>
          <a:endParaRPr lang="zh-CN" altLang="en-US"/>
        </a:p>
      </dgm:t>
    </dgm:pt>
    <dgm:pt modelId="{E57C9992-64AE-461E-87C0-150F5228C629}" type="sibTrans" cxnId="{4B94C073-36D1-4548-95ED-5FB8053E5343}">
      <dgm:prSet/>
      <dgm:spPr/>
      <dgm:t>
        <a:bodyPr/>
        <a:lstStyle/>
        <a:p>
          <a:endParaRPr lang="zh-CN" altLang="en-US"/>
        </a:p>
      </dgm:t>
    </dgm:pt>
    <dgm:pt modelId="{A8B7D7F0-9D77-4510-99A6-BD5963B6F36B}">
      <dgm:prSet phldrT="[Text]"/>
      <dgm:spPr/>
      <dgm:t>
        <a:bodyPr/>
        <a:lstStyle/>
        <a:p>
          <a:r>
            <a:rPr lang="zh-CN" altLang="en-US" sz="1200" b="1" dirty="0" smtClean="0">
              <a:latin typeface="Arial" panose="020B0604020202020204" pitchFamily="34" charset="0"/>
            </a:rPr>
            <a:t>监控</a:t>
          </a:r>
          <a:endParaRPr lang="zh-CN" altLang="en-US" sz="1200" dirty="0"/>
        </a:p>
      </dgm:t>
    </dgm:pt>
    <dgm:pt modelId="{2CBD000C-935A-403A-BD6A-8A56D925667F}" type="parTrans" cxnId="{0C604F32-E362-4C6C-A748-0D72F1C65667}">
      <dgm:prSet/>
      <dgm:spPr/>
      <dgm:t>
        <a:bodyPr/>
        <a:lstStyle/>
        <a:p>
          <a:endParaRPr lang="zh-CN" altLang="en-US"/>
        </a:p>
      </dgm:t>
    </dgm:pt>
    <dgm:pt modelId="{4A84304F-DB9B-4A69-A62D-E1AE7A35228B}" type="sibTrans" cxnId="{0C604F32-E362-4C6C-A748-0D72F1C65667}">
      <dgm:prSet/>
      <dgm:spPr/>
      <dgm:t>
        <a:bodyPr/>
        <a:lstStyle/>
        <a:p>
          <a:endParaRPr lang="zh-CN" altLang="en-US"/>
        </a:p>
      </dgm:t>
    </dgm:pt>
    <dgm:pt modelId="{0B8A66FE-2D4B-4A4D-9C8B-CEF0B50B5139}">
      <dgm:prSet phldrT="[Text]"/>
      <dgm:spPr/>
      <dgm:t>
        <a:bodyPr/>
        <a:lstStyle/>
        <a:p>
          <a:r>
            <a:rPr lang="zh-CN" altLang="en-US" sz="1200" b="1" dirty="0" smtClean="0">
              <a:latin typeface="Arial" panose="020B0604020202020204" pitchFamily="34" charset="0"/>
            </a:rPr>
            <a:t>四端离线观看</a:t>
          </a:r>
          <a:endParaRPr lang="zh-CN" altLang="en-US" sz="1200" dirty="0"/>
        </a:p>
      </dgm:t>
    </dgm:pt>
    <dgm:pt modelId="{BD9A7FBD-FFEE-4DA5-9195-77D832EA4196}" type="parTrans" cxnId="{04262C56-D2E2-467D-B3E8-6BA92EC76843}">
      <dgm:prSet/>
      <dgm:spPr/>
      <dgm:t>
        <a:bodyPr/>
        <a:lstStyle/>
        <a:p>
          <a:endParaRPr lang="zh-CN" altLang="en-US"/>
        </a:p>
      </dgm:t>
    </dgm:pt>
    <dgm:pt modelId="{B4B1165E-546B-4692-8AB1-38F6B1FFF06C}" type="sibTrans" cxnId="{04262C56-D2E2-467D-B3E8-6BA92EC76843}">
      <dgm:prSet/>
      <dgm:spPr/>
      <dgm:t>
        <a:bodyPr/>
        <a:lstStyle/>
        <a:p>
          <a:endParaRPr lang="zh-CN" altLang="en-US"/>
        </a:p>
      </dgm:t>
    </dgm:pt>
    <dgm:pt modelId="{4C63678A-044E-4101-B111-B4C987CF2AEA}">
      <dgm:prSet phldrT="[Text]" custT="1"/>
      <dgm:spPr/>
      <dgm:t>
        <a:bodyPr/>
        <a:lstStyle/>
        <a:p>
          <a:r>
            <a:rPr lang="zh-CN" altLang="en-US" sz="1100" dirty="0" smtClean="0"/>
            <a:t>微服务</a:t>
          </a:r>
          <a:endParaRPr lang="zh-CN" altLang="en-US" sz="1100" dirty="0"/>
        </a:p>
      </dgm:t>
    </dgm:pt>
    <dgm:pt modelId="{288B4408-D055-405D-8CDD-742A7751F394}" type="parTrans" cxnId="{EEA97136-C1EC-456C-AC42-DDF2D8E3AE03}">
      <dgm:prSet/>
      <dgm:spPr/>
      <dgm:t>
        <a:bodyPr/>
        <a:lstStyle/>
        <a:p>
          <a:endParaRPr lang="zh-CN" altLang="en-US"/>
        </a:p>
      </dgm:t>
    </dgm:pt>
    <dgm:pt modelId="{20544A4A-7E60-40BE-AB45-A3CB6CABDD57}" type="sibTrans" cxnId="{EEA97136-C1EC-456C-AC42-DDF2D8E3AE03}">
      <dgm:prSet/>
      <dgm:spPr/>
      <dgm:t>
        <a:bodyPr/>
        <a:lstStyle/>
        <a:p>
          <a:endParaRPr lang="zh-CN" altLang="en-US"/>
        </a:p>
      </dgm:t>
    </dgm:pt>
    <dgm:pt modelId="{80E7B78D-0A12-4D1E-A6B1-459273E15B41}">
      <dgm:prSet phldrT="[Text]" custT="1"/>
      <dgm:spPr/>
      <dgm:t>
        <a:bodyPr/>
        <a:lstStyle/>
        <a:p>
          <a:r>
            <a:rPr lang="zh-CN" altLang="en-US" sz="1100" b="0" dirty="0" smtClean="0">
              <a:latin typeface="Arial" panose="020B0604020202020204" pitchFamily="34" charset="0"/>
            </a:rPr>
            <a:t>松耦合</a:t>
          </a:r>
          <a:endParaRPr lang="zh-CN" altLang="en-US" sz="1100" b="0" dirty="0"/>
        </a:p>
      </dgm:t>
    </dgm:pt>
    <dgm:pt modelId="{39540D75-2283-4DC7-AA81-14AF4BEA5340}" type="parTrans" cxnId="{9D387B31-DB9B-4592-88B3-D3E088AA6345}">
      <dgm:prSet/>
      <dgm:spPr/>
      <dgm:t>
        <a:bodyPr/>
        <a:lstStyle/>
        <a:p>
          <a:endParaRPr lang="zh-CN" altLang="en-US"/>
        </a:p>
      </dgm:t>
    </dgm:pt>
    <dgm:pt modelId="{3880F0C5-46E6-4810-8617-4792FA2772DD}" type="sibTrans" cxnId="{9D387B31-DB9B-4592-88B3-D3E088AA6345}">
      <dgm:prSet/>
      <dgm:spPr/>
      <dgm:t>
        <a:bodyPr/>
        <a:lstStyle/>
        <a:p>
          <a:endParaRPr lang="zh-CN" altLang="en-US"/>
        </a:p>
      </dgm:t>
    </dgm:pt>
    <dgm:pt modelId="{B42FC40E-96E0-492A-A0AF-E88BD133B70B}">
      <dgm:prSet phldrT="[Text]" custT="1"/>
      <dgm:spPr/>
      <dgm:t>
        <a:bodyPr/>
        <a:lstStyle/>
        <a:p>
          <a:r>
            <a:rPr lang="zh-CN" altLang="en-US" sz="1100" dirty="0" smtClean="0"/>
            <a:t>物理机房</a:t>
          </a:r>
          <a:r>
            <a:rPr lang="zh-CN" altLang="en-US" sz="1100" dirty="0" smtClean="0"/>
            <a:t>，公有云</a:t>
          </a:r>
          <a:endParaRPr lang="zh-CN" altLang="en-US" sz="1100" dirty="0"/>
        </a:p>
      </dgm:t>
    </dgm:pt>
    <dgm:pt modelId="{769FD1EE-AD65-4950-A95D-DBE2A42C82D1}" type="parTrans" cxnId="{20288A76-BDCE-4766-9A45-5038420D84F0}">
      <dgm:prSet/>
      <dgm:spPr/>
      <dgm:t>
        <a:bodyPr/>
        <a:lstStyle/>
        <a:p>
          <a:endParaRPr lang="zh-CN" altLang="en-US"/>
        </a:p>
      </dgm:t>
    </dgm:pt>
    <dgm:pt modelId="{59D95863-E1E1-46F9-AF65-5AB142411CA4}" type="sibTrans" cxnId="{20288A76-BDCE-4766-9A45-5038420D84F0}">
      <dgm:prSet/>
      <dgm:spPr/>
      <dgm:t>
        <a:bodyPr/>
        <a:lstStyle/>
        <a:p>
          <a:endParaRPr lang="zh-CN" altLang="en-US"/>
        </a:p>
      </dgm:t>
    </dgm:pt>
    <dgm:pt modelId="{C71E1E9C-2B15-442B-853E-BFB5656017B9}">
      <dgm:prSet phldrT="[Text]" custT="1"/>
      <dgm:spPr/>
      <dgm:t>
        <a:bodyPr/>
        <a:lstStyle/>
        <a:p>
          <a:r>
            <a:rPr lang="zh-CN" altLang="en-US" sz="1100" dirty="0" smtClean="0"/>
            <a:t>私有云，混合云</a:t>
          </a:r>
          <a:endParaRPr lang="zh-CN" altLang="en-US" sz="1100" dirty="0"/>
        </a:p>
      </dgm:t>
    </dgm:pt>
    <dgm:pt modelId="{8953FF95-8542-4A7E-93E8-BF7CB0E668BD}" type="parTrans" cxnId="{EEAAAFF3-A098-4AAD-BE23-5F883C6A6CF6}">
      <dgm:prSet/>
      <dgm:spPr/>
      <dgm:t>
        <a:bodyPr/>
        <a:lstStyle/>
        <a:p>
          <a:endParaRPr lang="zh-CN" altLang="en-US"/>
        </a:p>
      </dgm:t>
    </dgm:pt>
    <dgm:pt modelId="{A0D73BA3-9E83-4A50-9782-C2FDBBC35725}" type="sibTrans" cxnId="{EEAAAFF3-A098-4AAD-BE23-5F883C6A6CF6}">
      <dgm:prSet/>
      <dgm:spPr/>
      <dgm:t>
        <a:bodyPr/>
        <a:lstStyle/>
        <a:p>
          <a:endParaRPr lang="zh-CN" altLang="en-US"/>
        </a:p>
      </dgm:t>
    </dgm:pt>
    <dgm:pt modelId="{0DF89678-591C-4C4E-B1D1-F9626C706940}">
      <dgm:prSet phldrT="[Text]" custT="1"/>
      <dgm:spPr/>
      <dgm:t>
        <a:bodyPr/>
        <a:lstStyle/>
        <a:p>
          <a:r>
            <a:rPr lang="zh-CN" altLang="en-US" sz="1100" b="0" dirty="0" smtClean="0">
              <a:latin typeface="Arial" panose="020B0604020202020204" pitchFamily="34" charset="0"/>
            </a:rPr>
            <a:t>全覆盖，无死角</a:t>
          </a:r>
          <a:endParaRPr lang="zh-CN" altLang="en-US" sz="1100" b="0" dirty="0"/>
        </a:p>
      </dgm:t>
    </dgm:pt>
    <dgm:pt modelId="{064F64E0-F5A6-4F2C-AE56-A19E9A28318C}" type="parTrans" cxnId="{4A3F7F2A-DEBF-4CCB-A420-5E0881DDD0B3}">
      <dgm:prSet/>
      <dgm:spPr/>
      <dgm:t>
        <a:bodyPr/>
        <a:lstStyle/>
        <a:p>
          <a:endParaRPr lang="zh-CN" altLang="en-US"/>
        </a:p>
      </dgm:t>
    </dgm:pt>
    <dgm:pt modelId="{D225C7D3-098B-466E-845C-07717521C8BF}" type="sibTrans" cxnId="{4A3F7F2A-DEBF-4CCB-A420-5E0881DDD0B3}">
      <dgm:prSet/>
      <dgm:spPr/>
      <dgm:t>
        <a:bodyPr/>
        <a:lstStyle/>
        <a:p>
          <a:endParaRPr lang="zh-CN" altLang="en-US"/>
        </a:p>
      </dgm:t>
    </dgm:pt>
    <dgm:pt modelId="{45566CFB-FA3B-49E2-8E78-56AFF0428DDF}">
      <dgm:prSet phldrT="[Text]" custT="1"/>
      <dgm:spPr/>
      <dgm:t>
        <a:bodyPr/>
        <a:lstStyle/>
        <a:p>
          <a:r>
            <a:rPr lang="en-US" altLang="zh-CN" sz="1100" dirty="0" smtClean="0"/>
            <a:t>PC</a:t>
          </a:r>
          <a:r>
            <a:rPr lang="zh-CN" altLang="en-US" sz="1100" dirty="0" smtClean="0"/>
            <a:t>，</a:t>
          </a:r>
          <a:r>
            <a:rPr lang="en-US" altLang="zh-CN" sz="1100" dirty="0" smtClean="0"/>
            <a:t>TV</a:t>
          </a:r>
          <a:endParaRPr lang="zh-CN" altLang="en-US" sz="1100" dirty="0"/>
        </a:p>
      </dgm:t>
    </dgm:pt>
    <dgm:pt modelId="{8BBD864A-9F55-40CE-98D8-CB2ED9B831A5}" type="parTrans" cxnId="{51EC4F5E-2167-49C9-AB8E-DF0856DBDA7B}">
      <dgm:prSet/>
      <dgm:spPr/>
      <dgm:t>
        <a:bodyPr/>
        <a:lstStyle/>
        <a:p>
          <a:endParaRPr lang="zh-CN" altLang="en-US"/>
        </a:p>
      </dgm:t>
    </dgm:pt>
    <dgm:pt modelId="{65901FE8-163A-4E75-9F12-AFAAA70D58AC}" type="sibTrans" cxnId="{51EC4F5E-2167-49C9-AB8E-DF0856DBDA7B}">
      <dgm:prSet/>
      <dgm:spPr/>
      <dgm:t>
        <a:bodyPr/>
        <a:lstStyle/>
        <a:p>
          <a:endParaRPr lang="zh-CN" altLang="en-US"/>
        </a:p>
      </dgm:t>
    </dgm:pt>
    <dgm:pt modelId="{573B30A0-7A5A-4BA9-A64B-AD84CACBE386}">
      <dgm:prSet phldrT="[Text]"/>
      <dgm:spPr/>
      <dgm:t>
        <a:bodyPr/>
        <a:lstStyle/>
        <a:p>
          <a:r>
            <a:rPr lang="zh-CN" altLang="en-US" sz="1200" b="1" dirty="0" smtClean="0">
              <a:latin typeface="Arial" panose="020B0604020202020204" pitchFamily="34" charset="0"/>
            </a:rPr>
            <a:t>高可用性</a:t>
          </a:r>
          <a:endParaRPr lang="zh-CN" altLang="en-US" sz="1200" b="1" dirty="0"/>
        </a:p>
      </dgm:t>
    </dgm:pt>
    <dgm:pt modelId="{4E95248B-1883-42FC-B4A8-C6A4ACD6E17E}" type="parTrans" cxnId="{0EF63220-94F4-4168-9190-AC28931C0A0A}">
      <dgm:prSet/>
      <dgm:spPr/>
      <dgm:t>
        <a:bodyPr/>
        <a:lstStyle/>
        <a:p>
          <a:endParaRPr lang="zh-CN" altLang="en-US"/>
        </a:p>
      </dgm:t>
    </dgm:pt>
    <dgm:pt modelId="{FAD7DC7A-4F1F-4B40-B6D4-387484636C2F}" type="sibTrans" cxnId="{0EF63220-94F4-4168-9190-AC28931C0A0A}">
      <dgm:prSet/>
      <dgm:spPr/>
      <dgm:t>
        <a:bodyPr/>
        <a:lstStyle/>
        <a:p>
          <a:endParaRPr lang="zh-CN" altLang="en-US"/>
        </a:p>
      </dgm:t>
    </dgm:pt>
    <dgm:pt modelId="{B89573F9-335C-4CC3-9AB1-0E8DA93B15C4}">
      <dgm:prSet phldrT="[Text]" custT="1"/>
      <dgm:spPr/>
      <dgm:t>
        <a:bodyPr/>
        <a:lstStyle/>
        <a:p>
          <a:r>
            <a:rPr lang="en-US" altLang="zh-CN" sz="1100" b="0" dirty="0" smtClean="0"/>
            <a:t>7×24</a:t>
          </a:r>
          <a:endParaRPr lang="zh-CN" altLang="en-US" sz="1100" b="0" dirty="0"/>
        </a:p>
      </dgm:t>
    </dgm:pt>
    <dgm:pt modelId="{B56F54C5-92EA-4723-A437-0654CE826037}" type="parTrans" cxnId="{4E6BF9B4-3219-4A01-974E-214907FE3F34}">
      <dgm:prSet/>
      <dgm:spPr/>
      <dgm:t>
        <a:bodyPr/>
        <a:lstStyle/>
        <a:p>
          <a:endParaRPr lang="zh-CN" altLang="en-US"/>
        </a:p>
      </dgm:t>
    </dgm:pt>
    <dgm:pt modelId="{058CBA87-694E-413F-B175-95842D12B5D4}" type="sibTrans" cxnId="{4E6BF9B4-3219-4A01-974E-214907FE3F34}">
      <dgm:prSet/>
      <dgm:spPr/>
      <dgm:t>
        <a:bodyPr/>
        <a:lstStyle/>
        <a:p>
          <a:endParaRPr lang="zh-CN" altLang="en-US"/>
        </a:p>
      </dgm:t>
    </dgm:pt>
    <dgm:pt modelId="{FFA0ECAF-F70C-47F0-97C4-10F714F390F9}">
      <dgm:prSet phldrT="[Text]" custT="1"/>
      <dgm:spPr/>
      <dgm:t>
        <a:bodyPr/>
        <a:lstStyle/>
        <a:p>
          <a:r>
            <a:rPr lang="en-US" altLang="zh-CN" sz="1100" b="0" dirty="0" smtClean="0"/>
            <a:t>99.99%</a:t>
          </a:r>
          <a:endParaRPr lang="zh-CN" altLang="en-US" sz="1100" b="0" dirty="0"/>
        </a:p>
      </dgm:t>
    </dgm:pt>
    <dgm:pt modelId="{9A60797D-0EA9-47D5-84C9-AE0BDEFB5E5D}" type="parTrans" cxnId="{86C366E8-4FF5-4B59-8A39-F029C0425623}">
      <dgm:prSet/>
      <dgm:spPr/>
      <dgm:t>
        <a:bodyPr/>
        <a:lstStyle/>
        <a:p>
          <a:endParaRPr lang="zh-CN" altLang="en-US"/>
        </a:p>
      </dgm:t>
    </dgm:pt>
    <dgm:pt modelId="{1FD40578-5174-4A2A-816B-BB10F2AC06D6}" type="sibTrans" cxnId="{86C366E8-4FF5-4B59-8A39-F029C0425623}">
      <dgm:prSet/>
      <dgm:spPr/>
      <dgm:t>
        <a:bodyPr/>
        <a:lstStyle/>
        <a:p>
          <a:endParaRPr lang="zh-CN" altLang="en-US"/>
        </a:p>
      </dgm:t>
    </dgm:pt>
    <dgm:pt modelId="{22AA6DAB-534D-4748-B08D-C03BFD8F0F6B}">
      <dgm:prSet phldrT="[Text]" custT="1"/>
      <dgm:spPr/>
      <dgm:t>
        <a:bodyPr/>
        <a:lstStyle/>
        <a:p>
          <a:r>
            <a:rPr lang="zh-CN" altLang="en-US" sz="1100" dirty="0" smtClean="0"/>
            <a:t>移动，</a:t>
          </a:r>
          <a:r>
            <a:rPr lang="en-US" altLang="zh-CN" sz="1100" dirty="0" smtClean="0"/>
            <a:t>APP</a:t>
          </a:r>
          <a:endParaRPr lang="zh-CN" altLang="en-US" sz="1100" dirty="0"/>
        </a:p>
      </dgm:t>
    </dgm:pt>
    <dgm:pt modelId="{3370DAB4-191F-4CA8-92F3-48DFFF62FB4B}" type="parTrans" cxnId="{E0AA1E8C-B433-4EC7-B1CF-4768FBB5DE91}">
      <dgm:prSet/>
      <dgm:spPr/>
      <dgm:t>
        <a:bodyPr/>
        <a:lstStyle/>
        <a:p>
          <a:endParaRPr lang="zh-CN" altLang="en-US"/>
        </a:p>
      </dgm:t>
    </dgm:pt>
    <dgm:pt modelId="{E31B315E-7E27-40CE-92F4-07E16F7175B5}" type="sibTrans" cxnId="{E0AA1E8C-B433-4EC7-B1CF-4768FBB5DE91}">
      <dgm:prSet/>
      <dgm:spPr/>
      <dgm:t>
        <a:bodyPr/>
        <a:lstStyle/>
        <a:p>
          <a:endParaRPr lang="zh-CN" altLang="en-US"/>
        </a:p>
      </dgm:t>
    </dgm:pt>
    <dgm:pt modelId="{890D48DF-4B0F-41ED-92F1-47F8B4619598}">
      <dgm:prSet phldrT="[Text]"/>
      <dgm:spPr/>
      <dgm:t>
        <a:bodyPr/>
        <a:lstStyle/>
        <a:p>
          <a:r>
            <a:rPr lang="zh-CN" altLang="en-US" sz="1200" b="1" dirty="0" smtClean="0"/>
            <a:t>高可靠性</a:t>
          </a:r>
          <a:endParaRPr lang="zh-CN" altLang="en-US" sz="1200" b="1" dirty="0"/>
        </a:p>
      </dgm:t>
    </dgm:pt>
    <dgm:pt modelId="{B831BC67-8012-4F05-9359-C5C76CC34E16}" type="parTrans" cxnId="{6561267B-20A2-4A5F-8A33-04D90A3B76B2}">
      <dgm:prSet/>
      <dgm:spPr/>
      <dgm:t>
        <a:bodyPr/>
        <a:lstStyle/>
        <a:p>
          <a:endParaRPr lang="zh-CN" altLang="en-US"/>
        </a:p>
      </dgm:t>
    </dgm:pt>
    <dgm:pt modelId="{DD1832C5-718A-46B1-BA5E-1EB141C6A777}" type="sibTrans" cxnId="{6561267B-20A2-4A5F-8A33-04D90A3B76B2}">
      <dgm:prSet/>
      <dgm:spPr/>
      <dgm:t>
        <a:bodyPr/>
        <a:lstStyle/>
        <a:p>
          <a:endParaRPr lang="zh-CN" altLang="en-US"/>
        </a:p>
      </dgm:t>
    </dgm:pt>
    <dgm:pt modelId="{4DEC9D78-4F33-49D3-99E8-0F9DEE8588CC}">
      <dgm:prSet phldrT="[Text]" custT="1"/>
      <dgm:spPr/>
      <dgm:t>
        <a:bodyPr/>
        <a:lstStyle/>
        <a:p>
          <a:r>
            <a:rPr lang="zh-CN" altLang="en-US" sz="1100" dirty="0" smtClean="0"/>
            <a:t>多机房</a:t>
          </a:r>
          <a:r>
            <a:rPr lang="en-US" altLang="zh-CN" sz="1100" dirty="0" smtClean="0"/>
            <a:t>,</a:t>
          </a:r>
          <a:r>
            <a:rPr lang="zh-CN" altLang="en-US" sz="1100" dirty="0" smtClean="0"/>
            <a:t>多级别备份策略</a:t>
          </a:r>
          <a:endParaRPr lang="zh-CN" altLang="en-US" sz="1100" b="0" dirty="0"/>
        </a:p>
      </dgm:t>
    </dgm:pt>
    <dgm:pt modelId="{FAA51C67-031C-47BD-8683-22D08786F4B4}" type="parTrans" cxnId="{4A3BFA3A-B6E0-49FB-BBB5-09C8B274E065}">
      <dgm:prSet/>
      <dgm:spPr/>
      <dgm:t>
        <a:bodyPr/>
        <a:lstStyle/>
        <a:p>
          <a:endParaRPr lang="zh-CN" altLang="en-US"/>
        </a:p>
      </dgm:t>
    </dgm:pt>
    <dgm:pt modelId="{EE0CCED0-61A3-42C6-A333-2AD79F652FAC}" type="sibTrans" cxnId="{4A3BFA3A-B6E0-49FB-BBB5-09C8B274E065}">
      <dgm:prSet/>
      <dgm:spPr/>
      <dgm:t>
        <a:bodyPr/>
        <a:lstStyle/>
        <a:p>
          <a:endParaRPr lang="zh-CN" altLang="en-US"/>
        </a:p>
      </dgm:t>
    </dgm:pt>
    <dgm:pt modelId="{9C10EC49-8B16-4649-BD75-8ABDBB015E82}">
      <dgm:prSet phldrT="[Text]" custT="1"/>
      <dgm:spPr/>
      <dgm:t>
        <a:bodyPr/>
        <a:lstStyle/>
        <a:p>
          <a:r>
            <a:rPr lang="zh-CN" altLang="en-US" sz="1100" b="0" dirty="0" smtClean="0"/>
            <a:t>数据库集群</a:t>
          </a:r>
          <a:endParaRPr lang="zh-CN" altLang="en-US" sz="1100" b="0" dirty="0"/>
        </a:p>
      </dgm:t>
    </dgm:pt>
    <dgm:pt modelId="{D0EC9AC2-0C41-45D3-91F5-C9FAA3623DA2}" type="parTrans" cxnId="{F0BA6211-BE87-4157-8873-C8A985ED1175}">
      <dgm:prSet/>
      <dgm:spPr/>
      <dgm:t>
        <a:bodyPr/>
        <a:lstStyle/>
        <a:p>
          <a:endParaRPr lang="zh-CN" altLang="en-US"/>
        </a:p>
      </dgm:t>
    </dgm:pt>
    <dgm:pt modelId="{839DAE38-7628-43F4-A00F-C8DB2CA056EB}" type="sibTrans" cxnId="{F0BA6211-BE87-4157-8873-C8A985ED1175}">
      <dgm:prSet/>
      <dgm:spPr/>
      <dgm:t>
        <a:bodyPr/>
        <a:lstStyle/>
        <a:p>
          <a:endParaRPr lang="zh-CN" altLang="en-US"/>
        </a:p>
      </dgm:t>
    </dgm:pt>
    <dgm:pt modelId="{E46E7A88-74F3-4795-A3FE-68720BF72523}">
      <dgm:prSet phldrT="[Text]" custT="1"/>
      <dgm:spPr/>
      <dgm:t>
        <a:bodyPr/>
        <a:lstStyle/>
        <a:p>
          <a:r>
            <a:rPr lang="zh-CN" altLang="en-US" sz="1100" dirty="0" smtClean="0"/>
            <a:t>报警</a:t>
          </a:r>
          <a:endParaRPr lang="zh-CN" altLang="en-US" sz="1100" dirty="0"/>
        </a:p>
      </dgm:t>
    </dgm:pt>
    <dgm:pt modelId="{C64B9326-2314-4132-B9D8-7FC9B62C36BC}" type="parTrans" cxnId="{ECF1686F-1B4C-499B-A211-EFC8AD438E1B}">
      <dgm:prSet/>
      <dgm:spPr/>
      <dgm:t>
        <a:bodyPr/>
        <a:lstStyle/>
        <a:p>
          <a:endParaRPr lang="zh-CN" altLang="en-US"/>
        </a:p>
      </dgm:t>
    </dgm:pt>
    <dgm:pt modelId="{9664DBBF-5BA6-42AC-A1C3-4EB207B5E4DE}" type="sibTrans" cxnId="{ECF1686F-1B4C-499B-A211-EFC8AD438E1B}">
      <dgm:prSet/>
      <dgm:spPr/>
      <dgm:t>
        <a:bodyPr/>
        <a:lstStyle/>
        <a:p>
          <a:endParaRPr lang="zh-CN" altLang="en-US"/>
        </a:p>
      </dgm:t>
    </dgm:pt>
    <dgm:pt modelId="{4E9222C0-2229-4645-8FD9-78CAEB3A3DE0}" type="pres">
      <dgm:prSet presAssocID="{077C4D4E-5A48-4D16-BD3B-E05AB01E7751}" presName="diagram" presStyleCnt="0">
        <dgm:presLayoutVars>
          <dgm:dir/>
          <dgm:resizeHandles val="exact"/>
        </dgm:presLayoutVars>
      </dgm:prSet>
      <dgm:spPr/>
    </dgm:pt>
    <dgm:pt modelId="{6FF722C7-5BDF-4EE1-B86D-F223DBD53D73}" type="pres">
      <dgm:prSet presAssocID="{702CCA4B-3A0A-4D7E-9476-CF32CCEACA31}" presName="node" presStyleLbl="node1" presStyleIdx="0" presStyleCnt="6" custLinFactNeighborX="-79" custLinFactNeighborY="-2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F6FDD4-27BC-4DFD-8AA9-C222D5FA8355}" type="pres">
      <dgm:prSet presAssocID="{57171A0D-00F9-482E-9107-813A53B2FD2F}" presName="sibTrans" presStyleCnt="0"/>
      <dgm:spPr/>
    </dgm:pt>
    <dgm:pt modelId="{DA6D39B7-822F-402B-B5D4-D373DDDF6CE8}" type="pres">
      <dgm:prSet presAssocID="{0A8D6474-73A6-47E2-965D-2488DC082A3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FA3E4C-F493-4C47-BEFC-DC11CBCE4038}" type="pres">
      <dgm:prSet presAssocID="{E57C9992-64AE-461E-87C0-150F5228C629}" presName="sibTrans" presStyleCnt="0"/>
      <dgm:spPr/>
    </dgm:pt>
    <dgm:pt modelId="{0E5522E1-ABDA-4CF3-9631-1A05A38E7E54}" type="pres">
      <dgm:prSet presAssocID="{A8B7D7F0-9D77-4510-99A6-BD5963B6F36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8E0544-8ECB-45F9-A86F-008D417D693D}" type="pres">
      <dgm:prSet presAssocID="{4A84304F-DB9B-4A69-A62D-E1AE7A35228B}" presName="sibTrans" presStyleCnt="0"/>
      <dgm:spPr/>
    </dgm:pt>
    <dgm:pt modelId="{68EBAEB9-8B7F-4620-9E64-C9922091BCC5}" type="pres">
      <dgm:prSet presAssocID="{0B8A66FE-2D4B-4A4D-9C8B-CEF0B50B513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C96AFA-AB4B-4944-B234-E1CC5CBEAC7C}" type="pres">
      <dgm:prSet presAssocID="{B4B1165E-546B-4692-8AB1-38F6B1FFF06C}" presName="sibTrans" presStyleCnt="0"/>
      <dgm:spPr/>
    </dgm:pt>
    <dgm:pt modelId="{76F2D81F-6269-463B-97DF-82B39AB876C5}" type="pres">
      <dgm:prSet presAssocID="{573B30A0-7A5A-4BA9-A64B-AD84CACBE38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F0030C-B370-4F5C-AAA0-BEE7D2E0047F}" type="pres">
      <dgm:prSet presAssocID="{FAD7DC7A-4F1F-4B40-B6D4-387484636C2F}" presName="sibTrans" presStyleCnt="0"/>
      <dgm:spPr/>
    </dgm:pt>
    <dgm:pt modelId="{6E673737-EAC7-47D9-BCAC-FF27009DDB6B}" type="pres">
      <dgm:prSet presAssocID="{890D48DF-4B0F-41ED-92F1-47F8B4619598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EAAAFF3-A098-4AAD-BE23-5F883C6A6CF6}" srcId="{0A8D6474-73A6-47E2-965D-2488DC082A3B}" destId="{C71E1E9C-2B15-442B-853E-BFB5656017B9}" srcOrd="1" destOrd="0" parTransId="{8953FF95-8542-4A7E-93E8-BF7CB0E668BD}" sibTransId="{A0D73BA3-9E83-4A50-9782-C2FDBBC35725}"/>
    <dgm:cxn modelId="{20288A76-BDCE-4766-9A45-5038420D84F0}" srcId="{0A8D6474-73A6-47E2-965D-2488DC082A3B}" destId="{B42FC40E-96E0-492A-A0AF-E88BD133B70B}" srcOrd="0" destOrd="0" parTransId="{769FD1EE-AD65-4950-A95D-DBE2A42C82D1}" sibTransId="{59D95863-E1E1-46F9-AF65-5AB142411CA4}"/>
    <dgm:cxn modelId="{C41C7661-C8BA-48BE-9B38-5B0273B6BE61}" type="presOf" srcId="{45566CFB-FA3B-49E2-8E78-56AFF0428DDF}" destId="{68EBAEB9-8B7F-4620-9E64-C9922091BCC5}" srcOrd="0" destOrd="1" presId="urn:microsoft.com/office/officeart/2005/8/layout/default"/>
    <dgm:cxn modelId="{BC219B5D-51CE-452D-B740-0CE93373255E}" type="presOf" srcId="{4C63678A-044E-4101-B111-B4C987CF2AEA}" destId="{6FF722C7-5BDF-4EE1-B86D-F223DBD53D73}" srcOrd="0" destOrd="1" presId="urn:microsoft.com/office/officeart/2005/8/layout/default"/>
    <dgm:cxn modelId="{278F751D-4A2D-4775-88DF-A8538AF8267F}" type="presOf" srcId="{A8B7D7F0-9D77-4510-99A6-BD5963B6F36B}" destId="{0E5522E1-ABDA-4CF3-9631-1A05A38E7E54}" srcOrd="0" destOrd="0" presId="urn:microsoft.com/office/officeart/2005/8/layout/default"/>
    <dgm:cxn modelId="{4A3BFA3A-B6E0-49FB-BBB5-09C8B274E065}" srcId="{890D48DF-4B0F-41ED-92F1-47F8B4619598}" destId="{4DEC9D78-4F33-49D3-99E8-0F9DEE8588CC}" srcOrd="0" destOrd="0" parTransId="{FAA51C67-031C-47BD-8683-22D08786F4B4}" sibTransId="{EE0CCED0-61A3-42C6-A333-2AD79F652FAC}"/>
    <dgm:cxn modelId="{68636F84-EC46-4C6A-942E-C5013D120295}" type="presOf" srcId="{702CCA4B-3A0A-4D7E-9476-CF32CCEACA31}" destId="{6FF722C7-5BDF-4EE1-B86D-F223DBD53D73}" srcOrd="0" destOrd="0" presId="urn:microsoft.com/office/officeart/2005/8/layout/default"/>
    <dgm:cxn modelId="{4C30035D-1E06-4095-BE84-7E7A67781FA8}" type="presOf" srcId="{B89573F9-335C-4CC3-9AB1-0E8DA93B15C4}" destId="{76F2D81F-6269-463B-97DF-82B39AB876C5}" srcOrd="0" destOrd="1" presId="urn:microsoft.com/office/officeart/2005/8/layout/default"/>
    <dgm:cxn modelId="{B7E692BA-0285-4D54-9AAD-5FE747110DF2}" type="presOf" srcId="{4DEC9D78-4F33-49D3-99E8-0F9DEE8588CC}" destId="{6E673737-EAC7-47D9-BCAC-FF27009DDB6B}" srcOrd="0" destOrd="1" presId="urn:microsoft.com/office/officeart/2005/8/layout/default"/>
    <dgm:cxn modelId="{69338D43-F88F-4ED7-9EC6-CEB4C610D1CB}" type="presOf" srcId="{80E7B78D-0A12-4D1E-A6B1-459273E15B41}" destId="{6FF722C7-5BDF-4EE1-B86D-F223DBD53D73}" srcOrd="0" destOrd="2" presId="urn:microsoft.com/office/officeart/2005/8/layout/default"/>
    <dgm:cxn modelId="{5D0A9B8E-9AA4-4F89-8E9A-B21ABE21A5EA}" type="presOf" srcId="{9C10EC49-8B16-4649-BD75-8ABDBB015E82}" destId="{6E673737-EAC7-47D9-BCAC-FF27009DDB6B}" srcOrd="0" destOrd="2" presId="urn:microsoft.com/office/officeart/2005/8/layout/default"/>
    <dgm:cxn modelId="{51EC4F5E-2167-49C9-AB8E-DF0856DBDA7B}" srcId="{0B8A66FE-2D4B-4A4D-9C8B-CEF0B50B5139}" destId="{45566CFB-FA3B-49E2-8E78-56AFF0428DDF}" srcOrd="0" destOrd="0" parTransId="{8BBD864A-9F55-40CE-98D8-CB2ED9B831A5}" sibTransId="{65901FE8-163A-4E75-9F12-AFAAA70D58AC}"/>
    <dgm:cxn modelId="{E0AA1E8C-B433-4EC7-B1CF-4768FBB5DE91}" srcId="{0B8A66FE-2D4B-4A4D-9C8B-CEF0B50B5139}" destId="{22AA6DAB-534D-4748-B08D-C03BFD8F0F6B}" srcOrd="1" destOrd="0" parTransId="{3370DAB4-191F-4CA8-92F3-48DFFF62FB4B}" sibTransId="{E31B315E-7E27-40CE-92F4-07E16F7175B5}"/>
    <dgm:cxn modelId="{B20A9702-DCE1-4FF5-AB05-34B1C868C7FA}" type="presOf" srcId="{C71E1E9C-2B15-442B-853E-BFB5656017B9}" destId="{DA6D39B7-822F-402B-B5D4-D373DDDF6CE8}" srcOrd="0" destOrd="2" presId="urn:microsoft.com/office/officeart/2005/8/layout/default"/>
    <dgm:cxn modelId="{6561267B-20A2-4A5F-8A33-04D90A3B76B2}" srcId="{077C4D4E-5A48-4D16-BD3B-E05AB01E7751}" destId="{890D48DF-4B0F-41ED-92F1-47F8B4619598}" srcOrd="5" destOrd="0" parTransId="{B831BC67-8012-4F05-9359-C5C76CC34E16}" sibTransId="{DD1832C5-718A-46B1-BA5E-1EB141C6A777}"/>
    <dgm:cxn modelId="{B96DF05D-A566-489E-AE29-428B9318270A}" type="presOf" srcId="{0B8A66FE-2D4B-4A4D-9C8B-CEF0B50B5139}" destId="{68EBAEB9-8B7F-4620-9E64-C9922091BCC5}" srcOrd="0" destOrd="0" presId="urn:microsoft.com/office/officeart/2005/8/layout/default"/>
    <dgm:cxn modelId="{0C604F32-E362-4C6C-A748-0D72F1C65667}" srcId="{077C4D4E-5A48-4D16-BD3B-E05AB01E7751}" destId="{A8B7D7F0-9D77-4510-99A6-BD5963B6F36B}" srcOrd="2" destOrd="0" parTransId="{2CBD000C-935A-403A-BD6A-8A56D925667F}" sibTransId="{4A84304F-DB9B-4A69-A62D-E1AE7A35228B}"/>
    <dgm:cxn modelId="{4B94C073-36D1-4548-95ED-5FB8053E5343}" srcId="{077C4D4E-5A48-4D16-BD3B-E05AB01E7751}" destId="{0A8D6474-73A6-47E2-965D-2488DC082A3B}" srcOrd="1" destOrd="0" parTransId="{B20DD094-2A20-4FCD-92A4-0D8504F8375A}" sibTransId="{E57C9992-64AE-461E-87C0-150F5228C629}"/>
    <dgm:cxn modelId="{F0BA6211-BE87-4157-8873-C8A985ED1175}" srcId="{890D48DF-4B0F-41ED-92F1-47F8B4619598}" destId="{9C10EC49-8B16-4649-BD75-8ABDBB015E82}" srcOrd="1" destOrd="0" parTransId="{D0EC9AC2-0C41-45D3-91F5-C9FAA3623DA2}" sibTransId="{839DAE38-7628-43F4-A00F-C8DB2CA056EB}"/>
    <dgm:cxn modelId="{ECF1686F-1B4C-499B-A211-EFC8AD438E1B}" srcId="{A8B7D7F0-9D77-4510-99A6-BD5963B6F36B}" destId="{E46E7A88-74F3-4795-A3FE-68720BF72523}" srcOrd="1" destOrd="0" parTransId="{C64B9326-2314-4132-B9D8-7FC9B62C36BC}" sibTransId="{9664DBBF-5BA6-42AC-A1C3-4EB207B5E4DE}"/>
    <dgm:cxn modelId="{7AA55E47-F5FB-4BC1-8058-FAF1EF55862C}" type="presOf" srcId="{FFA0ECAF-F70C-47F0-97C4-10F714F390F9}" destId="{76F2D81F-6269-463B-97DF-82B39AB876C5}" srcOrd="0" destOrd="2" presId="urn:microsoft.com/office/officeart/2005/8/layout/default"/>
    <dgm:cxn modelId="{0EF63220-94F4-4168-9190-AC28931C0A0A}" srcId="{077C4D4E-5A48-4D16-BD3B-E05AB01E7751}" destId="{573B30A0-7A5A-4BA9-A64B-AD84CACBE386}" srcOrd="4" destOrd="0" parTransId="{4E95248B-1883-42FC-B4A8-C6A4ACD6E17E}" sibTransId="{FAD7DC7A-4F1F-4B40-B6D4-387484636C2F}"/>
    <dgm:cxn modelId="{4E6BF9B4-3219-4A01-974E-214907FE3F34}" srcId="{573B30A0-7A5A-4BA9-A64B-AD84CACBE386}" destId="{B89573F9-335C-4CC3-9AB1-0E8DA93B15C4}" srcOrd="0" destOrd="0" parTransId="{B56F54C5-92EA-4723-A437-0654CE826037}" sibTransId="{058CBA87-694E-413F-B175-95842D12B5D4}"/>
    <dgm:cxn modelId="{92A2D8BE-45E5-44BA-B505-483ACDCD3FA9}" type="presOf" srcId="{0DF89678-591C-4C4E-B1D1-F9626C706940}" destId="{0E5522E1-ABDA-4CF3-9631-1A05A38E7E54}" srcOrd="0" destOrd="1" presId="urn:microsoft.com/office/officeart/2005/8/layout/default"/>
    <dgm:cxn modelId="{4A3F7F2A-DEBF-4CCB-A420-5E0881DDD0B3}" srcId="{A8B7D7F0-9D77-4510-99A6-BD5963B6F36B}" destId="{0DF89678-591C-4C4E-B1D1-F9626C706940}" srcOrd="0" destOrd="0" parTransId="{064F64E0-F5A6-4F2C-AE56-A19E9A28318C}" sibTransId="{D225C7D3-098B-466E-845C-07717521C8BF}"/>
    <dgm:cxn modelId="{72ABFBE9-DA3A-4A9E-A228-3B143A391C46}" type="presOf" srcId="{0A8D6474-73A6-47E2-965D-2488DC082A3B}" destId="{DA6D39B7-822F-402B-B5D4-D373DDDF6CE8}" srcOrd="0" destOrd="0" presId="urn:microsoft.com/office/officeart/2005/8/layout/default"/>
    <dgm:cxn modelId="{91587BD4-D566-4356-86F3-0135846A0F50}" type="presOf" srcId="{573B30A0-7A5A-4BA9-A64B-AD84CACBE386}" destId="{76F2D81F-6269-463B-97DF-82B39AB876C5}" srcOrd="0" destOrd="0" presId="urn:microsoft.com/office/officeart/2005/8/layout/default"/>
    <dgm:cxn modelId="{238D73B3-AC2A-446C-88A5-A452D9866F02}" type="presOf" srcId="{E46E7A88-74F3-4795-A3FE-68720BF72523}" destId="{0E5522E1-ABDA-4CF3-9631-1A05A38E7E54}" srcOrd="0" destOrd="2" presId="urn:microsoft.com/office/officeart/2005/8/layout/default"/>
    <dgm:cxn modelId="{04262C56-D2E2-467D-B3E8-6BA92EC76843}" srcId="{077C4D4E-5A48-4D16-BD3B-E05AB01E7751}" destId="{0B8A66FE-2D4B-4A4D-9C8B-CEF0B50B5139}" srcOrd="3" destOrd="0" parTransId="{BD9A7FBD-FFEE-4DA5-9195-77D832EA4196}" sibTransId="{B4B1165E-546B-4692-8AB1-38F6B1FFF06C}"/>
    <dgm:cxn modelId="{86C366E8-4FF5-4B59-8A39-F029C0425623}" srcId="{573B30A0-7A5A-4BA9-A64B-AD84CACBE386}" destId="{FFA0ECAF-F70C-47F0-97C4-10F714F390F9}" srcOrd="1" destOrd="0" parTransId="{9A60797D-0EA9-47D5-84C9-AE0BDEFB5E5D}" sibTransId="{1FD40578-5174-4A2A-816B-BB10F2AC06D6}"/>
    <dgm:cxn modelId="{EEA97136-C1EC-456C-AC42-DDF2D8E3AE03}" srcId="{702CCA4B-3A0A-4D7E-9476-CF32CCEACA31}" destId="{4C63678A-044E-4101-B111-B4C987CF2AEA}" srcOrd="0" destOrd="0" parTransId="{288B4408-D055-405D-8CDD-742A7751F394}" sibTransId="{20544A4A-7E60-40BE-AB45-A3CB6CABDD57}"/>
    <dgm:cxn modelId="{9D387B31-DB9B-4592-88B3-D3E088AA6345}" srcId="{702CCA4B-3A0A-4D7E-9476-CF32CCEACA31}" destId="{80E7B78D-0A12-4D1E-A6B1-459273E15B41}" srcOrd="1" destOrd="0" parTransId="{39540D75-2283-4DC7-AA81-14AF4BEA5340}" sibTransId="{3880F0C5-46E6-4810-8617-4792FA2772DD}"/>
    <dgm:cxn modelId="{6DF81A26-5CDC-4C7A-B305-19179E17CD15}" srcId="{077C4D4E-5A48-4D16-BD3B-E05AB01E7751}" destId="{702CCA4B-3A0A-4D7E-9476-CF32CCEACA31}" srcOrd="0" destOrd="0" parTransId="{FB7FC36C-0C20-4949-B014-C6C309065580}" sibTransId="{57171A0D-00F9-482E-9107-813A53B2FD2F}"/>
    <dgm:cxn modelId="{FB3543DA-9245-4369-8147-85B3A6926796}" type="presOf" srcId="{B42FC40E-96E0-492A-A0AF-E88BD133B70B}" destId="{DA6D39B7-822F-402B-B5D4-D373DDDF6CE8}" srcOrd="0" destOrd="1" presId="urn:microsoft.com/office/officeart/2005/8/layout/default"/>
    <dgm:cxn modelId="{4762DA80-2CF4-4773-B7CF-B5EDC5EDF456}" type="presOf" srcId="{890D48DF-4B0F-41ED-92F1-47F8B4619598}" destId="{6E673737-EAC7-47D9-BCAC-FF27009DDB6B}" srcOrd="0" destOrd="0" presId="urn:microsoft.com/office/officeart/2005/8/layout/default"/>
    <dgm:cxn modelId="{6986629C-A91D-4FCF-BE4A-27A8DCF3A8A2}" type="presOf" srcId="{22AA6DAB-534D-4748-B08D-C03BFD8F0F6B}" destId="{68EBAEB9-8B7F-4620-9E64-C9922091BCC5}" srcOrd="0" destOrd="2" presId="urn:microsoft.com/office/officeart/2005/8/layout/default"/>
    <dgm:cxn modelId="{3175D091-0659-4A7C-8BD1-28D2BA635F2C}" type="presOf" srcId="{077C4D4E-5A48-4D16-BD3B-E05AB01E7751}" destId="{4E9222C0-2229-4645-8FD9-78CAEB3A3DE0}" srcOrd="0" destOrd="0" presId="urn:microsoft.com/office/officeart/2005/8/layout/default"/>
    <dgm:cxn modelId="{62471800-008D-45D2-BBBA-EDC62AB85DE5}" type="presParOf" srcId="{4E9222C0-2229-4645-8FD9-78CAEB3A3DE0}" destId="{6FF722C7-5BDF-4EE1-B86D-F223DBD53D73}" srcOrd="0" destOrd="0" presId="urn:microsoft.com/office/officeart/2005/8/layout/default"/>
    <dgm:cxn modelId="{ECC696BE-0D62-447C-A916-3F487CD79735}" type="presParOf" srcId="{4E9222C0-2229-4645-8FD9-78CAEB3A3DE0}" destId="{C7F6FDD4-27BC-4DFD-8AA9-C222D5FA8355}" srcOrd="1" destOrd="0" presId="urn:microsoft.com/office/officeart/2005/8/layout/default"/>
    <dgm:cxn modelId="{B5738011-3608-4FC0-A8DE-F068CD38FC8D}" type="presParOf" srcId="{4E9222C0-2229-4645-8FD9-78CAEB3A3DE0}" destId="{DA6D39B7-822F-402B-B5D4-D373DDDF6CE8}" srcOrd="2" destOrd="0" presId="urn:microsoft.com/office/officeart/2005/8/layout/default"/>
    <dgm:cxn modelId="{AC5A89DB-C550-43E9-BD09-76740FB398D6}" type="presParOf" srcId="{4E9222C0-2229-4645-8FD9-78CAEB3A3DE0}" destId="{B0FA3E4C-F493-4C47-BEFC-DC11CBCE4038}" srcOrd="3" destOrd="0" presId="urn:microsoft.com/office/officeart/2005/8/layout/default"/>
    <dgm:cxn modelId="{D7A97189-2302-4FC8-B5E9-BD2C76BAFDE7}" type="presParOf" srcId="{4E9222C0-2229-4645-8FD9-78CAEB3A3DE0}" destId="{0E5522E1-ABDA-4CF3-9631-1A05A38E7E54}" srcOrd="4" destOrd="0" presId="urn:microsoft.com/office/officeart/2005/8/layout/default"/>
    <dgm:cxn modelId="{8C9E395C-AD8B-483B-9B14-BE5C8369B74A}" type="presParOf" srcId="{4E9222C0-2229-4645-8FD9-78CAEB3A3DE0}" destId="{F28E0544-8ECB-45F9-A86F-008D417D693D}" srcOrd="5" destOrd="0" presId="urn:microsoft.com/office/officeart/2005/8/layout/default"/>
    <dgm:cxn modelId="{43E0E33F-DE81-4381-8072-BA89D763565A}" type="presParOf" srcId="{4E9222C0-2229-4645-8FD9-78CAEB3A3DE0}" destId="{68EBAEB9-8B7F-4620-9E64-C9922091BCC5}" srcOrd="6" destOrd="0" presId="urn:microsoft.com/office/officeart/2005/8/layout/default"/>
    <dgm:cxn modelId="{D5DB307D-B009-40E3-AF8D-C4B0FAF66AEC}" type="presParOf" srcId="{4E9222C0-2229-4645-8FD9-78CAEB3A3DE0}" destId="{8CC96AFA-AB4B-4944-B234-E1CC5CBEAC7C}" srcOrd="7" destOrd="0" presId="urn:microsoft.com/office/officeart/2005/8/layout/default"/>
    <dgm:cxn modelId="{FDCF729A-1ED7-44B7-A850-382DB8AD2BC7}" type="presParOf" srcId="{4E9222C0-2229-4645-8FD9-78CAEB3A3DE0}" destId="{76F2D81F-6269-463B-97DF-82B39AB876C5}" srcOrd="8" destOrd="0" presId="urn:microsoft.com/office/officeart/2005/8/layout/default"/>
    <dgm:cxn modelId="{1FCADCAE-6858-4989-A9C1-7A8EEEA01A64}" type="presParOf" srcId="{4E9222C0-2229-4645-8FD9-78CAEB3A3DE0}" destId="{4AF0030C-B370-4F5C-AAA0-BEE7D2E0047F}" srcOrd="9" destOrd="0" presId="urn:microsoft.com/office/officeart/2005/8/layout/default"/>
    <dgm:cxn modelId="{156B4D8D-0D06-4C1A-BDFC-2AB67DC2A5F6}" type="presParOf" srcId="{4E9222C0-2229-4645-8FD9-78CAEB3A3DE0}" destId="{6E673737-EAC7-47D9-BCAC-FF27009DDB6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7C4D4E-5A48-4D16-BD3B-E05AB01E775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02CCA4B-3A0A-4D7E-9476-CF32CCEACA31}">
      <dgm:prSet phldrT="[Text]"/>
      <dgm:spPr/>
      <dgm:t>
        <a:bodyPr/>
        <a:lstStyle/>
        <a:p>
          <a:r>
            <a:rPr lang="zh-CN" altLang="en-US" b="1" dirty="0" smtClean="0">
              <a:latin typeface="Arial" panose="020B0604020202020204" pitchFamily="34" charset="0"/>
            </a:rPr>
            <a:t>版权保护</a:t>
          </a:r>
          <a:endParaRPr lang="zh-CN" altLang="en-US" dirty="0"/>
        </a:p>
      </dgm:t>
    </dgm:pt>
    <dgm:pt modelId="{FB7FC36C-0C20-4949-B014-C6C309065580}" type="parTrans" cxnId="{6DF81A26-5CDC-4C7A-B305-19179E17CD15}">
      <dgm:prSet/>
      <dgm:spPr/>
      <dgm:t>
        <a:bodyPr/>
        <a:lstStyle/>
        <a:p>
          <a:endParaRPr lang="zh-CN" altLang="en-US"/>
        </a:p>
      </dgm:t>
    </dgm:pt>
    <dgm:pt modelId="{57171A0D-00F9-482E-9107-813A53B2FD2F}" type="sibTrans" cxnId="{6DF81A26-5CDC-4C7A-B305-19179E17CD15}">
      <dgm:prSet/>
      <dgm:spPr/>
      <dgm:t>
        <a:bodyPr/>
        <a:lstStyle/>
        <a:p>
          <a:endParaRPr lang="zh-CN" altLang="en-US"/>
        </a:p>
      </dgm:t>
    </dgm:pt>
    <dgm:pt modelId="{A44253BC-298C-493A-9863-242B6F3CA9DF}">
      <dgm:prSet phldrT="[Text]"/>
      <dgm:spPr/>
      <dgm:t>
        <a:bodyPr/>
        <a:lstStyle/>
        <a:p>
          <a:r>
            <a:rPr lang="zh-CN" altLang="en-US" b="1" dirty="0" smtClean="0">
              <a:latin typeface="Arial" panose="020B0604020202020204" pitchFamily="34" charset="0"/>
            </a:rPr>
            <a:t>敏感词过滤</a:t>
          </a:r>
          <a:endParaRPr lang="zh-CN" altLang="en-US" dirty="0"/>
        </a:p>
      </dgm:t>
    </dgm:pt>
    <dgm:pt modelId="{2DB72DE1-47E7-4344-8ACC-46EDA9F9EAE6}" type="parTrans" cxnId="{DCD9738C-7941-45EB-ABDC-85F8A804FC30}">
      <dgm:prSet/>
      <dgm:spPr/>
      <dgm:t>
        <a:bodyPr/>
        <a:lstStyle/>
        <a:p>
          <a:endParaRPr lang="zh-CN" altLang="en-US"/>
        </a:p>
      </dgm:t>
    </dgm:pt>
    <dgm:pt modelId="{CEC8BF05-D0EF-485E-8486-7617247BF1D8}" type="sibTrans" cxnId="{DCD9738C-7941-45EB-ABDC-85F8A804FC30}">
      <dgm:prSet/>
      <dgm:spPr/>
      <dgm:t>
        <a:bodyPr/>
        <a:lstStyle/>
        <a:p>
          <a:endParaRPr lang="zh-CN" altLang="en-US"/>
        </a:p>
      </dgm:t>
    </dgm:pt>
    <dgm:pt modelId="{0A8D6474-73A6-47E2-965D-2488DC082A3B}">
      <dgm:prSet phldrT="[Text]"/>
      <dgm:spPr/>
      <dgm:t>
        <a:bodyPr/>
        <a:lstStyle/>
        <a:p>
          <a:r>
            <a:rPr lang="zh-CN" altLang="en-US" b="1" dirty="0" smtClean="0">
              <a:latin typeface="Arial" panose="020B0604020202020204" pitchFamily="34" charset="0"/>
            </a:rPr>
            <a:t>移动端</a:t>
          </a:r>
          <a:r>
            <a:rPr lang="en-US" altLang="zh-CN" b="1" dirty="0" smtClean="0">
              <a:latin typeface="Arial" panose="020B0604020202020204" pitchFamily="34" charset="0"/>
            </a:rPr>
            <a:t>APP</a:t>
          </a:r>
          <a:endParaRPr lang="zh-CN" altLang="en-US" dirty="0"/>
        </a:p>
      </dgm:t>
    </dgm:pt>
    <dgm:pt modelId="{B20DD094-2A20-4FCD-92A4-0D8504F8375A}" type="parTrans" cxnId="{4B94C073-36D1-4548-95ED-5FB8053E5343}">
      <dgm:prSet/>
      <dgm:spPr/>
      <dgm:t>
        <a:bodyPr/>
        <a:lstStyle/>
        <a:p>
          <a:endParaRPr lang="zh-CN" altLang="en-US"/>
        </a:p>
      </dgm:t>
    </dgm:pt>
    <dgm:pt modelId="{E57C9992-64AE-461E-87C0-150F5228C629}" type="sibTrans" cxnId="{4B94C073-36D1-4548-95ED-5FB8053E5343}">
      <dgm:prSet/>
      <dgm:spPr/>
      <dgm:t>
        <a:bodyPr/>
        <a:lstStyle/>
        <a:p>
          <a:endParaRPr lang="zh-CN" altLang="en-US"/>
        </a:p>
      </dgm:t>
    </dgm:pt>
    <dgm:pt modelId="{A8B7D7F0-9D77-4510-99A6-BD5963B6F36B}">
      <dgm:prSet phldrT="[Text]"/>
      <dgm:spPr/>
      <dgm:t>
        <a:bodyPr/>
        <a:lstStyle/>
        <a:p>
          <a:r>
            <a:rPr lang="en-US" altLang="zh-CN" b="1" dirty="0" smtClean="0">
              <a:latin typeface="Arial" panose="020B0604020202020204" pitchFamily="34" charset="0"/>
            </a:rPr>
            <a:t>CDN</a:t>
          </a:r>
          <a:r>
            <a:rPr lang="zh-CN" altLang="en-US" b="1" dirty="0" smtClean="0">
              <a:latin typeface="Arial" panose="020B0604020202020204" pitchFamily="34" charset="0"/>
            </a:rPr>
            <a:t>加速</a:t>
          </a:r>
          <a:endParaRPr lang="zh-CN" altLang="en-US" dirty="0"/>
        </a:p>
      </dgm:t>
    </dgm:pt>
    <dgm:pt modelId="{2CBD000C-935A-403A-BD6A-8A56D925667F}" type="parTrans" cxnId="{0C604F32-E362-4C6C-A748-0D72F1C65667}">
      <dgm:prSet/>
      <dgm:spPr/>
      <dgm:t>
        <a:bodyPr/>
        <a:lstStyle/>
        <a:p>
          <a:endParaRPr lang="zh-CN" altLang="en-US"/>
        </a:p>
      </dgm:t>
    </dgm:pt>
    <dgm:pt modelId="{4A84304F-DB9B-4A69-A62D-E1AE7A35228B}" type="sibTrans" cxnId="{0C604F32-E362-4C6C-A748-0D72F1C65667}">
      <dgm:prSet/>
      <dgm:spPr/>
      <dgm:t>
        <a:bodyPr/>
        <a:lstStyle/>
        <a:p>
          <a:endParaRPr lang="zh-CN" altLang="en-US"/>
        </a:p>
      </dgm:t>
    </dgm:pt>
    <dgm:pt modelId="{0B8A66FE-2D4B-4A4D-9C8B-CEF0B50B5139}">
      <dgm:prSet phldrT="[Text]"/>
      <dgm:spPr/>
      <dgm:t>
        <a:bodyPr/>
        <a:lstStyle/>
        <a:p>
          <a:r>
            <a:rPr lang="zh-CN" altLang="en-US" b="1" dirty="0" smtClean="0">
              <a:latin typeface="Arial" panose="020B0604020202020204" pitchFamily="34" charset="0"/>
            </a:rPr>
            <a:t>实时大数据</a:t>
          </a:r>
          <a:endParaRPr lang="zh-CN" altLang="en-US" dirty="0"/>
        </a:p>
      </dgm:t>
    </dgm:pt>
    <dgm:pt modelId="{BD9A7FBD-FFEE-4DA5-9195-77D832EA4196}" type="parTrans" cxnId="{04262C56-D2E2-467D-B3E8-6BA92EC76843}">
      <dgm:prSet/>
      <dgm:spPr/>
      <dgm:t>
        <a:bodyPr/>
        <a:lstStyle/>
        <a:p>
          <a:endParaRPr lang="zh-CN" altLang="en-US"/>
        </a:p>
      </dgm:t>
    </dgm:pt>
    <dgm:pt modelId="{B4B1165E-546B-4692-8AB1-38F6B1FFF06C}" type="sibTrans" cxnId="{04262C56-D2E2-467D-B3E8-6BA92EC76843}">
      <dgm:prSet/>
      <dgm:spPr/>
      <dgm:t>
        <a:bodyPr/>
        <a:lstStyle/>
        <a:p>
          <a:endParaRPr lang="zh-CN" altLang="en-US"/>
        </a:p>
      </dgm:t>
    </dgm:pt>
    <dgm:pt modelId="{4C63678A-044E-4101-B111-B4C987CF2AEA}">
      <dgm:prSet phldrT="[Text]"/>
      <dgm:spPr/>
      <dgm:t>
        <a:bodyPr/>
        <a:lstStyle/>
        <a:p>
          <a:r>
            <a:rPr lang="zh-CN" altLang="en-US" dirty="0" smtClean="0"/>
            <a:t>视频防盗链</a:t>
          </a:r>
          <a:endParaRPr lang="zh-CN" altLang="en-US" dirty="0"/>
        </a:p>
      </dgm:t>
    </dgm:pt>
    <dgm:pt modelId="{288B4408-D055-405D-8CDD-742A7751F394}" type="parTrans" cxnId="{EEA97136-C1EC-456C-AC42-DDF2D8E3AE03}">
      <dgm:prSet/>
      <dgm:spPr/>
      <dgm:t>
        <a:bodyPr/>
        <a:lstStyle/>
        <a:p>
          <a:endParaRPr lang="zh-CN" altLang="en-US"/>
        </a:p>
      </dgm:t>
    </dgm:pt>
    <dgm:pt modelId="{20544A4A-7E60-40BE-AB45-A3CB6CABDD57}" type="sibTrans" cxnId="{EEA97136-C1EC-456C-AC42-DDF2D8E3AE03}">
      <dgm:prSet/>
      <dgm:spPr/>
      <dgm:t>
        <a:bodyPr/>
        <a:lstStyle/>
        <a:p>
          <a:endParaRPr lang="zh-CN" altLang="en-US"/>
        </a:p>
      </dgm:t>
    </dgm:pt>
    <dgm:pt modelId="{80E7B78D-0A12-4D1E-A6B1-459273E15B41}">
      <dgm:prSet phldrT="[Text]"/>
      <dgm:spPr/>
      <dgm:t>
        <a:bodyPr/>
        <a:lstStyle/>
        <a:p>
          <a:r>
            <a:rPr lang="zh-CN" altLang="en-US" dirty="0" smtClean="0"/>
            <a:t>非法下载</a:t>
          </a:r>
          <a:endParaRPr lang="zh-CN" altLang="en-US" dirty="0"/>
        </a:p>
      </dgm:t>
    </dgm:pt>
    <dgm:pt modelId="{39540D75-2283-4DC7-AA81-14AF4BEA5340}" type="parTrans" cxnId="{9D387B31-DB9B-4592-88B3-D3E088AA6345}">
      <dgm:prSet/>
      <dgm:spPr/>
      <dgm:t>
        <a:bodyPr/>
        <a:lstStyle/>
        <a:p>
          <a:endParaRPr lang="zh-CN" altLang="en-US"/>
        </a:p>
      </dgm:t>
    </dgm:pt>
    <dgm:pt modelId="{3880F0C5-46E6-4810-8617-4792FA2772DD}" type="sibTrans" cxnId="{9D387B31-DB9B-4592-88B3-D3E088AA6345}">
      <dgm:prSet/>
      <dgm:spPr/>
      <dgm:t>
        <a:bodyPr/>
        <a:lstStyle/>
        <a:p>
          <a:endParaRPr lang="zh-CN" altLang="en-US"/>
        </a:p>
      </dgm:t>
    </dgm:pt>
    <dgm:pt modelId="{1567A3EF-C473-4172-9F37-8BC3F6E6766C}">
      <dgm:prSet phldrT="[Text]"/>
      <dgm:spPr/>
      <dgm:t>
        <a:bodyPr/>
        <a:lstStyle/>
        <a:p>
          <a:r>
            <a:rPr lang="zh-CN" altLang="en-US" dirty="0" smtClean="0"/>
            <a:t>高防</a:t>
          </a:r>
          <a:endParaRPr lang="zh-CN" altLang="en-US" dirty="0"/>
        </a:p>
      </dgm:t>
    </dgm:pt>
    <dgm:pt modelId="{07A52A8B-0114-419E-8AE7-36442A3E66F4}" type="parTrans" cxnId="{91758669-BF03-41CE-8DB7-F58E4CFB2ECA}">
      <dgm:prSet/>
      <dgm:spPr/>
      <dgm:t>
        <a:bodyPr/>
        <a:lstStyle/>
        <a:p>
          <a:endParaRPr lang="zh-CN" altLang="en-US"/>
        </a:p>
      </dgm:t>
    </dgm:pt>
    <dgm:pt modelId="{BA44A396-A113-4EED-83A4-C36ADFA1EBF2}" type="sibTrans" cxnId="{91758669-BF03-41CE-8DB7-F58E4CFB2ECA}">
      <dgm:prSet/>
      <dgm:spPr/>
      <dgm:t>
        <a:bodyPr/>
        <a:lstStyle/>
        <a:p>
          <a:endParaRPr lang="zh-CN" altLang="en-US"/>
        </a:p>
      </dgm:t>
    </dgm:pt>
    <dgm:pt modelId="{7A5BB420-98F3-4BC7-8556-D6DF0ACA124A}">
      <dgm:prSet phldrT="[Text]"/>
      <dgm:spPr/>
      <dgm:t>
        <a:bodyPr/>
        <a:lstStyle/>
        <a:p>
          <a:r>
            <a:rPr lang="zh-CN" altLang="en-US" dirty="0" smtClean="0"/>
            <a:t>敏感词图音过滤</a:t>
          </a:r>
          <a:endParaRPr lang="zh-CN" altLang="en-US" dirty="0"/>
        </a:p>
      </dgm:t>
    </dgm:pt>
    <dgm:pt modelId="{8A141F18-6092-422C-9908-BB0DF9C739F1}" type="parTrans" cxnId="{2AD7ADB4-8A42-4B00-AEEA-BD131877DFB7}">
      <dgm:prSet/>
      <dgm:spPr/>
      <dgm:t>
        <a:bodyPr/>
        <a:lstStyle/>
        <a:p>
          <a:endParaRPr lang="zh-CN" altLang="en-US"/>
        </a:p>
      </dgm:t>
    </dgm:pt>
    <dgm:pt modelId="{31D79A1F-EBB0-457F-AA9F-75D5EE0F065B}" type="sibTrans" cxnId="{2AD7ADB4-8A42-4B00-AEEA-BD131877DFB7}">
      <dgm:prSet/>
      <dgm:spPr/>
      <dgm:t>
        <a:bodyPr/>
        <a:lstStyle/>
        <a:p>
          <a:endParaRPr lang="zh-CN" altLang="en-US"/>
        </a:p>
      </dgm:t>
    </dgm:pt>
    <dgm:pt modelId="{B42FC40E-96E0-492A-A0AF-E88BD133B70B}">
      <dgm:prSet phldrT="[Text]"/>
      <dgm:spPr/>
      <dgm:t>
        <a:bodyPr/>
        <a:lstStyle/>
        <a:p>
          <a:r>
            <a:rPr lang="en-US" altLang="zh-CN" dirty="0" smtClean="0"/>
            <a:t>Android/IOS</a:t>
          </a:r>
          <a:endParaRPr lang="zh-CN" altLang="en-US" dirty="0"/>
        </a:p>
      </dgm:t>
    </dgm:pt>
    <dgm:pt modelId="{769FD1EE-AD65-4950-A95D-DBE2A42C82D1}" type="parTrans" cxnId="{20288A76-BDCE-4766-9A45-5038420D84F0}">
      <dgm:prSet/>
      <dgm:spPr/>
      <dgm:t>
        <a:bodyPr/>
        <a:lstStyle/>
        <a:p>
          <a:endParaRPr lang="zh-CN" altLang="en-US"/>
        </a:p>
      </dgm:t>
    </dgm:pt>
    <dgm:pt modelId="{59D95863-E1E1-46F9-AF65-5AB142411CA4}" type="sibTrans" cxnId="{20288A76-BDCE-4766-9A45-5038420D84F0}">
      <dgm:prSet/>
      <dgm:spPr/>
      <dgm:t>
        <a:bodyPr/>
        <a:lstStyle/>
        <a:p>
          <a:endParaRPr lang="zh-CN" altLang="en-US"/>
        </a:p>
      </dgm:t>
    </dgm:pt>
    <dgm:pt modelId="{C71E1E9C-2B15-442B-853E-BFB5656017B9}">
      <dgm:prSet phldrT="[Text]"/>
      <dgm:spPr/>
      <dgm:t>
        <a:bodyPr/>
        <a:lstStyle/>
        <a:p>
          <a:r>
            <a:rPr lang="en-US" altLang="zh-CN" dirty="0" smtClean="0"/>
            <a:t>Native</a:t>
          </a:r>
          <a:endParaRPr lang="zh-CN" altLang="en-US" dirty="0"/>
        </a:p>
      </dgm:t>
    </dgm:pt>
    <dgm:pt modelId="{8953FF95-8542-4A7E-93E8-BF7CB0E668BD}" type="parTrans" cxnId="{EEAAAFF3-A098-4AAD-BE23-5F883C6A6CF6}">
      <dgm:prSet/>
      <dgm:spPr/>
      <dgm:t>
        <a:bodyPr/>
        <a:lstStyle/>
        <a:p>
          <a:endParaRPr lang="zh-CN" altLang="en-US"/>
        </a:p>
      </dgm:t>
    </dgm:pt>
    <dgm:pt modelId="{A0D73BA3-9E83-4A50-9782-C2FDBBC35725}" type="sibTrans" cxnId="{EEAAAFF3-A098-4AAD-BE23-5F883C6A6CF6}">
      <dgm:prSet/>
      <dgm:spPr/>
      <dgm:t>
        <a:bodyPr/>
        <a:lstStyle/>
        <a:p>
          <a:endParaRPr lang="zh-CN" altLang="en-US"/>
        </a:p>
      </dgm:t>
    </dgm:pt>
    <dgm:pt modelId="{0DF89678-591C-4C4E-B1D1-F9626C706940}">
      <dgm:prSet phldrT="[Text]"/>
      <dgm:spPr/>
      <dgm:t>
        <a:bodyPr/>
        <a:lstStyle/>
        <a:p>
          <a:r>
            <a:rPr lang="zh-CN" altLang="en-US" dirty="0" smtClean="0"/>
            <a:t>静态文件</a:t>
          </a:r>
          <a:endParaRPr lang="zh-CN" altLang="en-US" dirty="0"/>
        </a:p>
      </dgm:t>
    </dgm:pt>
    <dgm:pt modelId="{064F64E0-F5A6-4F2C-AE56-A19E9A28318C}" type="parTrans" cxnId="{4A3F7F2A-DEBF-4CCB-A420-5E0881DDD0B3}">
      <dgm:prSet/>
      <dgm:spPr/>
      <dgm:t>
        <a:bodyPr/>
        <a:lstStyle/>
        <a:p>
          <a:endParaRPr lang="zh-CN" altLang="en-US"/>
        </a:p>
      </dgm:t>
    </dgm:pt>
    <dgm:pt modelId="{D225C7D3-098B-466E-845C-07717521C8BF}" type="sibTrans" cxnId="{4A3F7F2A-DEBF-4CCB-A420-5E0881DDD0B3}">
      <dgm:prSet/>
      <dgm:spPr/>
      <dgm:t>
        <a:bodyPr/>
        <a:lstStyle/>
        <a:p>
          <a:endParaRPr lang="zh-CN" altLang="en-US"/>
        </a:p>
      </dgm:t>
    </dgm:pt>
    <dgm:pt modelId="{90CE6E89-C0BE-433B-89BC-29F57F8E4E88}">
      <dgm:prSet phldrT="[Text]"/>
      <dgm:spPr/>
      <dgm:t>
        <a:bodyPr/>
        <a:lstStyle/>
        <a:p>
          <a:r>
            <a:rPr lang="zh-CN" altLang="en-US" dirty="0" smtClean="0"/>
            <a:t>视频</a:t>
          </a:r>
          <a:endParaRPr lang="zh-CN" altLang="en-US" dirty="0"/>
        </a:p>
      </dgm:t>
    </dgm:pt>
    <dgm:pt modelId="{F96FB2D4-CD0B-4987-8C50-407B0D40C194}" type="parTrans" cxnId="{B459D0FC-67DE-4AC9-9A4C-D0F034E1E8C8}">
      <dgm:prSet/>
      <dgm:spPr/>
      <dgm:t>
        <a:bodyPr/>
        <a:lstStyle/>
        <a:p>
          <a:endParaRPr lang="zh-CN" altLang="en-US"/>
        </a:p>
      </dgm:t>
    </dgm:pt>
    <dgm:pt modelId="{6BAF3F75-7303-4FB3-AF4A-DC8B15BB623D}" type="sibTrans" cxnId="{B459D0FC-67DE-4AC9-9A4C-D0F034E1E8C8}">
      <dgm:prSet/>
      <dgm:spPr/>
      <dgm:t>
        <a:bodyPr/>
        <a:lstStyle/>
        <a:p>
          <a:endParaRPr lang="zh-CN" altLang="en-US"/>
        </a:p>
      </dgm:t>
    </dgm:pt>
    <dgm:pt modelId="{45566CFB-FA3B-49E2-8E78-56AFF0428DDF}">
      <dgm:prSet phldrT="[Text]"/>
      <dgm:spPr/>
      <dgm:t>
        <a:bodyPr/>
        <a:lstStyle/>
        <a:p>
          <a:r>
            <a:rPr lang="zh-CN" altLang="en-US" dirty="0" smtClean="0"/>
            <a:t>实时收集，统计，分析</a:t>
          </a:r>
          <a:endParaRPr lang="zh-CN" altLang="en-US" dirty="0"/>
        </a:p>
      </dgm:t>
    </dgm:pt>
    <dgm:pt modelId="{8BBD864A-9F55-40CE-98D8-CB2ED9B831A5}" type="parTrans" cxnId="{51EC4F5E-2167-49C9-AB8E-DF0856DBDA7B}">
      <dgm:prSet/>
      <dgm:spPr/>
      <dgm:t>
        <a:bodyPr/>
        <a:lstStyle/>
        <a:p>
          <a:endParaRPr lang="zh-CN" altLang="en-US"/>
        </a:p>
      </dgm:t>
    </dgm:pt>
    <dgm:pt modelId="{65901FE8-163A-4E75-9F12-AFAAA70D58AC}" type="sibTrans" cxnId="{51EC4F5E-2167-49C9-AB8E-DF0856DBDA7B}">
      <dgm:prSet/>
      <dgm:spPr/>
      <dgm:t>
        <a:bodyPr/>
        <a:lstStyle/>
        <a:p>
          <a:endParaRPr lang="zh-CN" altLang="en-US"/>
        </a:p>
      </dgm:t>
    </dgm:pt>
    <dgm:pt modelId="{27123900-CE20-460E-8F6D-583152D8B9C2}">
      <dgm:prSet phldrT="[Text]"/>
      <dgm:spPr/>
      <dgm:t>
        <a:bodyPr/>
        <a:lstStyle/>
        <a:p>
          <a:r>
            <a:rPr lang="zh-CN" altLang="en-US" dirty="0" smtClean="0"/>
            <a:t>大数据服务</a:t>
          </a:r>
          <a:endParaRPr lang="zh-CN" altLang="en-US" dirty="0"/>
        </a:p>
      </dgm:t>
    </dgm:pt>
    <dgm:pt modelId="{29528800-BCEC-4462-A678-3BDE3E69A79F}" type="parTrans" cxnId="{FCEB2277-1E3C-4CFF-8B5C-18CB4A384B82}">
      <dgm:prSet/>
      <dgm:spPr/>
      <dgm:t>
        <a:bodyPr/>
        <a:lstStyle/>
        <a:p>
          <a:endParaRPr lang="zh-CN" altLang="en-US"/>
        </a:p>
      </dgm:t>
    </dgm:pt>
    <dgm:pt modelId="{89D0C222-17DF-4A66-9556-3E439655F095}" type="sibTrans" cxnId="{FCEB2277-1E3C-4CFF-8B5C-18CB4A384B82}">
      <dgm:prSet/>
      <dgm:spPr/>
      <dgm:t>
        <a:bodyPr/>
        <a:lstStyle/>
        <a:p>
          <a:endParaRPr lang="zh-CN" altLang="en-US"/>
        </a:p>
      </dgm:t>
    </dgm:pt>
    <dgm:pt modelId="{573B30A0-7A5A-4BA9-A64B-AD84CACBE386}">
      <dgm:prSet phldrT="[Text]"/>
      <dgm:spPr/>
      <dgm:t>
        <a:bodyPr/>
        <a:lstStyle/>
        <a:p>
          <a:r>
            <a:rPr lang="zh-CN" altLang="en-US" b="1" dirty="0" smtClean="0"/>
            <a:t>创新教学方式</a:t>
          </a:r>
          <a:endParaRPr lang="zh-CN" altLang="en-US" b="1" dirty="0"/>
        </a:p>
      </dgm:t>
    </dgm:pt>
    <dgm:pt modelId="{4E95248B-1883-42FC-B4A8-C6A4ACD6E17E}" type="parTrans" cxnId="{0EF63220-94F4-4168-9190-AC28931C0A0A}">
      <dgm:prSet/>
      <dgm:spPr/>
      <dgm:t>
        <a:bodyPr/>
        <a:lstStyle/>
        <a:p>
          <a:endParaRPr lang="zh-CN" altLang="en-US"/>
        </a:p>
      </dgm:t>
    </dgm:pt>
    <dgm:pt modelId="{FAD7DC7A-4F1F-4B40-B6D4-387484636C2F}" type="sibTrans" cxnId="{0EF63220-94F4-4168-9190-AC28931C0A0A}">
      <dgm:prSet/>
      <dgm:spPr/>
      <dgm:t>
        <a:bodyPr/>
        <a:lstStyle/>
        <a:p>
          <a:endParaRPr lang="zh-CN" altLang="en-US"/>
        </a:p>
      </dgm:t>
    </dgm:pt>
    <dgm:pt modelId="{B89573F9-335C-4CC3-9AB1-0E8DA93B15C4}">
      <dgm:prSet phldrT="[Text]"/>
      <dgm:spPr/>
      <dgm:t>
        <a:bodyPr/>
        <a:lstStyle/>
        <a:p>
          <a:r>
            <a:rPr lang="zh-CN" altLang="en-US" b="0" dirty="0" smtClean="0">
              <a:latin typeface="Arial" panose="020B0604020202020204" pitchFamily="34" charset="0"/>
            </a:rPr>
            <a:t>直播</a:t>
          </a:r>
          <a:endParaRPr lang="zh-CN" altLang="en-US" b="0" dirty="0"/>
        </a:p>
      </dgm:t>
    </dgm:pt>
    <dgm:pt modelId="{B56F54C5-92EA-4723-A437-0654CE826037}" type="parTrans" cxnId="{4E6BF9B4-3219-4A01-974E-214907FE3F34}">
      <dgm:prSet/>
      <dgm:spPr/>
      <dgm:t>
        <a:bodyPr/>
        <a:lstStyle/>
        <a:p>
          <a:endParaRPr lang="zh-CN" altLang="en-US"/>
        </a:p>
      </dgm:t>
    </dgm:pt>
    <dgm:pt modelId="{058CBA87-694E-413F-B175-95842D12B5D4}" type="sibTrans" cxnId="{4E6BF9B4-3219-4A01-974E-214907FE3F34}">
      <dgm:prSet/>
      <dgm:spPr/>
      <dgm:t>
        <a:bodyPr/>
        <a:lstStyle/>
        <a:p>
          <a:endParaRPr lang="zh-CN" altLang="en-US"/>
        </a:p>
      </dgm:t>
    </dgm:pt>
    <dgm:pt modelId="{FFA0ECAF-F70C-47F0-97C4-10F714F390F9}">
      <dgm:prSet phldrT="[Text]"/>
      <dgm:spPr/>
      <dgm:t>
        <a:bodyPr/>
        <a:lstStyle/>
        <a:p>
          <a:r>
            <a:rPr lang="zh-CN" altLang="en-US" b="0" dirty="0" smtClean="0">
              <a:latin typeface="Arial" panose="020B0604020202020204" pitchFamily="34" charset="0"/>
            </a:rPr>
            <a:t>点播</a:t>
          </a:r>
          <a:endParaRPr lang="zh-CN" altLang="en-US" b="0" dirty="0"/>
        </a:p>
      </dgm:t>
    </dgm:pt>
    <dgm:pt modelId="{9A60797D-0EA9-47D5-84C9-AE0BDEFB5E5D}" type="parTrans" cxnId="{86C366E8-4FF5-4B59-8A39-F029C0425623}">
      <dgm:prSet/>
      <dgm:spPr/>
      <dgm:t>
        <a:bodyPr/>
        <a:lstStyle/>
        <a:p>
          <a:endParaRPr lang="zh-CN" altLang="en-US"/>
        </a:p>
      </dgm:t>
    </dgm:pt>
    <dgm:pt modelId="{1FD40578-5174-4A2A-816B-BB10F2AC06D6}" type="sibTrans" cxnId="{86C366E8-4FF5-4B59-8A39-F029C0425623}">
      <dgm:prSet/>
      <dgm:spPr/>
      <dgm:t>
        <a:bodyPr/>
        <a:lstStyle/>
        <a:p>
          <a:endParaRPr lang="zh-CN" altLang="en-US"/>
        </a:p>
      </dgm:t>
    </dgm:pt>
    <dgm:pt modelId="{4E9222C0-2229-4645-8FD9-78CAEB3A3DE0}" type="pres">
      <dgm:prSet presAssocID="{077C4D4E-5A48-4D16-BD3B-E05AB01E7751}" presName="diagram" presStyleCnt="0">
        <dgm:presLayoutVars>
          <dgm:dir/>
          <dgm:resizeHandles val="exact"/>
        </dgm:presLayoutVars>
      </dgm:prSet>
      <dgm:spPr/>
    </dgm:pt>
    <dgm:pt modelId="{6FF722C7-5BDF-4EE1-B86D-F223DBD53D73}" type="pres">
      <dgm:prSet presAssocID="{702CCA4B-3A0A-4D7E-9476-CF32CCEACA31}" presName="node" presStyleLbl="node1" presStyleIdx="0" presStyleCnt="6">
        <dgm:presLayoutVars>
          <dgm:bulletEnabled val="1"/>
        </dgm:presLayoutVars>
      </dgm:prSet>
      <dgm:spPr/>
    </dgm:pt>
    <dgm:pt modelId="{C7F6FDD4-27BC-4DFD-8AA9-C222D5FA8355}" type="pres">
      <dgm:prSet presAssocID="{57171A0D-00F9-482E-9107-813A53B2FD2F}" presName="sibTrans" presStyleCnt="0"/>
      <dgm:spPr/>
    </dgm:pt>
    <dgm:pt modelId="{7E4D666D-E504-4E33-A824-50D8E766FD5D}" type="pres">
      <dgm:prSet presAssocID="{A44253BC-298C-493A-9863-242B6F3CA9DF}" presName="node" presStyleLbl="node1" presStyleIdx="1" presStyleCnt="6">
        <dgm:presLayoutVars>
          <dgm:bulletEnabled val="1"/>
        </dgm:presLayoutVars>
      </dgm:prSet>
      <dgm:spPr/>
    </dgm:pt>
    <dgm:pt modelId="{FD2F8B4C-6F99-4885-B6D7-C669054D5507}" type="pres">
      <dgm:prSet presAssocID="{CEC8BF05-D0EF-485E-8486-7617247BF1D8}" presName="sibTrans" presStyleCnt="0"/>
      <dgm:spPr/>
    </dgm:pt>
    <dgm:pt modelId="{DA6D39B7-822F-402B-B5D4-D373DDDF6CE8}" type="pres">
      <dgm:prSet presAssocID="{0A8D6474-73A6-47E2-965D-2488DC082A3B}" presName="node" presStyleLbl="node1" presStyleIdx="2" presStyleCnt="6">
        <dgm:presLayoutVars>
          <dgm:bulletEnabled val="1"/>
        </dgm:presLayoutVars>
      </dgm:prSet>
      <dgm:spPr/>
    </dgm:pt>
    <dgm:pt modelId="{B0FA3E4C-F493-4C47-BEFC-DC11CBCE4038}" type="pres">
      <dgm:prSet presAssocID="{E57C9992-64AE-461E-87C0-150F5228C629}" presName="sibTrans" presStyleCnt="0"/>
      <dgm:spPr/>
    </dgm:pt>
    <dgm:pt modelId="{0E5522E1-ABDA-4CF3-9631-1A05A38E7E54}" type="pres">
      <dgm:prSet presAssocID="{A8B7D7F0-9D77-4510-99A6-BD5963B6F36B}" presName="node" presStyleLbl="node1" presStyleIdx="3" presStyleCnt="6">
        <dgm:presLayoutVars>
          <dgm:bulletEnabled val="1"/>
        </dgm:presLayoutVars>
      </dgm:prSet>
      <dgm:spPr/>
    </dgm:pt>
    <dgm:pt modelId="{F28E0544-8ECB-45F9-A86F-008D417D693D}" type="pres">
      <dgm:prSet presAssocID="{4A84304F-DB9B-4A69-A62D-E1AE7A35228B}" presName="sibTrans" presStyleCnt="0"/>
      <dgm:spPr/>
    </dgm:pt>
    <dgm:pt modelId="{68EBAEB9-8B7F-4620-9E64-C9922091BCC5}" type="pres">
      <dgm:prSet presAssocID="{0B8A66FE-2D4B-4A4D-9C8B-CEF0B50B5139}" presName="node" presStyleLbl="node1" presStyleIdx="4" presStyleCnt="6">
        <dgm:presLayoutVars>
          <dgm:bulletEnabled val="1"/>
        </dgm:presLayoutVars>
      </dgm:prSet>
      <dgm:spPr/>
    </dgm:pt>
    <dgm:pt modelId="{8CC96AFA-AB4B-4944-B234-E1CC5CBEAC7C}" type="pres">
      <dgm:prSet presAssocID="{B4B1165E-546B-4692-8AB1-38F6B1FFF06C}" presName="sibTrans" presStyleCnt="0"/>
      <dgm:spPr/>
    </dgm:pt>
    <dgm:pt modelId="{76F2D81F-6269-463B-97DF-82B39AB876C5}" type="pres">
      <dgm:prSet presAssocID="{573B30A0-7A5A-4BA9-A64B-AD84CACBE386}" presName="node" presStyleLbl="node1" presStyleIdx="5" presStyleCnt="6">
        <dgm:presLayoutVars>
          <dgm:bulletEnabled val="1"/>
        </dgm:presLayoutVars>
      </dgm:prSet>
      <dgm:spPr/>
    </dgm:pt>
  </dgm:ptLst>
  <dgm:cxnLst>
    <dgm:cxn modelId="{15FF1F50-7EE4-4290-8352-C14AF7793FA6}" type="presOf" srcId="{B42FC40E-96E0-492A-A0AF-E88BD133B70B}" destId="{DA6D39B7-822F-402B-B5D4-D373DDDF6CE8}" srcOrd="0" destOrd="1" presId="urn:microsoft.com/office/officeart/2005/8/layout/default"/>
    <dgm:cxn modelId="{4B94C073-36D1-4548-95ED-5FB8053E5343}" srcId="{077C4D4E-5A48-4D16-BD3B-E05AB01E7751}" destId="{0A8D6474-73A6-47E2-965D-2488DC082A3B}" srcOrd="2" destOrd="0" parTransId="{B20DD094-2A20-4FCD-92A4-0D8504F8375A}" sibTransId="{E57C9992-64AE-461E-87C0-150F5228C629}"/>
    <dgm:cxn modelId="{67151B9B-D356-4778-AA77-C558492002A7}" type="presOf" srcId="{27123900-CE20-460E-8F6D-583152D8B9C2}" destId="{68EBAEB9-8B7F-4620-9E64-C9922091BCC5}" srcOrd="0" destOrd="2" presId="urn:microsoft.com/office/officeart/2005/8/layout/default"/>
    <dgm:cxn modelId="{0EF63220-94F4-4168-9190-AC28931C0A0A}" srcId="{077C4D4E-5A48-4D16-BD3B-E05AB01E7751}" destId="{573B30A0-7A5A-4BA9-A64B-AD84CACBE386}" srcOrd="5" destOrd="0" parTransId="{4E95248B-1883-42FC-B4A8-C6A4ACD6E17E}" sibTransId="{FAD7DC7A-4F1F-4B40-B6D4-387484636C2F}"/>
    <dgm:cxn modelId="{9CBAAAE1-207D-4B34-9B69-9A26285B767E}" type="presOf" srcId="{0DF89678-591C-4C4E-B1D1-F9626C706940}" destId="{0E5522E1-ABDA-4CF3-9631-1A05A38E7E54}" srcOrd="0" destOrd="1" presId="urn:microsoft.com/office/officeart/2005/8/layout/default"/>
    <dgm:cxn modelId="{86C366E8-4FF5-4B59-8A39-F029C0425623}" srcId="{573B30A0-7A5A-4BA9-A64B-AD84CACBE386}" destId="{FFA0ECAF-F70C-47F0-97C4-10F714F390F9}" srcOrd="1" destOrd="0" parTransId="{9A60797D-0EA9-47D5-84C9-AE0BDEFB5E5D}" sibTransId="{1FD40578-5174-4A2A-816B-BB10F2AC06D6}"/>
    <dgm:cxn modelId="{91758669-BF03-41CE-8DB7-F58E4CFB2ECA}" srcId="{A44253BC-298C-493A-9863-242B6F3CA9DF}" destId="{1567A3EF-C473-4172-9F37-8BC3F6E6766C}" srcOrd="0" destOrd="0" parTransId="{07A52A8B-0114-419E-8AE7-36442A3E66F4}" sibTransId="{BA44A396-A113-4EED-83A4-C36ADFA1EBF2}"/>
    <dgm:cxn modelId="{E6D713F1-CAF2-438B-8F15-84737FDA9D15}" type="presOf" srcId="{0B8A66FE-2D4B-4A4D-9C8B-CEF0B50B5139}" destId="{68EBAEB9-8B7F-4620-9E64-C9922091BCC5}" srcOrd="0" destOrd="0" presId="urn:microsoft.com/office/officeart/2005/8/layout/default"/>
    <dgm:cxn modelId="{4E6BF9B4-3219-4A01-974E-214907FE3F34}" srcId="{573B30A0-7A5A-4BA9-A64B-AD84CACBE386}" destId="{B89573F9-335C-4CC3-9AB1-0E8DA93B15C4}" srcOrd="0" destOrd="0" parTransId="{B56F54C5-92EA-4723-A437-0654CE826037}" sibTransId="{058CBA87-694E-413F-B175-95842D12B5D4}"/>
    <dgm:cxn modelId="{EEAAAFF3-A098-4AAD-BE23-5F883C6A6CF6}" srcId="{0A8D6474-73A6-47E2-965D-2488DC082A3B}" destId="{C71E1E9C-2B15-442B-853E-BFB5656017B9}" srcOrd="1" destOrd="0" parTransId="{8953FF95-8542-4A7E-93E8-BF7CB0E668BD}" sibTransId="{A0D73BA3-9E83-4A50-9782-C2FDBBC35725}"/>
    <dgm:cxn modelId="{51EC4F5E-2167-49C9-AB8E-DF0856DBDA7B}" srcId="{0B8A66FE-2D4B-4A4D-9C8B-CEF0B50B5139}" destId="{45566CFB-FA3B-49E2-8E78-56AFF0428DDF}" srcOrd="0" destOrd="0" parTransId="{8BBD864A-9F55-40CE-98D8-CB2ED9B831A5}" sibTransId="{65901FE8-163A-4E75-9F12-AFAAA70D58AC}"/>
    <dgm:cxn modelId="{B459D0FC-67DE-4AC9-9A4C-D0F034E1E8C8}" srcId="{A8B7D7F0-9D77-4510-99A6-BD5963B6F36B}" destId="{90CE6E89-C0BE-433B-89BC-29F57F8E4E88}" srcOrd="1" destOrd="0" parTransId="{F96FB2D4-CD0B-4987-8C50-407B0D40C194}" sibTransId="{6BAF3F75-7303-4FB3-AF4A-DC8B15BB623D}"/>
    <dgm:cxn modelId="{ADB0509C-9768-483D-857F-6E2C0104538E}" type="presOf" srcId="{4C63678A-044E-4101-B111-B4C987CF2AEA}" destId="{6FF722C7-5BDF-4EE1-B86D-F223DBD53D73}" srcOrd="0" destOrd="1" presId="urn:microsoft.com/office/officeart/2005/8/layout/default"/>
    <dgm:cxn modelId="{FCEB2277-1E3C-4CFF-8B5C-18CB4A384B82}" srcId="{0B8A66FE-2D4B-4A4D-9C8B-CEF0B50B5139}" destId="{27123900-CE20-460E-8F6D-583152D8B9C2}" srcOrd="1" destOrd="0" parTransId="{29528800-BCEC-4462-A678-3BDE3E69A79F}" sibTransId="{89D0C222-17DF-4A66-9556-3E439655F095}"/>
    <dgm:cxn modelId="{0C604F32-E362-4C6C-A748-0D72F1C65667}" srcId="{077C4D4E-5A48-4D16-BD3B-E05AB01E7751}" destId="{A8B7D7F0-9D77-4510-99A6-BD5963B6F36B}" srcOrd="3" destOrd="0" parTransId="{2CBD000C-935A-403A-BD6A-8A56D925667F}" sibTransId="{4A84304F-DB9B-4A69-A62D-E1AE7A35228B}"/>
    <dgm:cxn modelId="{DF6478A5-AD62-42CA-ACFA-70D360294133}" type="presOf" srcId="{A44253BC-298C-493A-9863-242B6F3CA9DF}" destId="{7E4D666D-E504-4E33-A824-50D8E766FD5D}" srcOrd="0" destOrd="0" presId="urn:microsoft.com/office/officeart/2005/8/layout/default"/>
    <dgm:cxn modelId="{3E3C7A60-D9EA-4F01-A7BA-5E0FA3A38A39}" type="presOf" srcId="{90CE6E89-C0BE-433B-89BC-29F57F8E4E88}" destId="{0E5522E1-ABDA-4CF3-9631-1A05A38E7E54}" srcOrd="0" destOrd="2" presId="urn:microsoft.com/office/officeart/2005/8/layout/default"/>
    <dgm:cxn modelId="{EEA97136-C1EC-456C-AC42-DDF2D8E3AE03}" srcId="{702CCA4B-3A0A-4D7E-9476-CF32CCEACA31}" destId="{4C63678A-044E-4101-B111-B4C987CF2AEA}" srcOrd="0" destOrd="0" parTransId="{288B4408-D055-405D-8CDD-742A7751F394}" sibTransId="{20544A4A-7E60-40BE-AB45-A3CB6CABDD57}"/>
    <dgm:cxn modelId="{D3A8232A-D100-4668-A735-1F1D5E9B7BC5}" type="presOf" srcId="{7A5BB420-98F3-4BC7-8556-D6DF0ACA124A}" destId="{7E4D666D-E504-4E33-A824-50D8E766FD5D}" srcOrd="0" destOrd="2" presId="urn:microsoft.com/office/officeart/2005/8/layout/default"/>
    <dgm:cxn modelId="{853FDC34-B670-404B-A060-2567D8216414}" type="presOf" srcId="{0A8D6474-73A6-47E2-965D-2488DC082A3B}" destId="{DA6D39B7-822F-402B-B5D4-D373DDDF6CE8}" srcOrd="0" destOrd="0" presId="urn:microsoft.com/office/officeart/2005/8/layout/default"/>
    <dgm:cxn modelId="{2AD7ADB4-8A42-4B00-AEEA-BD131877DFB7}" srcId="{A44253BC-298C-493A-9863-242B6F3CA9DF}" destId="{7A5BB420-98F3-4BC7-8556-D6DF0ACA124A}" srcOrd="1" destOrd="0" parTransId="{8A141F18-6092-422C-9908-BB0DF9C739F1}" sibTransId="{31D79A1F-EBB0-457F-AA9F-75D5EE0F065B}"/>
    <dgm:cxn modelId="{87469F20-199A-44F4-AD28-4A22E972539F}" type="presOf" srcId="{702CCA4B-3A0A-4D7E-9476-CF32CCEACA31}" destId="{6FF722C7-5BDF-4EE1-B86D-F223DBD53D73}" srcOrd="0" destOrd="0" presId="urn:microsoft.com/office/officeart/2005/8/layout/default"/>
    <dgm:cxn modelId="{20288A76-BDCE-4766-9A45-5038420D84F0}" srcId="{0A8D6474-73A6-47E2-965D-2488DC082A3B}" destId="{B42FC40E-96E0-492A-A0AF-E88BD133B70B}" srcOrd="0" destOrd="0" parTransId="{769FD1EE-AD65-4950-A95D-DBE2A42C82D1}" sibTransId="{59D95863-E1E1-46F9-AF65-5AB142411CA4}"/>
    <dgm:cxn modelId="{6DF81A26-5CDC-4C7A-B305-19179E17CD15}" srcId="{077C4D4E-5A48-4D16-BD3B-E05AB01E7751}" destId="{702CCA4B-3A0A-4D7E-9476-CF32CCEACA31}" srcOrd="0" destOrd="0" parTransId="{FB7FC36C-0C20-4949-B014-C6C309065580}" sibTransId="{57171A0D-00F9-482E-9107-813A53B2FD2F}"/>
    <dgm:cxn modelId="{043B0D5F-EA7D-4CB1-98E7-E353EC602C2E}" type="presOf" srcId="{80E7B78D-0A12-4D1E-A6B1-459273E15B41}" destId="{6FF722C7-5BDF-4EE1-B86D-F223DBD53D73}" srcOrd="0" destOrd="2" presId="urn:microsoft.com/office/officeart/2005/8/layout/default"/>
    <dgm:cxn modelId="{4A3F7F2A-DEBF-4CCB-A420-5E0881DDD0B3}" srcId="{A8B7D7F0-9D77-4510-99A6-BD5963B6F36B}" destId="{0DF89678-591C-4C4E-B1D1-F9626C706940}" srcOrd="0" destOrd="0" parTransId="{064F64E0-F5A6-4F2C-AE56-A19E9A28318C}" sibTransId="{D225C7D3-098B-466E-845C-07717521C8BF}"/>
    <dgm:cxn modelId="{1EC62DCA-5700-46DA-BE79-35133EAA6EC6}" type="presOf" srcId="{A8B7D7F0-9D77-4510-99A6-BD5963B6F36B}" destId="{0E5522E1-ABDA-4CF3-9631-1A05A38E7E54}" srcOrd="0" destOrd="0" presId="urn:microsoft.com/office/officeart/2005/8/layout/default"/>
    <dgm:cxn modelId="{69418C55-E4AB-4741-9B0D-35834AB30EDB}" type="presOf" srcId="{45566CFB-FA3B-49E2-8E78-56AFF0428DDF}" destId="{68EBAEB9-8B7F-4620-9E64-C9922091BCC5}" srcOrd="0" destOrd="1" presId="urn:microsoft.com/office/officeart/2005/8/layout/default"/>
    <dgm:cxn modelId="{DCD9738C-7941-45EB-ABDC-85F8A804FC30}" srcId="{077C4D4E-5A48-4D16-BD3B-E05AB01E7751}" destId="{A44253BC-298C-493A-9863-242B6F3CA9DF}" srcOrd="1" destOrd="0" parTransId="{2DB72DE1-47E7-4344-8ACC-46EDA9F9EAE6}" sibTransId="{CEC8BF05-D0EF-485E-8486-7617247BF1D8}"/>
    <dgm:cxn modelId="{9D387B31-DB9B-4592-88B3-D3E088AA6345}" srcId="{702CCA4B-3A0A-4D7E-9476-CF32CCEACA31}" destId="{80E7B78D-0A12-4D1E-A6B1-459273E15B41}" srcOrd="1" destOrd="0" parTransId="{39540D75-2283-4DC7-AA81-14AF4BEA5340}" sibTransId="{3880F0C5-46E6-4810-8617-4792FA2772DD}"/>
    <dgm:cxn modelId="{889AD0B7-A724-4AAF-B70C-2A9EC224E217}" type="presOf" srcId="{573B30A0-7A5A-4BA9-A64B-AD84CACBE386}" destId="{76F2D81F-6269-463B-97DF-82B39AB876C5}" srcOrd="0" destOrd="0" presId="urn:microsoft.com/office/officeart/2005/8/layout/default"/>
    <dgm:cxn modelId="{5C38281F-D75A-473B-B626-067970777E6F}" type="presOf" srcId="{B89573F9-335C-4CC3-9AB1-0E8DA93B15C4}" destId="{76F2D81F-6269-463B-97DF-82B39AB876C5}" srcOrd="0" destOrd="1" presId="urn:microsoft.com/office/officeart/2005/8/layout/default"/>
    <dgm:cxn modelId="{04262C56-D2E2-467D-B3E8-6BA92EC76843}" srcId="{077C4D4E-5A48-4D16-BD3B-E05AB01E7751}" destId="{0B8A66FE-2D4B-4A4D-9C8B-CEF0B50B5139}" srcOrd="4" destOrd="0" parTransId="{BD9A7FBD-FFEE-4DA5-9195-77D832EA4196}" sibTransId="{B4B1165E-546B-4692-8AB1-38F6B1FFF06C}"/>
    <dgm:cxn modelId="{FA18853D-CB3E-4F0D-90B9-3D779D73AEA6}" type="presOf" srcId="{C71E1E9C-2B15-442B-853E-BFB5656017B9}" destId="{DA6D39B7-822F-402B-B5D4-D373DDDF6CE8}" srcOrd="0" destOrd="2" presId="urn:microsoft.com/office/officeart/2005/8/layout/default"/>
    <dgm:cxn modelId="{AF6EDF3B-73F2-464A-931A-C794598EF07A}" type="presOf" srcId="{FFA0ECAF-F70C-47F0-97C4-10F714F390F9}" destId="{76F2D81F-6269-463B-97DF-82B39AB876C5}" srcOrd="0" destOrd="2" presId="urn:microsoft.com/office/officeart/2005/8/layout/default"/>
    <dgm:cxn modelId="{B34C929D-3218-4933-8672-7F16BBF4D692}" type="presOf" srcId="{1567A3EF-C473-4172-9F37-8BC3F6E6766C}" destId="{7E4D666D-E504-4E33-A824-50D8E766FD5D}" srcOrd="0" destOrd="1" presId="urn:microsoft.com/office/officeart/2005/8/layout/default"/>
    <dgm:cxn modelId="{5719C2FF-B371-44FB-8866-235FAEC6E6AF}" type="presOf" srcId="{077C4D4E-5A48-4D16-BD3B-E05AB01E7751}" destId="{4E9222C0-2229-4645-8FD9-78CAEB3A3DE0}" srcOrd="0" destOrd="0" presId="urn:microsoft.com/office/officeart/2005/8/layout/default"/>
    <dgm:cxn modelId="{9C30A1C3-4460-4D9E-9220-679605FE6D14}" type="presParOf" srcId="{4E9222C0-2229-4645-8FD9-78CAEB3A3DE0}" destId="{6FF722C7-5BDF-4EE1-B86D-F223DBD53D73}" srcOrd="0" destOrd="0" presId="urn:microsoft.com/office/officeart/2005/8/layout/default"/>
    <dgm:cxn modelId="{A9F5ABAC-F266-4430-B396-262D4A4661A8}" type="presParOf" srcId="{4E9222C0-2229-4645-8FD9-78CAEB3A3DE0}" destId="{C7F6FDD4-27BC-4DFD-8AA9-C222D5FA8355}" srcOrd="1" destOrd="0" presId="urn:microsoft.com/office/officeart/2005/8/layout/default"/>
    <dgm:cxn modelId="{3888401A-C715-46E3-A46A-F90C3B06F5E8}" type="presParOf" srcId="{4E9222C0-2229-4645-8FD9-78CAEB3A3DE0}" destId="{7E4D666D-E504-4E33-A824-50D8E766FD5D}" srcOrd="2" destOrd="0" presId="urn:microsoft.com/office/officeart/2005/8/layout/default"/>
    <dgm:cxn modelId="{8240BE10-0E2F-46FC-974F-24F50C87444B}" type="presParOf" srcId="{4E9222C0-2229-4645-8FD9-78CAEB3A3DE0}" destId="{FD2F8B4C-6F99-4885-B6D7-C669054D5507}" srcOrd="3" destOrd="0" presId="urn:microsoft.com/office/officeart/2005/8/layout/default"/>
    <dgm:cxn modelId="{ED62836F-1A7C-444E-A65A-15692F17A89D}" type="presParOf" srcId="{4E9222C0-2229-4645-8FD9-78CAEB3A3DE0}" destId="{DA6D39B7-822F-402B-B5D4-D373DDDF6CE8}" srcOrd="4" destOrd="0" presId="urn:microsoft.com/office/officeart/2005/8/layout/default"/>
    <dgm:cxn modelId="{59ABA8C7-9885-43A6-915E-5E41E3608671}" type="presParOf" srcId="{4E9222C0-2229-4645-8FD9-78CAEB3A3DE0}" destId="{B0FA3E4C-F493-4C47-BEFC-DC11CBCE4038}" srcOrd="5" destOrd="0" presId="urn:microsoft.com/office/officeart/2005/8/layout/default"/>
    <dgm:cxn modelId="{9EA1947B-5714-4D51-B3CB-2560876A7FA5}" type="presParOf" srcId="{4E9222C0-2229-4645-8FD9-78CAEB3A3DE0}" destId="{0E5522E1-ABDA-4CF3-9631-1A05A38E7E54}" srcOrd="6" destOrd="0" presId="urn:microsoft.com/office/officeart/2005/8/layout/default"/>
    <dgm:cxn modelId="{8B5C7944-0926-4011-B188-FA324B11F029}" type="presParOf" srcId="{4E9222C0-2229-4645-8FD9-78CAEB3A3DE0}" destId="{F28E0544-8ECB-45F9-A86F-008D417D693D}" srcOrd="7" destOrd="0" presId="urn:microsoft.com/office/officeart/2005/8/layout/default"/>
    <dgm:cxn modelId="{017D232D-9E62-4D78-8386-3E60BB0F74C8}" type="presParOf" srcId="{4E9222C0-2229-4645-8FD9-78CAEB3A3DE0}" destId="{68EBAEB9-8B7F-4620-9E64-C9922091BCC5}" srcOrd="8" destOrd="0" presId="urn:microsoft.com/office/officeart/2005/8/layout/default"/>
    <dgm:cxn modelId="{B1E2EFF4-C42F-49F2-9D62-DB6902093FA0}" type="presParOf" srcId="{4E9222C0-2229-4645-8FD9-78CAEB3A3DE0}" destId="{8CC96AFA-AB4B-4944-B234-E1CC5CBEAC7C}" srcOrd="9" destOrd="0" presId="urn:microsoft.com/office/officeart/2005/8/layout/default"/>
    <dgm:cxn modelId="{11475A62-0A06-4D38-9EEA-595DFA324F9D}" type="presParOf" srcId="{4E9222C0-2229-4645-8FD9-78CAEB3A3DE0}" destId="{76F2D81F-6269-463B-97DF-82B39AB876C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CBC629-BBFD-4F9A-B882-035B39991D1B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FD308F6-D1B3-4C0C-9855-44828DA5C44A}">
      <dgm:prSet phldrT="[Text]"/>
      <dgm:spPr>
        <a:solidFill>
          <a:schemeClr val="tx2"/>
        </a:solidFill>
      </dgm:spPr>
      <dgm:t>
        <a:bodyPr/>
        <a:lstStyle/>
        <a:p>
          <a:r>
            <a:rPr lang="zh-CN" altLang="en-US" dirty="0">
              <a:solidFill>
                <a:srgbClr val="FFC000"/>
              </a:solidFill>
            </a:rPr>
            <a:t>前端</a:t>
          </a:r>
          <a:endParaRPr lang="en-CA" dirty="0">
            <a:solidFill>
              <a:srgbClr val="FFC000"/>
            </a:solidFill>
          </a:endParaRPr>
        </a:p>
      </dgm:t>
    </dgm:pt>
    <dgm:pt modelId="{9C4B7398-B29E-48EE-8BCF-6B4E20EE7E4E}" type="parTrans" cxnId="{859764A1-788F-41B3-AE78-07DD61479FF2}">
      <dgm:prSet/>
      <dgm:spPr/>
      <dgm:t>
        <a:bodyPr/>
        <a:lstStyle/>
        <a:p>
          <a:endParaRPr lang="en-CA"/>
        </a:p>
      </dgm:t>
    </dgm:pt>
    <dgm:pt modelId="{01A319AE-E22F-4DF8-A5DF-8756B651348A}" type="sibTrans" cxnId="{859764A1-788F-41B3-AE78-07DD61479FF2}">
      <dgm:prSet/>
      <dgm:spPr/>
      <dgm:t>
        <a:bodyPr/>
        <a:lstStyle/>
        <a:p>
          <a:endParaRPr lang="en-CA"/>
        </a:p>
      </dgm:t>
    </dgm:pt>
    <dgm:pt modelId="{0A04856D-7682-4BDA-8210-3DB9D6411272}">
      <dgm:prSet phldrT="[Text]" custT="1"/>
      <dgm:spPr/>
      <dgm:t>
        <a:bodyPr/>
        <a:lstStyle/>
        <a:p>
          <a:r>
            <a:rPr lang="en-US" altLang="zh-CN" sz="1200" b="1" dirty="0" err="1" smtClean="0"/>
            <a:t>Vuejs</a:t>
          </a:r>
          <a:r>
            <a:rPr lang="en-US" altLang="zh-CN" sz="1200" b="1" dirty="0" smtClean="0"/>
            <a:t>,</a:t>
          </a:r>
          <a:r>
            <a:rPr lang="en-CA" sz="1200" b="1" i="0" dirty="0" smtClean="0"/>
            <a:t> </a:t>
          </a:r>
          <a:r>
            <a:rPr lang="en-CA" sz="1200" b="1" i="0" dirty="0" err="1" smtClean="0"/>
            <a:t>Vue</a:t>
          </a:r>
          <a:r>
            <a:rPr lang="en-CA" sz="1200" b="1" i="0" dirty="0" smtClean="0"/>
            <a:t>, </a:t>
          </a:r>
          <a:r>
            <a:rPr lang="en-CA" sz="1200" b="1" i="0" dirty="0" err="1" smtClean="0"/>
            <a:t>Vue</a:t>
          </a:r>
          <a:r>
            <a:rPr lang="en-CA" sz="1200" b="1" i="0" dirty="0" smtClean="0"/>
            <a:t>-router, </a:t>
          </a:r>
          <a:r>
            <a:rPr lang="en-CA" sz="1200" b="1" i="0" dirty="0" err="1" smtClean="0"/>
            <a:t>Vue</a:t>
          </a:r>
          <a:r>
            <a:rPr lang="en-CA" sz="1200" b="1" i="0" dirty="0" smtClean="0"/>
            <a:t>-resource, </a:t>
          </a:r>
          <a:r>
            <a:rPr lang="en-CA" sz="1200" b="1" i="0" dirty="0" err="1" smtClean="0"/>
            <a:t>Vux</a:t>
          </a:r>
          <a:endParaRPr lang="en-CA" sz="1200" b="1" dirty="0"/>
        </a:p>
      </dgm:t>
    </dgm:pt>
    <dgm:pt modelId="{1404BEF3-759E-4C31-A692-B788312C972C}" type="parTrans" cxnId="{5724A618-E260-4115-9B2B-791AAE787D2E}">
      <dgm:prSet/>
      <dgm:spPr/>
      <dgm:t>
        <a:bodyPr/>
        <a:lstStyle/>
        <a:p>
          <a:endParaRPr lang="en-CA"/>
        </a:p>
      </dgm:t>
    </dgm:pt>
    <dgm:pt modelId="{360E2D9A-2DE3-4EE6-8D57-E0D7975043D8}" type="sibTrans" cxnId="{5724A618-E260-4115-9B2B-791AAE787D2E}">
      <dgm:prSet/>
      <dgm:spPr/>
      <dgm:t>
        <a:bodyPr/>
        <a:lstStyle/>
        <a:p>
          <a:endParaRPr lang="en-CA"/>
        </a:p>
      </dgm:t>
    </dgm:pt>
    <dgm:pt modelId="{BC445C4B-E5F4-4993-8ADA-39848656E562}">
      <dgm:prSet phldrT="[Text]"/>
      <dgm:spPr>
        <a:solidFill>
          <a:schemeClr val="tx2"/>
        </a:solidFill>
      </dgm:spPr>
      <dgm:t>
        <a:bodyPr/>
        <a:lstStyle/>
        <a:p>
          <a:r>
            <a:rPr lang="zh-CN" altLang="en-US" dirty="0">
              <a:solidFill>
                <a:srgbClr val="FFC000"/>
              </a:solidFill>
            </a:rPr>
            <a:t>后端</a:t>
          </a:r>
          <a:endParaRPr lang="en-US" altLang="zh-CN" dirty="0">
            <a:solidFill>
              <a:srgbClr val="FFC000"/>
            </a:solidFill>
          </a:endParaRPr>
        </a:p>
      </dgm:t>
    </dgm:pt>
    <dgm:pt modelId="{2FB19AC5-24E1-4EB4-AE51-B7DD12573CA7}" type="parTrans" cxnId="{0CB0BA86-1DA1-4529-AF4B-6A1CFBCFDAFC}">
      <dgm:prSet/>
      <dgm:spPr/>
      <dgm:t>
        <a:bodyPr/>
        <a:lstStyle/>
        <a:p>
          <a:endParaRPr lang="en-CA"/>
        </a:p>
      </dgm:t>
    </dgm:pt>
    <dgm:pt modelId="{37303ECB-36E1-44D2-84E6-61F1B8D54B13}" type="sibTrans" cxnId="{0CB0BA86-1DA1-4529-AF4B-6A1CFBCFDAFC}">
      <dgm:prSet/>
      <dgm:spPr/>
      <dgm:t>
        <a:bodyPr/>
        <a:lstStyle/>
        <a:p>
          <a:endParaRPr lang="en-CA"/>
        </a:p>
      </dgm:t>
    </dgm:pt>
    <dgm:pt modelId="{6FFFB86E-0523-47A7-ACAD-3853A67EE633}">
      <dgm:prSet phldrT="[Text]" custT="1"/>
      <dgm:spPr/>
      <dgm:t>
        <a:bodyPr/>
        <a:lstStyle/>
        <a:p>
          <a:r>
            <a:rPr lang="en-US" altLang="zh-CN" sz="1200" b="1" dirty="0" smtClean="0"/>
            <a:t>NGINX, G</a:t>
          </a:r>
          <a:r>
            <a:rPr lang="en-CA" sz="1200" b="1" i="0" dirty="0" smtClean="0"/>
            <a:t>unicorn, Varnish,</a:t>
          </a:r>
          <a:endParaRPr lang="en-CA" sz="1200" b="1" dirty="0"/>
        </a:p>
      </dgm:t>
    </dgm:pt>
    <dgm:pt modelId="{8508FE9E-923D-49E8-AFAD-63AD104C054E}" type="parTrans" cxnId="{E2BB25A4-FFFE-4254-ACCC-B54315288FBE}">
      <dgm:prSet/>
      <dgm:spPr/>
      <dgm:t>
        <a:bodyPr/>
        <a:lstStyle/>
        <a:p>
          <a:endParaRPr lang="en-CA"/>
        </a:p>
      </dgm:t>
    </dgm:pt>
    <dgm:pt modelId="{FBED9A52-8C4B-4D10-92A3-43EB5BF5C82C}" type="sibTrans" cxnId="{E2BB25A4-FFFE-4254-ACCC-B54315288FBE}">
      <dgm:prSet/>
      <dgm:spPr/>
      <dgm:t>
        <a:bodyPr/>
        <a:lstStyle/>
        <a:p>
          <a:endParaRPr lang="en-CA"/>
        </a:p>
      </dgm:t>
    </dgm:pt>
    <dgm:pt modelId="{33A7936C-4671-484A-A1C1-DEFFD7A56C94}">
      <dgm:prSet phldrT="[Text]"/>
      <dgm:spPr>
        <a:solidFill>
          <a:schemeClr val="tx2"/>
        </a:solidFill>
      </dgm:spPr>
      <dgm:t>
        <a:bodyPr/>
        <a:lstStyle/>
        <a:p>
          <a:r>
            <a:rPr lang="zh-CN" altLang="en-US" dirty="0">
              <a:solidFill>
                <a:srgbClr val="FFC000"/>
              </a:solidFill>
            </a:rPr>
            <a:t>中间件</a:t>
          </a:r>
          <a:endParaRPr lang="en-CA" dirty="0">
            <a:solidFill>
              <a:srgbClr val="FFC000"/>
            </a:solidFill>
          </a:endParaRPr>
        </a:p>
      </dgm:t>
    </dgm:pt>
    <dgm:pt modelId="{69698B1D-2E39-477C-8E77-CF51BEE6B9A1}" type="parTrans" cxnId="{21BF7FAE-5468-418C-97A3-23D069E2FCF7}">
      <dgm:prSet/>
      <dgm:spPr/>
      <dgm:t>
        <a:bodyPr/>
        <a:lstStyle/>
        <a:p>
          <a:endParaRPr lang="en-CA"/>
        </a:p>
      </dgm:t>
    </dgm:pt>
    <dgm:pt modelId="{EDD2D2AC-59C0-40BA-B6A0-9609A7F0ADD2}" type="sibTrans" cxnId="{21BF7FAE-5468-418C-97A3-23D069E2FCF7}">
      <dgm:prSet/>
      <dgm:spPr/>
      <dgm:t>
        <a:bodyPr/>
        <a:lstStyle/>
        <a:p>
          <a:endParaRPr lang="en-CA"/>
        </a:p>
      </dgm:t>
    </dgm:pt>
    <dgm:pt modelId="{60A6C7D1-1500-40C0-924C-911D61E0D6A2}">
      <dgm:prSet phldrT="[Text]" custT="1"/>
      <dgm:spPr/>
      <dgm:t>
        <a:bodyPr/>
        <a:lstStyle/>
        <a:p>
          <a:r>
            <a:rPr lang="en-US" altLang="zh-CN" sz="1200" b="1" dirty="0"/>
            <a:t>RabbitMQ</a:t>
          </a:r>
          <a:endParaRPr lang="en-CA" sz="1200" b="1" dirty="0"/>
        </a:p>
      </dgm:t>
    </dgm:pt>
    <dgm:pt modelId="{AD826C09-2079-411D-B873-AE917A74479F}" type="parTrans" cxnId="{8345B7E6-83E7-46BD-BDF0-50DD53D88AF6}">
      <dgm:prSet/>
      <dgm:spPr/>
      <dgm:t>
        <a:bodyPr/>
        <a:lstStyle/>
        <a:p>
          <a:endParaRPr lang="en-CA"/>
        </a:p>
      </dgm:t>
    </dgm:pt>
    <dgm:pt modelId="{29CC9702-96CE-4D32-8A8F-F90839D86F3C}" type="sibTrans" cxnId="{8345B7E6-83E7-46BD-BDF0-50DD53D88AF6}">
      <dgm:prSet/>
      <dgm:spPr/>
      <dgm:t>
        <a:bodyPr/>
        <a:lstStyle/>
        <a:p>
          <a:endParaRPr lang="en-CA"/>
        </a:p>
      </dgm:t>
    </dgm:pt>
    <dgm:pt modelId="{B0445115-083F-40AC-9D07-C334FCDF7275}">
      <dgm:prSet phldrT="[Text]"/>
      <dgm:spPr>
        <a:solidFill>
          <a:schemeClr val="tx2"/>
        </a:solidFill>
      </dgm:spPr>
      <dgm:t>
        <a:bodyPr/>
        <a:lstStyle/>
        <a:p>
          <a:r>
            <a:rPr lang="zh-CN" altLang="en-US" dirty="0">
              <a:solidFill>
                <a:srgbClr val="FFC000"/>
              </a:solidFill>
            </a:rPr>
            <a:t>数据库</a:t>
          </a:r>
          <a:endParaRPr lang="en-CA" dirty="0">
            <a:solidFill>
              <a:srgbClr val="FFC000"/>
            </a:solidFill>
          </a:endParaRPr>
        </a:p>
      </dgm:t>
    </dgm:pt>
    <dgm:pt modelId="{EFC304DF-701B-4317-BB71-6D5532DCE128}" type="parTrans" cxnId="{555CD8F8-7CE1-4F69-8D51-62D277736CC2}">
      <dgm:prSet/>
      <dgm:spPr/>
      <dgm:t>
        <a:bodyPr/>
        <a:lstStyle/>
        <a:p>
          <a:endParaRPr lang="en-CA"/>
        </a:p>
      </dgm:t>
    </dgm:pt>
    <dgm:pt modelId="{462E4723-A243-4781-BF62-1321FF90288B}" type="sibTrans" cxnId="{555CD8F8-7CE1-4F69-8D51-62D277736CC2}">
      <dgm:prSet/>
      <dgm:spPr/>
      <dgm:t>
        <a:bodyPr/>
        <a:lstStyle/>
        <a:p>
          <a:endParaRPr lang="en-CA"/>
        </a:p>
      </dgm:t>
    </dgm:pt>
    <dgm:pt modelId="{08EC9854-23B5-4A00-B56C-5AD5237BDA5A}">
      <dgm:prSet phldrT="[Text]"/>
      <dgm:spPr>
        <a:solidFill>
          <a:schemeClr val="tx2"/>
        </a:solidFill>
      </dgm:spPr>
      <dgm:t>
        <a:bodyPr/>
        <a:lstStyle/>
        <a:p>
          <a:r>
            <a:rPr lang="zh-CN" altLang="en-US" dirty="0" smtClean="0">
              <a:solidFill>
                <a:srgbClr val="FFC000"/>
              </a:solidFill>
            </a:rPr>
            <a:t>三</a:t>
          </a:r>
          <a:r>
            <a:rPr lang="zh-CN" altLang="en-US" dirty="0">
              <a:solidFill>
                <a:srgbClr val="FFC000"/>
              </a:solidFill>
            </a:rPr>
            <a:t>方服务</a:t>
          </a:r>
          <a:endParaRPr lang="en-CA" dirty="0">
            <a:solidFill>
              <a:srgbClr val="FFC000"/>
            </a:solidFill>
          </a:endParaRPr>
        </a:p>
      </dgm:t>
    </dgm:pt>
    <dgm:pt modelId="{C67125C2-83AF-4E2F-B25E-A53D6977E858}" type="parTrans" cxnId="{30E5E3B3-E08E-4AD0-9FF9-2D8A21663BE2}">
      <dgm:prSet/>
      <dgm:spPr/>
      <dgm:t>
        <a:bodyPr/>
        <a:lstStyle/>
        <a:p>
          <a:endParaRPr lang="en-CA"/>
        </a:p>
      </dgm:t>
    </dgm:pt>
    <dgm:pt modelId="{458701DE-B161-4AF0-9CB4-E092C2B179BB}" type="sibTrans" cxnId="{30E5E3B3-E08E-4AD0-9FF9-2D8A21663BE2}">
      <dgm:prSet/>
      <dgm:spPr/>
      <dgm:t>
        <a:bodyPr/>
        <a:lstStyle/>
        <a:p>
          <a:endParaRPr lang="en-CA"/>
        </a:p>
      </dgm:t>
    </dgm:pt>
    <dgm:pt modelId="{F52A7659-499D-4F69-8CD0-C9D46B39F12F}">
      <dgm:prSet phldrT="[Text]" custT="1"/>
      <dgm:spPr/>
      <dgm:t>
        <a:bodyPr/>
        <a:lstStyle/>
        <a:p>
          <a:r>
            <a:rPr lang="en-US" altLang="zh-CN" sz="1200" b="1" dirty="0"/>
            <a:t>MySQL</a:t>
          </a:r>
          <a:endParaRPr lang="en-CA" sz="1200" b="1" dirty="0"/>
        </a:p>
      </dgm:t>
    </dgm:pt>
    <dgm:pt modelId="{ACA0A9CF-50E9-410C-8401-BA298DD7304E}" type="parTrans" cxnId="{2B6FD405-4970-43A3-8C65-C575D506949E}">
      <dgm:prSet/>
      <dgm:spPr/>
      <dgm:t>
        <a:bodyPr/>
        <a:lstStyle/>
        <a:p>
          <a:endParaRPr lang="en-CA"/>
        </a:p>
      </dgm:t>
    </dgm:pt>
    <dgm:pt modelId="{7EA9F38E-0463-4586-A1FD-BED73596FF22}" type="sibTrans" cxnId="{2B6FD405-4970-43A3-8C65-C575D506949E}">
      <dgm:prSet/>
      <dgm:spPr/>
      <dgm:t>
        <a:bodyPr/>
        <a:lstStyle/>
        <a:p>
          <a:endParaRPr lang="en-CA"/>
        </a:p>
      </dgm:t>
    </dgm:pt>
    <dgm:pt modelId="{7435A510-A477-4886-AFEB-EBC224DA7B5A}">
      <dgm:prSet phldrT="[Text]" custT="1"/>
      <dgm:spPr/>
      <dgm:t>
        <a:bodyPr/>
        <a:lstStyle/>
        <a:p>
          <a:r>
            <a:rPr lang="zh-CN" altLang="en-US" sz="1200" b="1" dirty="0"/>
            <a:t>视频转码服务</a:t>
          </a:r>
          <a:endParaRPr lang="en-CA" sz="1200" b="1" dirty="0"/>
        </a:p>
      </dgm:t>
    </dgm:pt>
    <dgm:pt modelId="{DCFA1B44-A72E-4328-9DEA-8F10D89518E6}" type="parTrans" cxnId="{096085C3-907F-4FDB-A0B8-01BA2BA50A1B}">
      <dgm:prSet/>
      <dgm:spPr/>
      <dgm:t>
        <a:bodyPr/>
        <a:lstStyle/>
        <a:p>
          <a:endParaRPr lang="en-CA"/>
        </a:p>
      </dgm:t>
    </dgm:pt>
    <dgm:pt modelId="{3AD4D5D5-9A13-4253-9CEE-19CC10F5A2DB}" type="sibTrans" cxnId="{096085C3-907F-4FDB-A0B8-01BA2BA50A1B}">
      <dgm:prSet/>
      <dgm:spPr/>
      <dgm:t>
        <a:bodyPr/>
        <a:lstStyle/>
        <a:p>
          <a:endParaRPr lang="en-CA"/>
        </a:p>
      </dgm:t>
    </dgm:pt>
    <dgm:pt modelId="{3E49AD42-3C39-49FD-9741-980ADD741306}">
      <dgm:prSet phldrT="[Text]" custT="1"/>
      <dgm:spPr/>
      <dgm:t>
        <a:bodyPr/>
        <a:lstStyle/>
        <a:p>
          <a:r>
            <a:rPr lang="en-US" altLang="zh-CN" sz="1200" b="1" dirty="0" err="1" smtClean="0"/>
            <a:t>MemCache</a:t>
          </a:r>
          <a:endParaRPr lang="en-CA" sz="1200" b="1" dirty="0"/>
        </a:p>
      </dgm:t>
    </dgm:pt>
    <dgm:pt modelId="{C8E4509A-2ECB-4F96-A941-19EDBA708479}" type="parTrans" cxnId="{F69FE231-FB12-46C6-B638-69498F6FA99E}">
      <dgm:prSet/>
      <dgm:spPr/>
      <dgm:t>
        <a:bodyPr/>
        <a:lstStyle/>
        <a:p>
          <a:endParaRPr lang="zh-CN" altLang="en-US"/>
        </a:p>
      </dgm:t>
    </dgm:pt>
    <dgm:pt modelId="{935B2A47-987D-4738-B573-EF1FFA833F6B}" type="sibTrans" cxnId="{F69FE231-FB12-46C6-B638-69498F6FA99E}">
      <dgm:prSet/>
      <dgm:spPr/>
      <dgm:t>
        <a:bodyPr/>
        <a:lstStyle/>
        <a:p>
          <a:endParaRPr lang="zh-CN" altLang="en-US"/>
        </a:p>
      </dgm:t>
    </dgm:pt>
    <dgm:pt modelId="{EE9BAB49-5536-4BB6-B880-0F0751938011}">
      <dgm:prSet phldrT="[Text]" custT="1"/>
      <dgm:spPr/>
      <dgm:t>
        <a:bodyPr/>
        <a:lstStyle/>
        <a:p>
          <a:r>
            <a:rPr lang="en-US" altLang="zh-CN" sz="1200" b="1" dirty="0"/>
            <a:t>MongoDB</a:t>
          </a:r>
          <a:endParaRPr lang="en-CA" sz="1200" b="1" dirty="0"/>
        </a:p>
      </dgm:t>
    </dgm:pt>
    <dgm:pt modelId="{6292B3D7-132A-4669-858B-E3F17ACBB506}" type="parTrans" cxnId="{CE391F23-1924-4480-8327-87B1E135CC60}">
      <dgm:prSet/>
      <dgm:spPr/>
      <dgm:t>
        <a:bodyPr/>
        <a:lstStyle/>
        <a:p>
          <a:endParaRPr lang="zh-CN" altLang="en-US"/>
        </a:p>
      </dgm:t>
    </dgm:pt>
    <dgm:pt modelId="{01EBA37C-DEA0-41A0-9098-663D14781DC1}" type="sibTrans" cxnId="{CE391F23-1924-4480-8327-87B1E135CC60}">
      <dgm:prSet/>
      <dgm:spPr/>
      <dgm:t>
        <a:bodyPr/>
        <a:lstStyle/>
        <a:p>
          <a:endParaRPr lang="zh-CN" altLang="en-US"/>
        </a:p>
      </dgm:t>
    </dgm:pt>
    <dgm:pt modelId="{6B0FCF32-08C4-4CE2-BCFC-77C2A2D0A922}">
      <dgm:prSet phldrT="[Text]" custT="1"/>
      <dgm:spPr/>
      <dgm:t>
        <a:bodyPr/>
        <a:lstStyle/>
        <a:p>
          <a:r>
            <a:rPr lang="en-US" altLang="zh-CN" sz="1200" b="1" dirty="0" smtClean="0"/>
            <a:t>H5</a:t>
          </a:r>
          <a:r>
            <a:rPr lang="en-CA" sz="1200" b="1" i="0" dirty="0" smtClean="0"/>
            <a:t>, Sass </a:t>
          </a:r>
          <a:endParaRPr lang="en-CA" sz="1200" b="1" dirty="0"/>
        </a:p>
      </dgm:t>
    </dgm:pt>
    <dgm:pt modelId="{A1BB6132-1EF8-4E61-9AFE-2449434606D6}" type="parTrans" cxnId="{EC60C357-992F-413B-AFB2-375A45C20C52}">
      <dgm:prSet/>
      <dgm:spPr/>
      <dgm:t>
        <a:bodyPr/>
        <a:lstStyle/>
        <a:p>
          <a:endParaRPr lang="en-CA"/>
        </a:p>
      </dgm:t>
    </dgm:pt>
    <dgm:pt modelId="{313DB980-71F4-4A15-90B5-7287225E7873}" type="sibTrans" cxnId="{EC60C357-992F-413B-AFB2-375A45C20C52}">
      <dgm:prSet/>
      <dgm:spPr/>
      <dgm:t>
        <a:bodyPr/>
        <a:lstStyle/>
        <a:p>
          <a:endParaRPr lang="en-CA"/>
        </a:p>
      </dgm:t>
    </dgm:pt>
    <dgm:pt modelId="{77E4BAF5-5222-4AC3-9448-CC2DA3AF4DCC}">
      <dgm:prSet phldrT="[Text]" custT="1"/>
      <dgm:spPr/>
      <dgm:t>
        <a:bodyPr/>
        <a:lstStyle/>
        <a:p>
          <a:r>
            <a:rPr lang="en-US" altLang="zh-CN" sz="1200" b="1" dirty="0"/>
            <a:t>CDN</a:t>
          </a:r>
          <a:r>
            <a:rPr lang="zh-CN" altLang="en-US" sz="1200" b="1" dirty="0"/>
            <a:t>服务</a:t>
          </a:r>
          <a:endParaRPr lang="en-CA" sz="1200" b="1" dirty="0"/>
        </a:p>
      </dgm:t>
    </dgm:pt>
    <dgm:pt modelId="{8542936A-C029-48E7-943C-6C6D60BC0F3D}" type="parTrans" cxnId="{5CBF5D49-C625-4090-A8B5-90BCB5D3A2FC}">
      <dgm:prSet/>
      <dgm:spPr/>
      <dgm:t>
        <a:bodyPr/>
        <a:lstStyle/>
        <a:p>
          <a:endParaRPr lang="en-CA"/>
        </a:p>
      </dgm:t>
    </dgm:pt>
    <dgm:pt modelId="{43FF0E6F-E75A-40DB-97D4-413BDACE02D7}" type="sibTrans" cxnId="{5CBF5D49-C625-4090-A8B5-90BCB5D3A2FC}">
      <dgm:prSet/>
      <dgm:spPr/>
      <dgm:t>
        <a:bodyPr/>
        <a:lstStyle/>
        <a:p>
          <a:endParaRPr lang="en-CA"/>
        </a:p>
      </dgm:t>
    </dgm:pt>
    <dgm:pt modelId="{BD0BAF64-44F3-4E24-AA44-AE06EAC8498A}">
      <dgm:prSet phldrT="[Text]" custT="1"/>
      <dgm:spPr/>
      <dgm:t>
        <a:bodyPr/>
        <a:lstStyle/>
        <a:p>
          <a:r>
            <a:rPr lang="en-US" altLang="zh-CN" sz="1200" b="1" dirty="0" smtClean="0"/>
            <a:t>Python/Django</a:t>
          </a:r>
          <a:r>
            <a:rPr lang="zh-CN" altLang="en-US" sz="1200" b="1" dirty="0" smtClean="0"/>
            <a:t>，</a:t>
          </a:r>
          <a:r>
            <a:rPr lang="en-US" altLang="zh-CN" sz="1200" b="1" dirty="0" smtClean="0"/>
            <a:t>DRF</a:t>
          </a:r>
          <a:r>
            <a:rPr lang="zh-CN" altLang="en-US" sz="1200" b="1" dirty="0" smtClean="0"/>
            <a:t>，</a:t>
          </a:r>
          <a:endParaRPr lang="en-CA" sz="1200" b="1" dirty="0"/>
        </a:p>
      </dgm:t>
    </dgm:pt>
    <dgm:pt modelId="{0D5327EF-9BB1-4BD7-A70B-F07E58D9F6D9}" type="parTrans" cxnId="{A8189C26-CE77-4D1D-9B2D-31C5D5C5A4D7}">
      <dgm:prSet/>
      <dgm:spPr/>
      <dgm:t>
        <a:bodyPr/>
        <a:lstStyle/>
        <a:p>
          <a:endParaRPr lang="en-CA"/>
        </a:p>
      </dgm:t>
    </dgm:pt>
    <dgm:pt modelId="{D10BBE7E-4685-4A37-8F8A-7E423EC834D5}" type="sibTrans" cxnId="{A8189C26-CE77-4D1D-9B2D-31C5D5C5A4D7}">
      <dgm:prSet/>
      <dgm:spPr/>
      <dgm:t>
        <a:bodyPr/>
        <a:lstStyle/>
        <a:p>
          <a:endParaRPr lang="en-CA"/>
        </a:p>
      </dgm:t>
    </dgm:pt>
    <dgm:pt modelId="{53BE35EB-4781-430B-9ACB-72E554D66861}">
      <dgm:prSet phldrT="[Text]" custT="1"/>
      <dgm:spPr/>
      <dgm:t>
        <a:bodyPr/>
        <a:lstStyle/>
        <a:p>
          <a:r>
            <a:rPr lang="en-CA" sz="1200" b="1" i="0" dirty="0" err="1" smtClean="0"/>
            <a:t>Npm,nodejs</a:t>
          </a:r>
          <a:r>
            <a:rPr lang="en-CA" sz="1200" b="1" i="0" dirty="0" smtClean="0"/>
            <a:t> </a:t>
          </a:r>
          <a:r>
            <a:rPr lang="en-CA" sz="1200" b="1" i="0" dirty="0" err="1" smtClean="0"/>
            <a:t>webpack</a:t>
          </a:r>
          <a:r>
            <a:rPr lang="en-CA" sz="1200" b="1" i="0" dirty="0" smtClean="0"/>
            <a:t> </a:t>
          </a:r>
          <a:endParaRPr lang="en-CA" sz="1200" b="1" dirty="0"/>
        </a:p>
      </dgm:t>
    </dgm:pt>
    <dgm:pt modelId="{4A96C9B3-97AC-4B9E-AF9E-D245B04E02AA}" type="parTrans" cxnId="{83F63159-E730-4C27-BECF-2B4829474B88}">
      <dgm:prSet/>
      <dgm:spPr/>
      <dgm:t>
        <a:bodyPr/>
        <a:lstStyle/>
        <a:p>
          <a:endParaRPr lang="en-CA"/>
        </a:p>
      </dgm:t>
    </dgm:pt>
    <dgm:pt modelId="{9708D94D-D5BD-4E62-A91E-90C6B82CBAA2}" type="sibTrans" cxnId="{83F63159-E730-4C27-BECF-2B4829474B88}">
      <dgm:prSet/>
      <dgm:spPr/>
      <dgm:t>
        <a:bodyPr/>
        <a:lstStyle/>
        <a:p>
          <a:endParaRPr lang="en-CA"/>
        </a:p>
      </dgm:t>
    </dgm:pt>
    <dgm:pt modelId="{CC2A74AC-F65C-4F6E-AF3C-7618B38A48EA}">
      <dgm:prSet phldrT="[Text]" custT="1"/>
      <dgm:spPr/>
      <dgm:t>
        <a:bodyPr/>
        <a:lstStyle/>
        <a:p>
          <a:r>
            <a:rPr lang="en-CA" sz="1200" b="1" dirty="0" smtClean="0"/>
            <a:t>MFS</a:t>
          </a:r>
          <a:endParaRPr lang="en-CA" sz="1200" b="1" dirty="0"/>
        </a:p>
      </dgm:t>
    </dgm:pt>
    <dgm:pt modelId="{36A17893-AE58-47E1-A394-D99AD318919A}" type="parTrans" cxnId="{EE0FAA36-00B2-438A-A2B8-E664B4F91C1C}">
      <dgm:prSet/>
      <dgm:spPr/>
      <dgm:t>
        <a:bodyPr/>
        <a:lstStyle/>
        <a:p>
          <a:endParaRPr lang="zh-CN" altLang="en-US"/>
        </a:p>
      </dgm:t>
    </dgm:pt>
    <dgm:pt modelId="{46D7A76E-E3EB-42EE-95D4-FE554EB797A7}" type="sibTrans" cxnId="{EE0FAA36-00B2-438A-A2B8-E664B4F91C1C}">
      <dgm:prSet/>
      <dgm:spPr/>
      <dgm:t>
        <a:bodyPr/>
        <a:lstStyle/>
        <a:p>
          <a:endParaRPr lang="zh-CN" altLang="en-US"/>
        </a:p>
      </dgm:t>
    </dgm:pt>
    <dgm:pt modelId="{6A55F5F6-2217-4FF2-A38C-4550A412EB63}">
      <dgm:prSet phldrT="[Text]" custT="1"/>
      <dgm:spPr/>
      <dgm:t>
        <a:bodyPr/>
        <a:lstStyle/>
        <a:p>
          <a:r>
            <a:rPr lang="en-CA" sz="1200" b="1" i="0" dirty="0" smtClean="0"/>
            <a:t> </a:t>
          </a:r>
          <a:r>
            <a:rPr lang="en-CA" sz="1200" b="1" i="0" dirty="0" err="1" smtClean="0"/>
            <a:t>Elasticsearch</a:t>
          </a:r>
          <a:r>
            <a:rPr lang="zh-CN" altLang="en-US" sz="1200" b="1" i="0" dirty="0" smtClean="0"/>
            <a:t>， </a:t>
          </a:r>
          <a:r>
            <a:rPr lang="en-US" altLang="zh-CN" sz="1200" b="1" i="0" dirty="0" err="1" smtClean="0"/>
            <a:t>oAuth</a:t>
          </a:r>
          <a:r>
            <a:rPr lang="zh-CN" altLang="en-US" sz="1200" b="1" i="0" dirty="0" smtClean="0"/>
            <a:t>， </a:t>
          </a:r>
          <a:r>
            <a:rPr lang="en-US" altLang="zh-CN" sz="1200" b="1" i="0" dirty="0" err="1" smtClean="0"/>
            <a:t>Social_Auth</a:t>
          </a:r>
          <a:endParaRPr lang="en-CA" sz="1200" b="1" dirty="0"/>
        </a:p>
      </dgm:t>
    </dgm:pt>
    <dgm:pt modelId="{5C57B587-1EFD-4466-85BC-995EBB0A77EC}" type="parTrans" cxnId="{4D7D5FE0-03D5-4170-85EC-4FBCFFA7BE9E}">
      <dgm:prSet/>
      <dgm:spPr/>
      <dgm:t>
        <a:bodyPr/>
        <a:lstStyle/>
        <a:p>
          <a:endParaRPr lang="zh-CN" altLang="en-US"/>
        </a:p>
      </dgm:t>
    </dgm:pt>
    <dgm:pt modelId="{6D68623C-426B-410D-8C40-00F04B382AC9}" type="sibTrans" cxnId="{4D7D5FE0-03D5-4170-85EC-4FBCFFA7BE9E}">
      <dgm:prSet/>
      <dgm:spPr/>
      <dgm:t>
        <a:bodyPr/>
        <a:lstStyle/>
        <a:p>
          <a:endParaRPr lang="zh-CN" altLang="en-US"/>
        </a:p>
      </dgm:t>
    </dgm:pt>
    <dgm:pt modelId="{252CA21B-0997-44CC-B0DE-29F741748850}">
      <dgm:prSet phldrT="[Text]" custT="1"/>
      <dgm:spPr/>
      <dgm:t>
        <a:bodyPr/>
        <a:lstStyle/>
        <a:p>
          <a:r>
            <a:rPr lang="zh-CN" altLang="en-US" sz="1200" b="1" dirty="0" smtClean="0"/>
            <a:t> </a:t>
          </a:r>
          <a:r>
            <a:rPr lang="en-US" altLang="zh-CN" sz="1200" b="1" dirty="0" err="1"/>
            <a:t>Redis</a:t>
          </a:r>
          <a:endParaRPr lang="en-CA" sz="1200" b="1" dirty="0"/>
        </a:p>
      </dgm:t>
    </dgm:pt>
    <dgm:pt modelId="{500CE93F-F7CC-426D-8DCC-80BB5D2F4688}" type="parTrans" cxnId="{30DCC900-C0EC-452D-BAC4-6B6F056BFF7A}">
      <dgm:prSet/>
      <dgm:spPr/>
      <dgm:t>
        <a:bodyPr/>
        <a:lstStyle/>
        <a:p>
          <a:endParaRPr lang="zh-CN" altLang="en-US"/>
        </a:p>
      </dgm:t>
    </dgm:pt>
    <dgm:pt modelId="{D9880C7F-6512-4723-94DB-0DCD63514133}" type="sibTrans" cxnId="{30DCC900-C0EC-452D-BAC4-6B6F056BFF7A}">
      <dgm:prSet/>
      <dgm:spPr/>
      <dgm:t>
        <a:bodyPr/>
        <a:lstStyle/>
        <a:p>
          <a:endParaRPr lang="zh-CN" altLang="en-US"/>
        </a:p>
      </dgm:t>
    </dgm:pt>
    <dgm:pt modelId="{B5CF1B5F-A7C3-430A-A14F-19DFB90B0053}">
      <dgm:prSet phldrT="[Text]" custT="1"/>
      <dgm:spPr/>
      <dgm:t>
        <a:bodyPr/>
        <a:lstStyle/>
        <a:p>
          <a:r>
            <a:rPr lang="en-CA" sz="1200" b="1" i="0" dirty="0" smtClean="0"/>
            <a:t> Supervisor</a:t>
          </a:r>
          <a:r>
            <a:rPr lang="zh-CN" altLang="en-US" sz="1200" b="1" i="0" dirty="0" smtClean="0"/>
            <a:t>， </a:t>
          </a:r>
          <a:r>
            <a:rPr lang="en-US" altLang="zh-CN" sz="1200" b="1" i="0" dirty="0" err="1" smtClean="0"/>
            <a:t>Ansible</a:t>
          </a:r>
          <a:r>
            <a:rPr lang="zh-CN" altLang="en-US" sz="1200" b="1" i="0" dirty="0" smtClean="0"/>
            <a:t>，</a:t>
          </a:r>
          <a:r>
            <a:rPr lang="en-US" altLang="zh-CN" sz="1200" b="1" i="0" dirty="0" smtClean="0"/>
            <a:t>Celery</a:t>
          </a:r>
          <a:r>
            <a:rPr lang="zh-CN" altLang="en-US" sz="1200" b="1" i="0" dirty="0" smtClean="0"/>
            <a:t>， </a:t>
          </a:r>
          <a:r>
            <a:rPr lang="en-US" altLang="zh-CN" sz="1200" b="1" i="0" dirty="0" err="1" smtClean="0"/>
            <a:t>Mako</a:t>
          </a:r>
          <a:endParaRPr lang="en-CA" sz="1200" b="1" dirty="0"/>
        </a:p>
      </dgm:t>
    </dgm:pt>
    <dgm:pt modelId="{2D8558E0-E300-4C5F-B2DB-7D09AF398DDE}" type="parTrans" cxnId="{066807E3-EF14-490C-B2E2-DAB5309A7E5B}">
      <dgm:prSet/>
      <dgm:spPr/>
      <dgm:t>
        <a:bodyPr/>
        <a:lstStyle/>
        <a:p>
          <a:endParaRPr lang="zh-CN" altLang="en-US"/>
        </a:p>
      </dgm:t>
    </dgm:pt>
    <dgm:pt modelId="{30C98113-4688-40A4-B30C-8A109440821B}" type="sibTrans" cxnId="{066807E3-EF14-490C-B2E2-DAB5309A7E5B}">
      <dgm:prSet/>
      <dgm:spPr/>
      <dgm:t>
        <a:bodyPr/>
        <a:lstStyle/>
        <a:p>
          <a:endParaRPr lang="zh-CN" altLang="en-US"/>
        </a:p>
      </dgm:t>
    </dgm:pt>
    <dgm:pt modelId="{C8FF8BC7-93EA-417C-B02E-98FDE2456F57}">
      <dgm:prSet phldrT="[Text]" custT="1"/>
      <dgm:spPr/>
      <dgm:t>
        <a:bodyPr/>
        <a:lstStyle/>
        <a:p>
          <a:r>
            <a:rPr lang="en-CA" sz="1200" b="1" i="0" smtClean="0"/>
            <a:t>Sentry</a:t>
          </a:r>
          <a:r>
            <a:rPr lang="en-CA" sz="1200" b="1" i="0" dirty="0" smtClean="0"/>
            <a:t>,  </a:t>
          </a:r>
          <a:r>
            <a:rPr lang="en-CA" sz="1200" b="1" i="0" dirty="0" err="1" smtClean="0"/>
            <a:t>Zabbix</a:t>
          </a:r>
          <a:endParaRPr lang="en-CA" sz="1200" b="1" dirty="0"/>
        </a:p>
      </dgm:t>
    </dgm:pt>
    <dgm:pt modelId="{B39FAA95-79B0-43E9-84E7-AAC50E6A3B60}" type="parTrans" cxnId="{9CD5912B-868D-493D-A800-2E742A0BEE08}">
      <dgm:prSet/>
      <dgm:spPr/>
      <dgm:t>
        <a:bodyPr/>
        <a:lstStyle/>
        <a:p>
          <a:endParaRPr lang="zh-CN" altLang="en-US"/>
        </a:p>
      </dgm:t>
    </dgm:pt>
    <dgm:pt modelId="{C304E4D4-E903-4BC3-B386-D8D93E4DAD6E}" type="sibTrans" cxnId="{9CD5912B-868D-493D-A800-2E742A0BEE08}">
      <dgm:prSet/>
      <dgm:spPr/>
      <dgm:t>
        <a:bodyPr/>
        <a:lstStyle/>
        <a:p>
          <a:endParaRPr lang="zh-CN" altLang="en-US"/>
        </a:p>
      </dgm:t>
    </dgm:pt>
    <dgm:pt modelId="{0F1A6B18-E219-4423-94D4-D115058EE63C}">
      <dgm:prSet phldrT="[Text]" custT="1"/>
      <dgm:spPr/>
      <dgm:t>
        <a:bodyPr/>
        <a:lstStyle/>
        <a:p>
          <a:r>
            <a:rPr lang="en-CA" sz="1200" b="1" i="0" dirty="0" err="1" smtClean="0"/>
            <a:t>RequireJS</a:t>
          </a:r>
          <a:endParaRPr lang="en-CA" sz="1200" b="1" dirty="0"/>
        </a:p>
      </dgm:t>
    </dgm:pt>
    <dgm:pt modelId="{929EF41C-5868-4530-A531-EAB4F92D9557}" type="parTrans" cxnId="{A700ECB6-1A8A-44B4-A07C-41BF0625E252}">
      <dgm:prSet/>
      <dgm:spPr/>
      <dgm:t>
        <a:bodyPr/>
        <a:lstStyle/>
        <a:p>
          <a:endParaRPr lang="zh-CN" altLang="en-US"/>
        </a:p>
      </dgm:t>
    </dgm:pt>
    <dgm:pt modelId="{E00D56BA-A217-4D2D-B6E5-2A3F6E01012E}" type="sibTrans" cxnId="{A700ECB6-1A8A-44B4-A07C-41BF0625E252}">
      <dgm:prSet/>
      <dgm:spPr/>
      <dgm:t>
        <a:bodyPr/>
        <a:lstStyle/>
        <a:p>
          <a:endParaRPr lang="zh-CN" altLang="en-US"/>
        </a:p>
      </dgm:t>
    </dgm:pt>
    <dgm:pt modelId="{54F59145-A2A6-44BF-86FB-80BA31479624}">
      <dgm:prSet phldrT="[Text]" custT="1"/>
      <dgm:spPr/>
      <dgm:t>
        <a:bodyPr/>
        <a:lstStyle/>
        <a:p>
          <a:r>
            <a:rPr lang="en-CA" sz="1200" b="1" i="0" dirty="0" err="1" smtClean="0"/>
            <a:t>jQuery,dot</a:t>
          </a:r>
          <a:r>
            <a:rPr lang="en-CA" sz="1200" b="1" i="0" dirty="0" smtClean="0"/>
            <a:t>, underscore</a:t>
          </a:r>
          <a:endParaRPr lang="en-CA" sz="1200" b="1" dirty="0"/>
        </a:p>
      </dgm:t>
    </dgm:pt>
    <dgm:pt modelId="{636B564A-CCC3-4CF7-A218-320051B35FB3}" type="parTrans" cxnId="{C7599372-19F4-47C3-B721-4FE7601211F5}">
      <dgm:prSet/>
      <dgm:spPr/>
      <dgm:t>
        <a:bodyPr/>
        <a:lstStyle/>
        <a:p>
          <a:endParaRPr lang="zh-CN" altLang="en-US"/>
        </a:p>
      </dgm:t>
    </dgm:pt>
    <dgm:pt modelId="{D339399F-09E8-4576-AB9E-FAE52ACD28A2}" type="sibTrans" cxnId="{C7599372-19F4-47C3-B721-4FE7601211F5}">
      <dgm:prSet/>
      <dgm:spPr/>
      <dgm:t>
        <a:bodyPr/>
        <a:lstStyle/>
        <a:p>
          <a:endParaRPr lang="zh-CN" altLang="en-US"/>
        </a:p>
      </dgm:t>
    </dgm:pt>
    <dgm:pt modelId="{6119AC84-1114-4375-84A4-A34B9CCC832A}" type="pres">
      <dgm:prSet presAssocID="{16CBC629-BBFD-4F9A-B882-035B39991D1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C14F4B8-F592-4506-81E7-0E386C3839D9}" type="pres">
      <dgm:prSet presAssocID="{EFD308F6-D1B3-4C0C-9855-44828DA5C44A}" presName="compNode" presStyleCnt="0"/>
      <dgm:spPr/>
    </dgm:pt>
    <dgm:pt modelId="{88D6523F-1E7C-45B3-B150-3316E1EAE1F2}" type="pres">
      <dgm:prSet presAssocID="{EFD308F6-D1B3-4C0C-9855-44828DA5C44A}" presName="aNode" presStyleLbl="bgShp" presStyleIdx="0" presStyleCnt="5"/>
      <dgm:spPr/>
      <dgm:t>
        <a:bodyPr/>
        <a:lstStyle/>
        <a:p>
          <a:endParaRPr lang="zh-CN" altLang="en-US"/>
        </a:p>
      </dgm:t>
    </dgm:pt>
    <dgm:pt modelId="{EF508C20-017E-439E-B983-72E5AD289567}" type="pres">
      <dgm:prSet presAssocID="{EFD308F6-D1B3-4C0C-9855-44828DA5C44A}" presName="textNode" presStyleLbl="bgShp" presStyleIdx="0" presStyleCnt="5"/>
      <dgm:spPr/>
      <dgm:t>
        <a:bodyPr/>
        <a:lstStyle/>
        <a:p>
          <a:endParaRPr lang="zh-CN" altLang="en-US"/>
        </a:p>
      </dgm:t>
    </dgm:pt>
    <dgm:pt modelId="{90D86934-6D2F-4BAB-ACD8-25B63806E009}" type="pres">
      <dgm:prSet presAssocID="{EFD308F6-D1B3-4C0C-9855-44828DA5C44A}" presName="compChildNode" presStyleCnt="0"/>
      <dgm:spPr/>
    </dgm:pt>
    <dgm:pt modelId="{D9085838-FF2A-4468-9265-0BFFFC3FAA7C}" type="pres">
      <dgm:prSet presAssocID="{EFD308F6-D1B3-4C0C-9855-44828DA5C44A}" presName="theInnerList" presStyleCnt="0"/>
      <dgm:spPr/>
    </dgm:pt>
    <dgm:pt modelId="{C1849F99-FED7-4195-AA17-C0C5E24730A5}" type="pres">
      <dgm:prSet presAssocID="{0A04856D-7682-4BDA-8210-3DB9D6411272}" presName="childNode" presStyleLbl="node1" presStyleIdx="0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0B9E12-5AE2-4651-9022-7B4F07204D38}" type="pres">
      <dgm:prSet presAssocID="{0A04856D-7682-4BDA-8210-3DB9D6411272}" presName="aSpace2" presStyleCnt="0"/>
      <dgm:spPr/>
    </dgm:pt>
    <dgm:pt modelId="{6C80386D-488A-4AEE-B012-52933C00D8D3}" type="pres">
      <dgm:prSet presAssocID="{0F1A6B18-E219-4423-94D4-D115058EE63C}" presName="childNode" presStyleLbl="node1" presStyleIdx="1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87CC7F-37CD-4302-BF01-567CC6C08C97}" type="pres">
      <dgm:prSet presAssocID="{0F1A6B18-E219-4423-94D4-D115058EE63C}" presName="aSpace2" presStyleCnt="0"/>
      <dgm:spPr/>
    </dgm:pt>
    <dgm:pt modelId="{E7849A59-C0AF-4CFE-9523-AA350E78F875}" type="pres">
      <dgm:prSet presAssocID="{54F59145-A2A6-44BF-86FB-80BA31479624}" presName="childNode" presStyleLbl="node1" presStyleIdx="2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D77F38-2861-4DC6-BEE3-9721BF3C1B99}" type="pres">
      <dgm:prSet presAssocID="{54F59145-A2A6-44BF-86FB-80BA31479624}" presName="aSpace2" presStyleCnt="0"/>
      <dgm:spPr/>
    </dgm:pt>
    <dgm:pt modelId="{F2BB2AA8-6CF3-43B8-8090-A98993095CA8}" type="pres">
      <dgm:prSet presAssocID="{6B0FCF32-08C4-4CE2-BCFC-77C2A2D0A922}" presName="childNode" presStyleLbl="node1" presStyleIdx="3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DE0665-B4F3-4BFD-BC3E-9A64684B5B21}" type="pres">
      <dgm:prSet presAssocID="{6B0FCF32-08C4-4CE2-BCFC-77C2A2D0A922}" presName="aSpace2" presStyleCnt="0"/>
      <dgm:spPr/>
    </dgm:pt>
    <dgm:pt modelId="{705A0F7B-C94A-4189-9EF8-85EED50BA3C7}" type="pres">
      <dgm:prSet presAssocID="{53BE35EB-4781-430B-9ACB-72E554D66861}" presName="childNode" presStyleLbl="node1" presStyleIdx="4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BE9868-8625-4E6B-93A3-F69D550422EC}" type="pres">
      <dgm:prSet presAssocID="{EFD308F6-D1B3-4C0C-9855-44828DA5C44A}" presName="aSpace" presStyleCnt="0"/>
      <dgm:spPr/>
    </dgm:pt>
    <dgm:pt modelId="{81EB1231-6982-4949-ADD3-DE4B0F47EF70}" type="pres">
      <dgm:prSet presAssocID="{BC445C4B-E5F4-4993-8ADA-39848656E562}" presName="compNode" presStyleCnt="0"/>
      <dgm:spPr/>
    </dgm:pt>
    <dgm:pt modelId="{02CAF412-2961-44D6-97AD-EA0AC8E6F748}" type="pres">
      <dgm:prSet presAssocID="{BC445C4B-E5F4-4993-8ADA-39848656E562}" presName="aNode" presStyleLbl="bgShp" presStyleIdx="1" presStyleCnt="5"/>
      <dgm:spPr/>
      <dgm:t>
        <a:bodyPr/>
        <a:lstStyle/>
        <a:p>
          <a:endParaRPr lang="zh-CN" altLang="en-US"/>
        </a:p>
      </dgm:t>
    </dgm:pt>
    <dgm:pt modelId="{5EF2BCB9-A498-4877-8C42-9D4E48FC0524}" type="pres">
      <dgm:prSet presAssocID="{BC445C4B-E5F4-4993-8ADA-39848656E562}" presName="textNode" presStyleLbl="bgShp" presStyleIdx="1" presStyleCnt="5"/>
      <dgm:spPr/>
      <dgm:t>
        <a:bodyPr/>
        <a:lstStyle/>
        <a:p>
          <a:endParaRPr lang="zh-CN" altLang="en-US"/>
        </a:p>
      </dgm:t>
    </dgm:pt>
    <dgm:pt modelId="{63E4C9AB-7FFF-4476-A55B-CE8CC598EEC0}" type="pres">
      <dgm:prSet presAssocID="{BC445C4B-E5F4-4993-8ADA-39848656E562}" presName="compChildNode" presStyleCnt="0"/>
      <dgm:spPr/>
    </dgm:pt>
    <dgm:pt modelId="{1C6D2E7E-5FFE-4761-B034-8273CD2206D0}" type="pres">
      <dgm:prSet presAssocID="{BC445C4B-E5F4-4993-8ADA-39848656E562}" presName="theInnerList" presStyleCnt="0"/>
      <dgm:spPr/>
    </dgm:pt>
    <dgm:pt modelId="{24E5D726-D608-4A68-BF0B-180718DAA29B}" type="pres">
      <dgm:prSet presAssocID="{6FFFB86E-0523-47A7-ACAD-3853A67EE633}" presName="childNode" presStyleLbl="node1" presStyleIdx="5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210892-5F91-480E-8B85-E31FEBA6ED14}" type="pres">
      <dgm:prSet presAssocID="{6FFFB86E-0523-47A7-ACAD-3853A67EE633}" presName="aSpace2" presStyleCnt="0"/>
      <dgm:spPr/>
    </dgm:pt>
    <dgm:pt modelId="{FC98D61F-5E6A-489E-8FEA-F9AE123D357F}" type="pres">
      <dgm:prSet presAssocID="{6A55F5F6-2217-4FF2-A38C-4550A412EB63}" presName="childNode" presStyleLbl="node1" presStyleIdx="6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A26FD5-12B2-419E-86DA-A26EAD4F6686}" type="pres">
      <dgm:prSet presAssocID="{6A55F5F6-2217-4FF2-A38C-4550A412EB63}" presName="aSpace2" presStyleCnt="0"/>
      <dgm:spPr/>
    </dgm:pt>
    <dgm:pt modelId="{EE087949-28AD-4DB7-B6F5-3E4C3B0F2E5C}" type="pres">
      <dgm:prSet presAssocID="{B5CF1B5F-A7C3-430A-A14F-19DFB90B0053}" presName="childNode" presStyleLbl="node1" presStyleIdx="7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5157EF-EBE3-42B4-B132-86C54ADC2DCE}" type="pres">
      <dgm:prSet presAssocID="{B5CF1B5F-A7C3-430A-A14F-19DFB90B0053}" presName="aSpace2" presStyleCnt="0"/>
      <dgm:spPr/>
    </dgm:pt>
    <dgm:pt modelId="{EB62030D-2B5F-4446-BCFF-BE26A59BEA25}" type="pres">
      <dgm:prSet presAssocID="{C8FF8BC7-93EA-417C-B02E-98FDE2456F57}" presName="childNode" presStyleLbl="node1" presStyleIdx="8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196934-2F8D-491C-A0CD-D3B8CB842189}" type="pres">
      <dgm:prSet presAssocID="{C8FF8BC7-93EA-417C-B02E-98FDE2456F57}" presName="aSpace2" presStyleCnt="0"/>
      <dgm:spPr/>
    </dgm:pt>
    <dgm:pt modelId="{63A7A278-5AE4-475B-BB1E-4C03E33A9761}" type="pres">
      <dgm:prSet presAssocID="{BD0BAF64-44F3-4E24-AA44-AE06EAC8498A}" presName="childNode" presStyleLbl="node1" presStyleIdx="9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8C5275-C28C-45FB-B2E3-81A5FFC72259}" type="pres">
      <dgm:prSet presAssocID="{BC445C4B-E5F4-4993-8ADA-39848656E562}" presName="aSpace" presStyleCnt="0"/>
      <dgm:spPr/>
    </dgm:pt>
    <dgm:pt modelId="{698AA8EC-F6BD-4140-965D-54A0AE45BCF2}" type="pres">
      <dgm:prSet presAssocID="{33A7936C-4671-484A-A1C1-DEFFD7A56C94}" presName="compNode" presStyleCnt="0"/>
      <dgm:spPr/>
    </dgm:pt>
    <dgm:pt modelId="{B65C7852-BE49-4DC3-AA17-3B70165F1F1D}" type="pres">
      <dgm:prSet presAssocID="{33A7936C-4671-484A-A1C1-DEFFD7A56C94}" presName="aNode" presStyleLbl="bgShp" presStyleIdx="2" presStyleCnt="5"/>
      <dgm:spPr/>
      <dgm:t>
        <a:bodyPr/>
        <a:lstStyle/>
        <a:p>
          <a:endParaRPr lang="zh-CN" altLang="en-US"/>
        </a:p>
      </dgm:t>
    </dgm:pt>
    <dgm:pt modelId="{6A32D518-7AFA-4979-8B49-A7C071E34348}" type="pres">
      <dgm:prSet presAssocID="{33A7936C-4671-484A-A1C1-DEFFD7A56C94}" presName="textNode" presStyleLbl="bgShp" presStyleIdx="2" presStyleCnt="5"/>
      <dgm:spPr/>
      <dgm:t>
        <a:bodyPr/>
        <a:lstStyle/>
        <a:p>
          <a:endParaRPr lang="zh-CN" altLang="en-US"/>
        </a:p>
      </dgm:t>
    </dgm:pt>
    <dgm:pt modelId="{AFC7DE1A-D9A5-4C7D-94A8-B1E7819AA44B}" type="pres">
      <dgm:prSet presAssocID="{33A7936C-4671-484A-A1C1-DEFFD7A56C94}" presName="compChildNode" presStyleCnt="0"/>
      <dgm:spPr/>
    </dgm:pt>
    <dgm:pt modelId="{1582401C-65F6-4212-8E8F-D015F8541DD7}" type="pres">
      <dgm:prSet presAssocID="{33A7936C-4671-484A-A1C1-DEFFD7A56C94}" presName="theInnerList" presStyleCnt="0"/>
      <dgm:spPr/>
    </dgm:pt>
    <dgm:pt modelId="{4D9EBF1B-B3F3-48BB-B8E9-1842BD1C3D0C}" type="pres">
      <dgm:prSet presAssocID="{60A6C7D1-1500-40C0-924C-911D61E0D6A2}" presName="childNode" presStyleLbl="node1" presStyleIdx="10" presStyleCnt="18" custLinFactNeighborX="-1675" custLinFactNeighborY="217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AEB670-79C9-4DAC-98A0-62B6BBA46007}" type="pres">
      <dgm:prSet presAssocID="{60A6C7D1-1500-40C0-924C-911D61E0D6A2}" presName="aSpace2" presStyleCnt="0"/>
      <dgm:spPr/>
    </dgm:pt>
    <dgm:pt modelId="{E3909F07-B45C-4543-9753-C7DB2D52DAB5}" type="pres">
      <dgm:prSet presAssocID="{3E49AD42-3C39-49FD-9741-980ADD741306}" presName="childNode" presStyleLbl="node1" presStyleIdx="11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0E9FD0-9140-46BC-888F-706F8AEDCB31}" type="pres">
      <dgm:prSet presAssocID="{3E49AD42-3C39-49FD-9741-980ADD741306}" presName="aSpace2" presStyleCnt="0"/>
      <dgm:spPr/>
    </dgm:pt>
    <dgm:pt modelId="{088FCDBB-91C5-4A5D-8EE5-C742B90574C3}" type="pres">
      <dgm:prSet presAssocID="{252CA21B-0997-44CC-B0DE-29F741748850}" presName="childNode" presStyleLbl="node1" presStyleIdx="12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9BC51E-9E5D-40F6-9E0D-D0F3DC77E222}" type="pres">
      <dgm:prSet presAssocID="{33A7936C-4671-484A-A1C1-DEFFD7A56C94}" presName="aSpace" presStyleCnt="0"/>
      <dgm:spPr/>
    </dgm:pt>
    <dgm:pt modelId="{FFBF09B4-E524-430A-8972-522B4A751B3A}" type="pres">
      <dgm:prSet presAssocID="{B0445115-083F-40AC-9D07-C334FCDF7275}" presName="compNode" presStyleCnt="0"/>
      <dgm:spPr/>
    </dgm:pt>
    <dgm:pt modelId="{3EF394CE-F46F-4A8D-A892-A6CAC86ECF05}" type="pres">
      <dgm:prSet presAssocID="{B0445115-083F-40AC-9D07-C334FCDF7275}" presName="aNode" presStyleLbl="bgShp" presStyleIdx="3" presStyleCnt="5"/>
      <dgm:spPr/>
      <dgm:t>
        <a:bodyPr/>
        <a:lstStyle/>
        <a:p>
          <a:endParaRPr lang="zh-CN" altLang="en-US"/>
        </a:p>
      </dgm:t>
    </dgm:pt>
    <dgm:pt modelId="{F347CFA5-D1F6-4DB1-89CE-AD2B5F87F86E}" type="pres">
      <dgm:prSet presAssocID="{B0445115-083F-40AC-9D07-C334FCDF7275}" presName="textNode" presStyleLbl="bgShp" presStyleIdx="3" presStyleCnt="5"/>
      <dgm:spPr/>
      <dgm:t>
        <a:bodyPr/>
        <a:lstStyle/>
        <a:p>
          <a:endParaRPr lang="zh-CN" altLang="en-US"/>
        </a:p>
      </dgm:t>
    </dgm:pt>
    <dgm:pt modelId="{FB4FE620-074A-47BD-B687-A8C0408BB8A9}" type="pres">
      <dgm:prSet presAssocID="{B0445115-083F-40AC-9D07-C334FCDF7275}" presName="compChildNode" presStyleCnt="0"/>
      <dgm:spPr/>
    </dgm:pt>
    <dgm:pt modelId="{473FC4F5-51B5-4FD1-8488-9E88CA99A852}" type="pres">
      <dgm:prSet presAssocID="{B0445115-083F-40AC-9D07-C334FCDF7275}" presName="theInnerList" presStyleCnt="0"/>
      <dgm:spPr/>
    </dgm:pt>
    <dgm:pt modelId="{74BC6B84-9AD7-4516-920C-A15E96C862E8}" type="pres">
      <dgm:prSet presAssocID="{F52A7659-499D-4F69-8CD0-C9D46B39F12F}" presName="childNode" presStyleLbl="node1" presStyleIdx="13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12D038-359D-4584-A3BE-924A10DA07B3}" type="pres">
      <dgm:prSet presAssocID="{F52A7659-499D-4F69-8CD0-C9D46B39F12F}" presName="aSpace2" presStyleCnt="0"/>
      <dgm:spPr/>
    </dgm:pt>
    <dgm:pt modelId="{D0C7496B-2F63-4E57-9593-F30D221C026F}" type="pres">
      <dgm:prSet presAssocID="{EE9BAB49-5536-4BB6-B880-0F0751938011}" presName="childNode" presStyleLbl="node1" presStyleIdx="14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33E8F7-99D7-48F0-A358-8F5CD6A2C6CC}" type="pres">
      <dgm:prSet presAssocID="{EE9BAB49-5536-4BB6-B880-0F0751938011}" presName="aSpace2" presStyleCnt="0"/>
      <dgm:spPr/>
    </dgm:pt>
    <dgm:pt modelId="{98867489-8B92-49BE-A6CB-8CEA559A72AE}" type="pres">
      <dgm:prSet presAssocID="{CC2A74AC-F65C-4F6E-AF3C-7618B38A48EA}" presName="childNode" presStyleLbl="node1" presStyleIdx="15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9627DE-CB76-4B47-B0CB-1B02952250DF}" type="pres">
      <dgm:prSet presAssocID="{B0445115-083F-40AC-9D07-C334FCDF7275}" presName="aSpace" presStyleCnt="0"/>
      <dgm:spPr/>
    </dgm:pt>
    <dgm:pt modelId="{46FF43C6-3D2A-48BE-A0CF-F86D30AA76EE}" type="pres">
      <dgm:prSet presAssocID="{08EC9854-23B5-4A00-B56C-5AD5237BDA5A}" presName="compNode" presStyleCnt="0"/>
      <dgm:spPr/>
    </dgm:pt>
    <dgm:pt modelId="{B7DD5DB0-8E52-4C4B-BECC-C968A1BE9689}" type="pres">
      <dgm:prSet presAssocID="{08EC9854-23B5-4A00-B56C-5AD5237BDA5A}" presName="aNode" presStyleLbl="bgShp" presStyleIdx="4" presStyleCnt="5"/>
      <dgm:spPr/>
      <dgm:t>
        <a:bodyPr/>
        <a:lstStyle/>
        <a:p>
          <a:endParaRPr lang="zh-CN" altLang="en-US"/>
        </a:p>
      </dgm:t>
    </dgm:pt>
    <dgm:pt modelId="{AC924EDD-A9C4-48EC-9D31-F1BF7D87FAFA}" type="pres">
      <dgm:prSet presAssocID="{08EC9854-23B5-4A00-B56C-5AD5237BDA5A}" presName="textNode" presStyleLbl="bgShp" presStyleIdx="4" presStyleCnt="5"/>
      <dgm:spPr/>
      <dgm:t>
        <a:bodyPr/>
        <a:lstStyle/>
        <a:p>
          <a:endParaRPr lang="zh-CN" altLang="en-US"/>
        </a:p>
      </dgm:t>
    </dgm:pt>
    <dgm:pt modelId="{148E379F-A21E-40B2-B2A9-6497B5E88623}" type="pres">
      <dgm:prSet presAssocID="{08EC9854-23B5-4A00-B56C-5AD5237BDA5A}" presName="compChildNode" presStyleCnt="0"/>
      <dgm:spPr/>
    </dgm:pt>
    <dgm:pt modelId="{397629B8-F39B-408C-8992-D63A2A4533EC}" type="pres">
      <dgm:prSet presAssocID="{08EC9854-23B5-4A00-B56C-5AD5237BDA5A}" presName="theInnerList" presStyleCnt="0"/>
      <dgm:spPr/>
    </dgm:pt>
    <dgm:pt modelId="{B7DB2621-BED8-493A-BE18-D2C9AA9CADB6}" type="pres">
      <dgm:prSet presAssocID="{7435A510-A477-4886-AFEB-EBC224DA7B5A}" presName="childNode" presStyleLbl="node1" presStyleIdx="16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7B6518-59CE-444C-82C6-869803AA8F60}" type="pres">
      <dgm:prSet presAssocID="{7435A510-A477-4886-AFEB-EBC224DA7B5A}" presName="aSpace2" presStyleCnt="0"/>
      <dgm:spPr/>
    </dgm:pt>
    <dgm:pt modelId="{AF222AA3-4823-4955-A0FD-FBA51591944B}" type="pres">
      <dgm:prSet presAssocID="{77E4BAF5-5222-4AC3-9448-CC2DA3AF4DCC}" presName="childNode" presStyleLbl="node1" presStyleIdx="17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66807E3-EF14-490C-B2E2-DAB5309A7E5B}" srcId="{BC445C4B-E5F4-4993-8ADA-39848656E562}" destId="{B5CF1B5F-A7C3-430A-A14F-19DFB90B0053}" srcOrd="2" destOrd="0" parTransId="{2D8558E0-E300-4C5F-B2DB-7D09AF398DDE}" sibTransId="{30C98113-4688-40A4-B30C-8A109440821B}"/>
    <dgm:cxn modelId="{83F63159-E730-4C27-BECF-2B4829474B88}" srcId="{EFD308F6-D1B3-4C0C-9855-44828DA5C44A}" destId="{53BE35EB-4781-430B-9ACB-72E554D66861}" srcOrd="4" destOrd="0" parTransId="{4A96C9B3-97AC-4B9E-AF9E-D245B04E02AA}" sibTransId="{9708D94D-D5BD-4E62-A91E-90C6B82CBAA2}"/>
    <dgm:cxn modelId="{E2BB25A4-FFFE-4254-ACCC-B54315288FBE}" srcId="{BC445C4B-E5F4-4993-8ADA-39848656E562}" destId="{6FFFB86E-0523-47A7-ACAD-3853A67EE633}" srcOrd="0" destOrd="0" parTransId="{8508FE9E-923D-49E8-AFAD-63AD104C054E}" sibTransId="{FBED9A52-8C4B-4D10-92A3-43EB5BF5C82C}"/>
    <dgm:cxn modelId="{30DCC900-C0EC-452D-BAC4-6B6F056BFF7A}" srcId="{33A7936C-4671-484A-A1C1-DEFFD7A56C94}" destId="{252CA21B-0997-44CC-B0DE-29F741748850}" srcOrd="2" destOrd="0" parTransId="{500CE93F-F7CC-426D-8DCC-80BB5D2F4688}" sibTransId="{D9880C7F-6512-4723-94DB-0DCD63514133}"/>
    <dgm:cxn modelId="{724D6F5E-F292-40D5-A9CD-BD234811D96B}" type="presOf" srcId="{BC445C4B-E5F4-4993-8ADA-39848656E562}" destId="{5EF2BCB9-A498-4877-8C42-9D4E48FC0524}" srcOrd="1" destOrd="0" presId="urn:microsoft.com/office/officeart/2005/8/layout/lProcess2"/>
    <dgm:cxn modelId="{9CD5912B-868D-493D-A800-2E742A0BEE08}" srcId="{BC445C4B-E5F4-4993-8ADA-39848656E562}" destId="{C8FF8BC7-93EA-417C-B02E-98FDE2456F57}" srcOrd="3" destOrd="0" parTransId="{B39FAA95-79B0-43E9-84E7-AAC50E6A3B60}" sibTransId="{C304E4D4-E903-4BC3-B386-D8D93E4DAD6E}"/>
    <dgm:cxn modelId="{2B6FD405-4970-43A3-8C65-C575D506949E}" srcId="{B0445115-083F-40AC-9D07-C334FCDF7275}" destId="{F52A7659-499D-4F69-8CD0-C9D46B39F12F}" srcOrd="0" destOrd="0" parTransId="{ACA0A9CF-50E9-410C-8401-BA298DD7304E}" sibTransId="{7EA9F38E-0463-4586-A1FD-BED73596FF22}"/>
    <dgm:cxn modelId="{5CBF5D49-C625-4090-A8B5-90BCB5D3A2FC}" srcId="{08EC9854-23B5-4A00-B56C-5AD5237BDA5A}" destId="{77E4BAF5-5222-4AC3-9448-CC2DA3AF4DCC}" srcOrd="1" destOrd="0" parTransId="{8542936A-C029-48E7-943C-6C6D60BC0F3D}" sibTransId="{43FF0E6F-E75A-40DB-97D4-413BDACE02D7}"/>
    <dgm:cxn modelId="{859764A1-788F-41B3-AE78-07DD61479FF2}" srcId="{16CBC629-BBFD-4F9A-B882-035B39991D1B}" destId="{EFD308F6-D1B3-4C0C-9855-44828DA5C44A}" srcOrd="0" destOrd="0" parTransId="{9C4B7398-B29E-48EE-8BCF-6B4E20EE7E4E}" sibTransId="{01A319AE-E22F-4DF8-A5DF-8756B651348A}"/>
    <dgm:cxn modelId="{E32D3FD2-1E8E-4B1D-8AF1-CAAE5D2FC862}" type="presOf" srcId="{EFD308F6-D1B3-4C0C-9855-44828DA5C44A}" destId="{88D6523F-1E7C-45B3-B150-3316E1EAE1F2}" srcOrd="0" destOrd="0" presId="urn:microsoft.com/office/officeart/2005/8/layout/lProcess2"/>
    <dgm:cxn modelId="{EE0FAA36-00B2-438A-A2B8-E664B4F91C1C}" srcId="{B0445115-083F-40AC-9D07-C334FCDF7275}" destId="{CC2A74AC-F65C-4F6E-AF3C-7618B38A48EA}" srcOrd="2" destOrd="0" parTransId="{36A17893-AE58-47E1-A394-D99AD318919A}" sibTransId="{46D7A76E-E3EB-42EE-95D4-FE554EB797A7}"/>
    <dgm:cxn modelId="{4A13980D-243C-4D39-9D11-AFCE12D76DD9}" type="presOf" srcId="{B0445115-083F-40AC-9D07-C334FCDF7275}" destId="{F347CFA5-D1F6-4DB1-89CE-AD2B5F87F86E}" srcOrd="1" destOrd="0" presId="urn:microsoft.com/office/officeart/2005/8/layout/lProcess2"/>
    <dgm:cxn modelId="{EC60C357-992F-413B-AFB2-375A45C20C52}" srcId="{EFD308F6-D1B3-4C0C-9855-44828DA5C44A}" destId="{6B0FCF32-08C4-4CE2-BCFC-77C2A2D0A922}" srcOrd="3" destOrd="0" parTransId="{A1BB6132-1EF8-4E61-9AFE-2449434606D6}" sibTransId="{313DB980-71F4-4A15-90B5-7287225E7873}"/>
    <dgm:cxn modelId="{0CB0BA86-1DA1-4529-AF4B-6A1CFBCFDAFC}" srcId="{16CBC629-BBFD-4F9A-B882-035B39991D1B}" destId="{BC445C4B-E5F4-4993-8ADA-39848656E562}" srcOrd="1" destOrd="0" parTransId="{2FB19AC5-24E1-4EB4-AE51-B7DD12573CA7}" sibTransId="{37303ECB-36E1-44D2-84E6-61F1B8D54B13}"/>
    <dgm:cxn modelId="{D9D68E9F-6B43-49EA-94B1-22C0F172FC1A}" type="presOf" srcId="{B0445115-083F-40AC-9D07-C334FCDF7275}" destId="{3EF394CE-F46F-4A8D-A892-A6CAC86ECF05}" srcOrd="0" destOrd="0" presId="urn:microsoft.com/office/officeart/2005/8/layout/lProcess2"/>
    <dgm:cxn modelId="{A8189C26-CE77-4D1D-9B2D-31C5D5C5A4D7}" srcId="{BC445C4B-E5F4-4993-8ADA-39848656E562}" destId="{BD0BAF64-44F3-4E24-AA44-AE06EAC8498A}" srcOrd="4" destOrd="0" parTransId="{0D5327EF-9BB1-4BD7-A70B-F07E58D9F6D9}" sibTransId="{D10BBE7E-4685-4A37-8F8A-7E423EC834D5}"/>
    <dgm:cxn modelId="{243B6751-78C4-49E4-A2A0-DD032C742045}" type="presOf" srcId="{B5CF1B5F-A7C3-430A-A14F-19DFB90B0053}" destId="{EE087949-28AD-4DB7-B6F5-3E4C3B0F2E5C}" srcOrd="0" destOrd="0" presId="urn:microsoft.com/office/officeart/2005/8/layout/lProcess2"/>
    <dgm:cxn modelId="{59615093-A524-472B-B702-BE58EBBBF677}" type="presOf" srcId="{77E4BAF5-5222-4AC3-9448-CC2DA3AF4DCC}" destId="{AF222AA3-4823-4955-A0FD-FBA51591944B}" srcOrd="0" destOrd="0" presId="urn:microsoft.com/office/officeart/2005/8/layout/lProcess2"/>
    <dgm:cxn modelId="{F2EEFFF0-AC48-4DBA-9B2D-440FE6480625}" type="presOf" srcId="{16CBC629-BBFD-4F9A-B882-035B39991D1B}" destId="{6119AC84-1114-4375-84A4-A34B9CCC832A}" srcOrd="0" destOrd="0" presId="urn:microsoft.com/office/officeart/2005/8/layout/lProcess2"/>
    <dgm:cxn modelId="{096085C3-907F-4FDB-A0B8-01BA2BA50A1B}" srcId="{08EC9854-23B5-4A00-B56C-5AD5237BDA5A}" destId="{7435A510-A477-4886-AFEB-EBC224DA7B5A}" srcOrd="0" destOrd="0" parTransId="{DCFA1B44-A72E-4328-9DEA-8F10D89518E6}" sibTransId="{3AD4D5D5-9A13-4253-9CEE-19CC10F5A2DB}"/>
    <dgm:cxn modelId="{555CD8F8-7CE1-4F69-8D51-62D277736CC2}" srcId="{16CBC629-BBFD-4F9A-B882-035B39991D1B}" destId="{B0445115-083F-40AC-9D07-C334FCDF7275}" srcOrd="3" destOrd="0" parTransId="{EFC304DF-701B-4317-BB71-6D5532DCE128}" sibTransId="{462E4723-A243-4781-BF62-1321FF90288B}"/>
    <dgm:cxn modelId="{C7599372-19F4-47C3-B721-4FE7601211F5}" srcId="{EFD308F6-D1B3-4C0C-9855-44828DA5C44A}" destId="{54F59145-A2A6-44BF-86FB-80BA31479624}" srcOrd="2" destOrd="0" parTransId="{636B564A-CCC3-4CF7-A218-320051B35FB3}" sibTransId="{D339399F-09E8-4576-AB9E-FAE52ACD28A2}"/>
    <dgm:cxn modelId="{1993B03C-F063-47BC-BC8A-3DABD7ADC584}" type="presOf" srcId="{F52A7659-499D-4F69-8CD0-C9D46B39F12F}" destId="{74BC6B84-9AD7-4516-920C-A15E96C862E8}" srcOrd="0" destOrd="0" presId="urn:microsoft.com/office/officeart/2005/8/layout/lProcess2"/>
    <dgm:cxn modelId="{5724A618-E260-4115-9B2B-791AAE787D2E}" srcId="{EFD308F6-D1B3-4C0C-9855-44828DA5C44A}" destId="{0A04856D-7682-4BDA-8210-3DB9D6411272}" srcOrd="0" destOrd="0" parTransId="{1404BEF3-759E-4C31-A692-B788312C972C}" sibTransId="{360E2D9A-2DE3-4EE6-8D57-E0D7975043D8}"/>
    <dgm:cxn modelId="{8345B7E6-83E7-46BD-BDF0-50DD53D88AF6}" srcId="{33A7936C-4671-484A-A1C1-DEFFD7A56C94}" destId="{60A6C7D1-1500-40C0-924C-911D61E0D6A2}" srcOrd="0" destOrd="0" parTransId="{AD826C09-2079-411D-B873-AE917A74479F}" sibTransId="{29CC9702-96CE-4D32-8A8F-F90839D86F3C}"/>
    <dgm:cxn modelId="{322B805B-CB69-4E95-8317-06274C6934E1}" type="presOf" srcId="{6FFFB86E-0523-47A7-ACAD-3853A67EE633}" destId="{24E5D726-D608-4A68-BF0B-180718DAA29B}" srcOrd="0" destOrd="0" presId="urn:microsoft.com/office/officeart/2005/8/layout/lProcess2"/>
    <dgm:cxn modelId="{21BF7FAE-5468-418C-97A3-23D069E2FCF7}" srcId="{16CBC629-BBFD-4F9A-B882-035B39991D1B}" destId="{33A7936C-4671-484A-A1C1-DEFFD7A56C94}" srcOrd="2" destOrd="0" parTransId="{69698B1D-2E39-477C-8E77-CF51BEE6B9A1}" sibTransId="{EDD2D2AC-59C0-40BA-B6A0-9609A7F0ADD2}"/>
    <dgm:cxn modelId="{30E5E3B3-E08E-4AD0-9FF9-2D8A21663BE2}" srcId="{16CBC629-BBFD-4F9A-B882-035B39991D1B}" destId="{08EC9854-23B5-4A00-B56C-5AD5237BDA5A}" srcOrd="4" destOrd="0" parTransId="{C67125C2-83AF-4E2F-B25E-A53D6977E858}" sibTransId="{458701DE-B161-4AF0-9CB4-E092C2B179BB}"/>
    <dgm:cxn modelId="{30A2712D-8828-4C72-8D46-EB343FF7BB87}" type="presOf" srcId="{08EC9854-23B5-4A00-B56C-5AD5237BDA5A}" destId="{AC924EDD-A9C4-48EC-9D31-F1BF7D87FAFA}" srcOrd="1" destOrd="0" presId="urn:microsoft.com/office/officeart/2005/8/layout/lProcess2"/>
    <dgm:cxn modelId="{F69FE231-FB12-46C6-B638-69498F6FA99E}" srcId="{33A7936C-4671-484A-A1C1-DEFFD7A56C94}" destId="{3E49AD42-3C39-49FD-9741-980ADD741306}" srcOrd="1" destOrd="0" parTransId="{C8E4509A-2ECB-4F96-A941-19EDBA708479}" sibTransId="{935B2A47-987D-4738-B573-EF1FFA833F6B}"/>
    <dgm:cxn modelId="{8C458BCC-836B-4D3D-B81E-03CAD0576C05}" type="presOf" srcId="{08EC9854-23B5-4A00-B56C-5AD5237BDA5A}" destId="{B7DD5DB0-8E52-4C4B-BECC-C968A1BE9689}" srcOrd="0" destOrd="0" presId="urn:microsoft.com/office/officeart/2005/8/layout/lProcess2"/>
    <dgm:cxn modelId="{4D7D5FE0-03D5-4170-85EC-4FBCFFA7BE9E}" srcId="{BC445C4B-E5F4-4993-8ADA-39848656E562}" destId="{6A55F5F6-2217-4FF2-A38C-4550A412EB63}" srcOrd="1" destOrd="0" parTransId="{5C57B587-1EFD-4466-85BC-995EBB0A77EC}" sibTransId="{6D68623C-426B-410D-8C40-00F04B382AC9}"/>
    <dgm:cxn modelId="{39D849EE-BF0D-454E-BFC5-0C708717C8B2}" type="presOf" srcId="{BD0BAF64-44F3-4E24-AA44-AE06EAC8498A}" destId="{63A7A278-5AE4-475B-BB1E-4C03E33A9761}" srcOrd="0" destOrd="0" presId="urn:microsoft.com/office/officeart/2005/8/layout/lProcess2"/>
    <dgm:cxn modelId="{A9CFF446-E261-4B49-BAE4-881778C03A6E}" type="presOf" srcId="{C8FF8BC7-93EA-417C-B02E-98FDE2456F57}" destId="{EB62030D-2B5F-4446-BCFF-BE26A59BEA25}" srcOrd="0" destOrd="0" presId="urn:microsoft.com/office/officeart/2005/8/layout/lProcess2"/>
    <dgm:cxn modelId="{A700ECB6-1A8A-44B4-A07C-41BF0625E252}" srcId="{EFD308F6-D1B3-4C0C-9855-44828DA5C44A}" destId="{0F1A6B18-E219-4423-94D4-D115058EE63C}" srcOrd="1" destOrd="0" parTransId="{929EF41C-5868-4530-A531-EAB4F92D9557}" sibTransId="{E00D56BA-A217-4D2D-B6E5-2A3F6E01012E}"/>
    <dgm:cxn modelId="{9B4D9F97-8A6D-4811-94C9-55A331599000}" type="presOf" srcId="{0F1A6B18-E219-4423-94D4-D115058EE63C}" destId="{6C80386D-488A-4AEE-B012-52933C00D8D3}" srcOrd="0" destOrd="0" presId="urn:microsoft.com/office/officeart/2005/8/layout/lProcess2"/>
    <dgm:cxn modelId="{CE391F23-1924-4480-8327-87B1E135CC60}" srcId="{B0445115-083F-40AC-9D07-C334FCDF7275}" destId="{EE9BAB49-5536-4BB6-B880-0F0751938011}" srcOrd="1" destOrd="0" parTransId="{6292B3D7-132A-4669-858B-E3F17ACBB506}" sibTransId="{01EBA37C-DEA0-41A0-9098-663D14781DC1}"/>
    <dgm:cxn modelId="{FC47236B-DD3C-4A8C-A772-B1E98C37B4E6}" type="presOf" srcId="{7435A510-A477-4886-AFEB-EBC224DA7B5A}" destId="{B7DB2621-BED8-493A-BE18-D2C9AA9CADB6}" srcOrd="0" destOrd="0" presId="urn:microsoft.com/office/officeart/2005/8/layout/lProcess2"/>
    <dgm:cxn modelId="{E050FDF1-F835-4DBD-B1C5-32F9FF13126E}" type="presOf" srcId="{0A04856D-7682-4BDA-8210-3DB9D6411272}" destId="{C1849F99-FED7-4195-AA17-C0C5E24730A5}" srcOrd="0" destOrd="0" presId="urn:microsoft.com/office/officeart/2005/8/layout/lProcess2"/>
    <dgm:cxn modelId="{F79D7E00-0676-4BB8-88BD-528A3611E08D}" type="presOf" srcId="{BC445C4B-E5F4-4993-8ADA-39848656E562}" destId="{02CAF412-2961-44D6-97AD-EA0AC8E6F748}" srcOrd="0" destOrd="0" presId="urn:microsoft.com/office/officeart/2005/8/layout/lProcess2"/>
    <dgm:cxn modelId="{2DE3E178-DF11-4B87-B30F-B8515594356D}" type="presOf" srcId="{CC2A74AC-F65C-4F6E-AF3C-7618B38A48EA}" destId="{98867489-8B92-49BE-A6CB-8CEA559A72AE}" srcOrd="0" destOrd="0" presId="urn:microsoft.com/office/officeart/2005/8/layout/lProcess2"/>
    <dgm:cxn modelId="{1E674128-F43D-4039-8FAF-6DEC311F749B}" type="presOf" srcId="{60A6C7D1-1500-40C0-924C-911D61E0D6A2}" destId="{4D9EBF1B-B3F3-48BB-B8E9-1842BD1C3D0C}" srcOrd="0" destOrd="0" presId="urn:microsoft.com/office/officeart/2005/8/layout/lProcess2"/>
    <dgm:cxn modelId="{8A9E8AA8-CC92-4CCB-BC16-5FFE9E1EB729}" type="presOf" srcId="{252CA21B-0997-44CC-B0DE-29F741748850}" destId="{088FCDBB-91C5-4A5D-8EE5-C742B90574C3}" srcOrd="0" destOrd="0" presId="urn:microsoft.com/office/officeart/2005/8/layout/lProcess2"/>
    <dgm:cxn modelId="{93FAA93B-0D2B-4FB6-A7EB-9F81FA13CC92}" type="presOf" srcId="{EE9BAB49-5536-4BB6-B880-0F0751938011}" destId="{D0C7496B-2F63-4E57-9593-F30D221C026F}" srcOrd="0" destOrd="0" presId="urn:microsoft.com/office/officeart/2005/8/layout/lProcess2"/>
    <dgm:cxn modelId="{CB2F0964-1914-46E2-9318-7141C05754B5}" type="presOf" srcId="{33A7936C-4671-484A-A1C1-DEFFD7A56C94}" destId="{6A32D518-7AFA-4979-8B49-A7C071E34348}" srcOrd="1" destOrd="0" presId="urn:microsoft.com/office/officeart/2005/8/layout/lProcess2"/>
    <dgm:cxn modelId="{82A68E9C-420E-48DD-A8D2-60A3AF3DE4F1}" type="presOf" srcId="{33A7936C-4671-484A-A1C1-DEFFD7A56C94}" destId="{B65C7852-BE49-4DC3-AA17-3B70165F1F1D}" srcOrd="0" destOrd="0" presId="urn:microsoft.com/office/officeart/2005/8/layout/lProcess2"/>
    <dgm:cxn modelId="{B91DE3B1-0BC0-43C3-BBBF-9557E94E14E1}" type="presOf" srcId="{6B0FCF32-08C4-4CE2-BCFC-77C2A2D0A922}" destId="{F2BB2AA8-6CF3-43B8-8090-A98993095CA8}" srcOrd="0" destOrd="0" presId="urn:microsoft.com/office/officeart/2005/8/layout/lProcess2"/>
    <dgm:cxn modelId="{389FF6D5-C42C-4E2B-9CC8-36E9EA4EFA32}" type="presOf" srcId="{6A55F5F6-2217-4FF2-A38C-4550A412EB63}" destId="{FC98D61F-5E6A-489E-8FEA-F9AE123D357F}" srcOrd="0" destOrd="0" presId="urn:microsoft.com/office/officeart/2005/8/layout/lProcess2"/>
    <dgm:cxn modelId="{EE4C7895-5194-4AC4-B681-2738EB4ADF52}" type="presOf" srcId="{3E49AD42-3C39-49FD-9741-980ADD741306}" destId="{E3909F07-B45C-4543-9753-C7DB2D52DAB5}" srcOrd="0" destOrd="0" presId="urn:microsoft.com/office/officeart/2005/8/layout/lProcess2"/>
    <dgm:cxn modelId="{E04E3BF4-B68C-4EC2-BFE8-89056B73658F}" type="presOf" srcId="{EFD308F6-D1B3-4C0C-9855-44828DA5C44A}" destId="{EF508C20-017E-439E-B983-72E5AD289567}" srcOrd="1" destOrd="0" presId="urn:microsoft.com/office/officeart/2005/8/layout/lProcess2"/>
    <dgm:cxn modelId="{38EBFB8B-B0C3-440E-A727-E11F978DAB90}" type="presOf" srcId="{54F59145-A2A6-44BF-86FB-80BA31479624}" destId="{E7849A59-C0AF-4CFE-9523-AA350E78F875}" srcOrd="0" destOrd="0" presId="urn:microsoft.com/office/officeart/2005/8/layout/lProcess2"/>
    <dgm:cxn modelId="{7DA7F94F-4188-476E-9411-49FC955ABFB8}" type="presOf" srcId="{53BE35EB-4781-430B-9ACB-72E554D66861}" destId="{705A0F7B-C94A-4189-9EF8-85EED50BA3C7}" srcOrd="0" destOrd="0" presId="urn:microsoft.com/office/officeart/2005/8/layout/lProcess2"/>
    <dgm:cxn modelId="{8FCC2B77-A5FD-4C7D-AA88-9964E5C3C22B}" type="presParOf" srcId="{6119AC84-1114-4375-84A4-A34B9CCC832A}" destId="{EC14F4B8-F592-4506-81E7-0E386C3839D9}" srcOrd="0" destOrd="0" presId="urn:microsoft.com/office/officeart/2005/8/layout/lProcess2"/>
    <dgm:cxn modelId="{A95C6EAC-E9C7-49F1-B622-EEB6C9CA0719}" type="presParOf" srcId="{EC14F4B8-F592-4506-81E7-0E386C3839D9}" destId="{88D6523F-1E7C-45B3-B150-3316E1EAE1F2}" srcOrd="0" destOrd="0" presId="urn:microsoft.com/office/officeart/2005/8/layout/lProcess2"/>
    <dgm:cxn modelId="{1B5A6F8E-248A-4373-962C-B425C577FE98}" type="presParOf" srcId="{EC14F4B8-F592-4506-81E7-0E386C3839D9}" destId="{EF508C20-017E-439E-B983-72E5AD289567}" srcOrd="1" destOrd="0" presId="urn:microsoft.com/office/officeart/2005/8/layout/lProcess2"/>
    <dgm:cxn modelId="{897D2C43-0B57-496F-9006-3A189503070E}" type="presParOf" srcId="{EC14F4B8-F592-4506-81E7-0E386C3839D9}" destId="{90D86934-6D2F-4BAB-ACD8-25B63806E009}" srcOrd="2" destOrd="0" presId="urn:microsoft.com/office/officeart/2005/8/layout/lProcess2"/>
    <dgm:cxn modelId="{504397DF-E4AB-42A6-B857-C4741772C1C8}" type="presParOf" srcId="{90D86934-6D2F-4BAB-ACD8-25B63806E009}" destId="{D9085838-FF2A-4468-9265-0BFFFC3FAA7C}" srcOrd="0" destOrd="0" presId="urn:microsoft.com/office/officeart/2005/8/layout/lProcess2"/>
    <dgm:cxn modelId="{6148D607-09EF-479F-BEA1-1F9E1CC24F9C}" type="presParOf" srcId="{D9085838-FF2A-4468-9265-0BFFFC3FAA7C}" destId="{C1849F99-FED7-4195-AA17-C0C5E24730A5}" srcOrd="0" destOrd="0" presId="urn:microsoft.com/office/officeart/2005/8/layout/lProcess2"/>
    <dgm:cxn modelId="{02AF00F3-BD83-4B06-8320-7FBC94DB1F29}" type="presParOf" srcId="{D9085838-FF2A-4468-9265-0BFFFC3FAA7C}" destId="{760B9E12-5AE2-4651-9022-7B4F07204D38}" srcOrd="1" destOrd="0" presId="urn:microsoft.com/office/officeart/2005/8/layout/lProcess2"/>
    <dgm:cxn modelId="{B981551A-D47B-463E-BB04-84C9BE7457E7}" type="presParOf" srcId="{D9085838-FF2A-4468-9265-0BFFFC3FAA7C}" destId="{6C80386D-488A-4AEE-B012-52933C00D8D3}" srcOrd="2" destOrd="0" presId="urn:microsoft.com/office/officeart/2005/8/layout/lProcess2"/>
    <dgm:cxn modelId="{61E6E58D-7034-493B-913D-DA69EF4F77AF}" type="presParOf" srcId="{D9085838-FF2A-4468-9265-0BFFFC3FAA7C}" destId="{4A87CC7F-37CD-4302-BF01-567CC6C08C97}" srcOrd="3" destOrd="0" presId="urn:microsoft.com/office/officeart/2005/8/layout/lProcess2"/>
    <dgm:cxn modelId="{A82DF190-99A3-4815-BE80-C3F5A41EB85C}" type="presParOf" srcId="{D9085838-FF2A-4468-9265-0BFFFC3FAA7C}" destId="{E7849A59-C0AF-4CFE-9523-AA350E78F875}" srcOrd="4" destOrd="0" presId="urn:microsoft.com/office/officeart/2005/8/layout/lProcess2"/>
    <dgm:cxn modelId="{B57A55EC-D8D1-4026-AB1B-432D6550D255}" type="presParOf" srcId="{D9085838-FF2A-4468-9265-0BFFFC3FAA7C}" destId="{1ED77F38-2861-4DC6-BEE3-9721BF3C1B99}" srcOrd="5" destOrd="0" presId="urn:microsoft.com/office/officeart/2005/8/layout/lProcess2"/>
    <dgm:cxn modelId="{F403B82A-01B1-4549-BCBA-46BF3B2823F0}" type="presParOf" srcId="{D9085838-FF2A-4468-9265-0BFFFC3FAA7C}" destId="{F2BB2AA8-6CF3-43B8-8090-A98993095CA8}" srcOrd="6" destOrd="0" presId="urn:microsoft.com/office/officeart/2005/8/layout/lProcess2"/>
    <dgm:cxn modelId="{F0175E60-5FAA-4B2C-89FB-C6CB431B5B4A}" type="presParOf" srcId="{D9085838-FF2A-4468-9265-0BFFFC3FAA7C}" destId="{8CDE0665-B4F3-4BFD-BC3E-9A64684B5B21}" srcOrd="7" destOrd="0" presId="urn:microsoft.com/office/officeart/2005/8/layout/lProcess2"/>
    <dgm:cxn modelId="{C5B04A81-606F-4D34-B83F-E56866D5A517}" type="presParOf" srcId="{D9085838-FF2A-4468-9265-0BFFFC3FAA7C}" destId="{705A0F7B-C94A-4189-9EF8-85EED50BA3C7}" srcOrd="8" destOrd="0" presId="urn:microsoft.com/office/officeart/2005/8/layout/lProcess2"/>
    <dgm:cxn modelId="{31BA3C9E-7A49-4431-BC9C-469B00B21256}" type="presParOf" srcId="{6119AC84-1114-4375-84A4-A34B9CCC832A}" destId="{EFBE9868-8625-4E6B-93A3-F69D550422EC}" srcOrd="1" destOrd="0" presId="urn:microsoft.com/office/officeart/2005/8/layout/lProcess2"/>
    <dgm:cxn modelId="{D5F30EC4-49D2-45B7-A7A2-D454201A5E0E}" type="presParOf" srcId="{6119AC84-1114-4375-84A4-A34B9CCC832A}" destId="{81EB1231-6982-4949-ADD3-DE4B0F47EF70}" srcOrd="2" destOrd="0" presId="urn:microsoft.com/office/officeart/2005/8/layout/lProcess2"/>
    <dgm:cxn modelId="{9F412EF4-A632-4070-949D-F48C60535568}" type="presParOf" srcId="{81EB1231-6982-4949-ADD3-DE4B0F47EF70}" destId="{02CAF412-2961-44D6-97AD-EA0AC8E6F748}" srcOrd="0" destOrd="0" presId="urn:microsoft.com/office/officeart/2005/8/layout/lProcess2"/>
    <dgm:cxn modelId="{10D69857-AEDA-4117-A600-1D4DF3E044E4}" type="presParOf" srcId="{81EB1231-6982-4949-ADD3-DE4B0F47EF70}" destId="{5EF2BCB9-A498-4877-8C42-9D4E48FC0524}" srcOrd="1" destOrd="0" presId="urn:microsoft.com/office/officeart/2005/8/layout/lProcess2"/>
    <dgm:cxn modelId="{D238B86C-511B-4B02-A00F-3EDFCBFD495A}" type="presParOf" srcId="{81EB1231-6982-4949-ADD3-DE4B0F47EF70}" destId="{63E4C9AB-7FFF-4476-A55B-CE8CC598EEC0}" srcOrd="2" destOrd="0" presId="urn:microsoft.com/office/officeart/2005/8/layout/lProcess2"/>
    <dgm:cxn modelId="{20D094B7-AAEA-42A3-97AF-DB1D7134EA7E}" type="presParOf" srcId="{63E4C9AB-7FFF-4476-A55B-CE8CC598EEC0}" destId="{1C6D2E7E-5FFE-4761-B034-8273CD2206D0}" srcOrd="0" destOrd="0" presId="urn:microsoft.com/office/officeart/2005/8/layout/lProcess2"/>
    <dgm:cxn modelId="{C1CC01BB-9E2E-484D-B908-75474AA17F82}" type="presParOf" srcId="{1C6D2E7E-5FFE-4761-B034-8273CD2206D0}" destId="{24E5D726-D608-4A68-BF0B-180718DAA29B}" srcOrd="0" destOrd="0" presId="urn:microsoft.com/office/officeart/2005/8/layout/lProcess2"/>
    <dgm:cxn modelId="{9BDC884F-A9AC-4A3E-B84C-8FF9DB642803}" type="presParOf" srcId="{1C6D2E7E-5FFE-4761-B034-8273CD2206D0}" destId="{4F210892-5F91-480E-8B85-E31FEBA6ED14}" srcOrd="1" destOrd="0" presId="urn:microsoft.com/office/officeart/2005/8/layout/lProcess2"/>
    <dgm:cxn modelId="{071E2A5E-1BE6-45B4-80E0-623E51095F53}" type="presParOf" srcId="{1C6D2E7E-5FFE-4761-B034-8273CD2206D0}" destId="{FC98D61F-5E6A-489E-8FEA-F9AE123D357F}" srcOrd="2" destOrd="0" presId="urn:microsoft.com/office/officeart/2005/8/layout/lProcess2"/>
    <dgm:cxn modelId="{5C224B1E-1466-4A42-9B4B-B12F1BC8EF86}" type="presParOf" srcId="{1C6D2E7E-5FFE-4761-B034-8273CD2206D0}" destId="{42A26FD5-12B2-419E-86DA-A26EAD4F6686}" srcOrd="3" destOrd="0" presId="urn:microsoft.com/office/officeart/2005/8/layout/lProcess2"/>
    <dgm:cxn modelId="{65584A1B-1EE8-4CFF-BBE8-FDE43C5D2730}" type="presParOf" srcId="{1C6D2E7E-5FFE-4761-B034-8273CD2206D0}" destId="{EE087949-28AD-4DB7-B6F5-3E4C3B0F2E5C}" srcOrd="4" destOrd="0" presId="urn:microsoft.com/office/officeart/2005/8/layout/lProcess2"/>
    <dgm:cxn modelId="{65770397-39E2-485D-93B8-E50EAB11C531}" type="presParOf" srcId="{1C6D2E7E-5FFE-4761-B034-8273CD2206D0}" destId="{5B5157EF-EBE3-42B4-B132-86C54ADC2DCE}" srcOrd="5" destOrd="0" presId="urn:microsoft.com/office/officeart/2005/8/layout/lProcess2"/>
    <dgm:cxn modelId="{7CB87B7D-2D2C-40C2-AA61-7D331E50D403}" type="presParOf" srcId="{1C6D2E7E-5FFE-4761-B034-8273CD2206D0}" destId="{EB62030D-2B5F-4446-BCFF-BE26A59BEA25}" srcOrd="6" destOrd="0" presId="urn:microsoft.com/office/officeart/2005/8/layout/lProcess2"/>
    <dgm:cxn modelId="{900DE4D0-AF19-48BE-BC01-240177986738}" type="presParOf" srcId="{1C6D2E7E-5FFE-4761-B034-8273CD2206D0}" destId="{5B196934-2F8D-491C-A0CD-D3B8CB842189}" srcOrd="7" destOrd="0" presId="urn:microsoft.com/office/officeart/2005/8/layout/lProcess2"/>
    <dgm:cxn modelId="{074D1755-F098-4A13-9306-A79F90707971}" type="presParOf" srcId="{1C6D2E7E-5FFE-4761-B034-8273CD2206D0}" destId="{63A7A278-5AE4-475B-BB1E-4C03E33A9761}" srcOrd="8" destOrd="0" presId="urn:microsoft.com/office/officeart/2005/8/layout/lProcess2"/>
    <dgm:cxn modelId="{52E4FBDD-BEC9-4699-A364-99D08FB5D1CE}" type="presParOf" srcId="{6119AC84-1114-4375-84A4-A34B9CCC832A}" destId="{868C5275-C28C-45FB-B2E3-81A5FFC72259}" srcOrd="3" destOrd="0" presId="urn:microsoft.com/office/officeart/2005/8/layout/lProcess2"/>
    <dgm:cxn modelId="{216CCBAE-D057-4285-AF37-20C44131E569}" type="presParOf" srcId="{6119AC84-1114-4375-84A4-A34B9CCC832A}" destId="{698AA8EC-F6BD-4140-965D-54A0AE45BCF2}" srcOrd="4" destOrd="0" presId="urn:microsoft.com/office/officeart/2005/8/layout/lProcess2"/>
    <dgm:cxn modelId="{392563A1-6F5E-4E42-8562-7171B806D56F}" type="presParOf" srcId="{698AA8EC-F6BD-4140-965D-54A0AE45BCF2}" destId="{B65C7852-BE49-4DC3-AA17-3B70165F1F1D}" srcOrd="0" destOrd="0" presId="urn:microsoft.com/office/officeart/2005/8/layout/lProcess2"/>
    <dgm:cxn modelId="{C7686B61-2E0F-46F3-A4C9-C493915E5A17}" type="presParOf" srcId="{698AA8EC-F6BD-4140-965D-54A0AE45BCF2}" destId="{6A32D518-7AFA-4979-8B49-A7C071E34348}" srcOrd="1" destOrd="0" presId="urn:microsoft.com/office/officeart/2005/8/layout/lProcess2"/>
    <dgm:cxn modelId="{D0B0AFD9-E853-420A-9901-91AEA7F4E5D5}" type="presParOf" srcId="{698AA8EC-F6BD-4140-965D-54A0AE45BCF2}" destId="{AFC7DE1A-D9A5-4C7D-94A8-B1E7819AA44B}" srcOrd="2" destOrd="0" presId="urn:microsoft.com/office/officeart/2005/8/layout/lProcess2"/>
    <dgm:cxn modelId="{F1737B5A-9896-45BE-A534-9B2AD36E9BB2}" type="presParOf" srcId="{AFC7DE1A-D9A5-4C7D-94A8-B1E7819AA44B}" destId="{1582401C-65F6-4212-8E8F-D015F8541DD7}" srcOrd="0" destOrd="0" presId="urn:microsoft.com/office/officeart/2005/8/layout/lProcess2"/>
    <dgm:cxn modelId="{B4B44BDE-C950-4107-9F23-5E1B43904B10}" type="presParOf" srcId="{1582401C-65F6-4212-8E8F-D015F8541DD7}" destId="{4D9EBF1B-B3F3-48BB-B8E9-1842BD1C3D0C}" srcOrd="0" destOrd="0" presId="urn:microsoft.com/office/officeart/2005/8/layout/lProcess2"/>
    <dgm:cxn modelId="{37A1D6FF-03E1-4AA0-AF4E-409D56E7054B}" type="presParOf" srcId="{1582401C-65F6-4212-8E8F-D015F8541DD7}" destId="{00AEB670-79C9-4DAC-98A0-62B6BBA46007}" srcOrd="1" destOrd="0" presId="urn:microsoft.com/office/officeart/2005/8/layout/lProcess2"/>
    <dgm:cxn modelId="{0AF276E6-A94D-4D15-AE17-6AD8070F247E}" type="presParOf" srcId="{1582401C-65F6-4212-8E8F-D015F8541DD7}" destId="{E3909F07-B45C-4543-9753-C7DB2D52DAB5}" srcOrd="2" destOrd="0" presId="urn:microsoft.com/office/officeart/2005/8/layout/lProcess2"/>
    <dgm:cxn modelId="{A595FD77-F707-409D-AEC3-493589A9CC1B}" type="presParOf" srcId="{1582401C-65F6-4212-8E8F-D015F8541DD7}" destId="{520E9FD0-9140-46BC-888F-706F8AEDCB31}" srcOrd="3" destOrd="0" presId="urn:microsoft.com/office/officeart/2005/8/layout/lProcess2"/>
    <dgm:cxn modelId="{F21D1CAC-C432-48BA-AA5E-7A9E76AD2440}" type="presParOf" srcId="{1582401C-65F6-4212-8E8F-D015F8541DD7}" destId="{088FCDBB-91C5-4A5D-8EE5-C742B90574C3}" srcOrd="4" destOrd="0" presId="urn:microsoft.com/office/officeart/2005/8/layout/lProcess2"/>
    <dgm:cxn modelId="{0386CDE0-7B66-4F88-AC67-9CF2F7401A67}" type="presParOf" srcId="{6119AC84-1114-4375-84A4-A34B9CCC832A}" destId="{6E9BC51E-9E5D-40F6-9E0D-D0F3DC77E222}" srcOrd="5" destOrd="0" presId="urn:microsoft.com/office/officeart/2005/8/layout/lProcess2"/>
    <dgm:cxn modelId="{08067C17-7638-471C-AE97-F08C4BEF26D1}" type="presParOf" srcId="{6119AC84-1114-4375-84A4-A34B9CCC832A}" destId="{FFBF09B4-E524-430A-8972-522B4A751B3A}" srcOrd="6" destOrd="0" presId="urn:microsoft.com/office/officeart/2005/8/layout/lProcess2"/>
    <dgm:cxn modelId="{B44015D0-CB1C-4B13-B02F-7BE464E25667}" type="presParOf" srcId="{FFBF09B4-E524-430A-8972-522B4A751B3A}" destId="{3EF394CE-F46F-4A8D-A892-A6CAC86ECF05}" srcOrd="0" destOrd="0" presId="urn:microsoft.com/office/officeart/2005/8/layout/lProcess2"/>
    <dgm:cxn modelId="{76D7D37D-00FF-4CF2-BDA3-2C8E344AFF7E}" type="presParOf" srcId="{FFBF09B4-E524-430A-8972-522B4A751B3A}" destId="{F347CFA5-D1F6-4DB1-89CE-AD2B5F87F86E}" srcOrd="1" destOrd="0" presId="urn:microsoft.com/office/officeart/2005/8/layout/lProcess2"/>
    <dgm:cxn modelId="{879FC226-CD63-4E0F-89F3-4350A559BD92}" type="presParOf" srcId="{FFBF09B4-E524-430A-8972-522B4A751B3A}" destId="{FB4FE620-074A-47BD-B687-A8C0408BB8A9}" srcOrd="2" destOrd="0" presId="urn:microsoft.com/office/officeart/2005/8/layout/lProcess2"/>
    <dgm:cxn modelId="{232D616C-B56A-4A6A-90F1-CB7D70F130A8}" type="presParOf" srcId="{FB4FE620-074A-47BD-B687-A8C0408BB8A9}" destId="{473FC4F5-51B5-4FD1-8488-9E88CA99A852}" srcOrd="0" destOrd="0" presId="urn:microsoft.com/office/officeart/2005/8/layout/lProcess2"/>
    <dgm:cxn modelId="{CF515943-9F76-4A9C-BB47-FCD1FBF3F6D5}" type="presParOf" srcId="{473FC4F5-51B5-4FD1-8488-9E88CA99A852}" destId="{74BC6B84-9AD7-4516-920C-A15E96C862E8}" srcOrd="0" destOrd="0" presId="urn:microsoft.com/office/officeart/2005/8/layout/lProcess2"/>
    <dgm:cxn modelId="{1FDC12E1-4BC9-43CB-9E9E-3A9256AFACFC}" type="presParOf" srcId="{473FC4F5-51B5-4FD1-8488-9E88CA99A852}" destId="{4312D038-359D-4584-A3BE-924A10DA07B3}" srcOrd="1" destOrd="0" presId="urn:microsoft.com/office/officeart/2005/8/layout/lProcess2"/>
    <dgm:cxn modelId="{4F503FF6-E598-441D-98A1-68D22B3348F4}" type="presParOf" srcId="{473FC4F5-51B5-4FD1-8488-9E88CA99A852}" destId="{D0C7496B-2F63-4E57-9593-F30D221C026F}" srcOrd="2" destOrd="0" presId="urn:microsoft.com/office/officeart/2005/8/layout/lProcess2"/>
    <dgm:cxn modelId="{165985BB-BC17-42CD-8FA0-C1BE838205F0}" type="presParOf" srcId="{473FC4F5-51B5-4FD1-8488-9E88CA99A852}" destId="{2633E8F7-99D7-48F0-A358-8F5CD6A2C6CC}" srcOrd="3" destOrd="0" presId="urn:microsoft.com/office/officeart/2005/8/layout/lProcess2"/>
    <dgm:cxn modelId="{F729A483-35E9-40EC-B170-3A31AD3BD4D6}" type="presParOf" srcId="{473FC4F5-51B5-4FD1-8488-9E88CA99A852}" destId="{98867489-8B92-49BE-A6CB-8CEA559A72AE}" srcOrd="4" destOrd="0" presId="urn:microsoft.com/office/officeart/2005/8/layout/lProcess2"/>
    <dgm:cxn modelId="{8DD732BC-2DB4-4861-9CA1-1784271ADD1F}" type="presParOf" srcId="{6119AC84-1114-4375-84A4-A34B9CCC832A}" destId="{C89627DE-CB76-4B47-B0CB-1B02952250DF}" srcOrd="7" destOrd="0" presId="urn:microsoft.com/office/officeart/2005/8/layout/lProcess2"/>
    <dgm:cxn modelId="{DF4E3290-5825-4007-AB75-57C5C2065A09}" type="presParOf" srcId="{6119AC84-1114-4375-84A4-A34B9CCC832A}" destId="{46FF43C6-3D2A-48BE-A0CF-F86D30AA76EE}" srcOrd="8" destOrd="0" presId="urn:microsoft.com/office/officeart/2005/8/layout/lProcess2"/>
    <dgm:cxn modelId="{E1C010DD-C781-4365-A960-6A9B30B938C2}" type="presParOf" srcId="{46FF43C6-3D2A-48BE-A0CF-F86D30AA76EE}" destId="{B7DD5DB0-8E52-4C4B-BECC-C968A1BE9689}" srcOrd="0" destOrd="0" presId="urn:microsoft.com/office/officeart/2005/8/layout/lProcess2"/>
    <dgm:cxn modelId="{168DA354-0BEF-4FF4-A1B4-770BECA08A3F}" type="presParOf" srcId="{46FF43C6-3D2A-48BE-A0CF-F86D30AA76EE}" destId="{AC924EDD-A9C4-48EC-9D31-F1BF7D87FAFA}" srcOrd="1" destOrd="0" presId="urn:microsoft.com/office/officeart/2005/8/layout/lProcess2"/>
    <dgm:cxn modelId="{222ACEC9-B9FC-456B-862C-85A1B9DDC727}" type="presParOf" srcId="{46FF43C6-3D2A-48BE-A0CF-F86D30AA76EE}" destId="{148E379F-A21E-40B2-B2A9-6497B5E88623}" srcOrd="2" destOrd="0" presId="urn:microsoft.com/office/officeart/2005/8/layout/lProcess2"/>
    <dgm:cxn modelId="{819A457E-1991-49C5-860A-EC18BD655FD9}" type="presParOf" srcId="{148E379F-A21E-40B2-B2A9-6497B5E88623}" destId="{397629B8-F39B-408C-8992-D63A2A4533EC}" srcOrd="0" destOrd="0" presId="urn:microsoft.com/office/officeart/2005/8/layout/lProcess2"/>
    <dgm:cxn modelId="{6D4080E9-5F22-4EAF-A9A7-F2C9F220873E}" type="presParOf" srcId="{397629B8-F39B-408C-8992-D63A2A4533EC}" destId="{B7DB2621-BED8-493A-BE18-D2C9AA9CADB6}" srcOrd="0" destOrd="0" presId="urn:microsoft.com/office/officeart/2005/8/layout/lProcess2"/>
    <dgm:cxn modelId="{36D6FF85-D701-4C6A-8578-5E913AB7D0E6}" type="presParOf" srcId="{397629B8-F39B-408C-8992-D63A2A4533EC}" destId="{B57B6518-59CE-444C-82C6-869803AA8F60}" srcOrd="1" destOrd="0" presId="urn:microsoft.com/office/officeart/2005/8/layout/lProcess2"/>
    <dgm:cxn modelId="{FEEAB77A-FE70-4C33-908C-488A36C77125}" type="presParOf" srcId="{397629B8-F39B-408C-8992-D63A2A4533EC}" destId="{AF222AA3-4823-4955-A0FD-FBA51591944B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0E2276-E488-4BC0-9238-DD8A4AD26889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D7FF042-06DA-440C-B076-0D40C928379D}">
      <dgm:prSet phldrT="[Text]"/>
      <dgm:spPr/>
      <dgm:t>
        <a:bodyPr/>
        <a:lstStyle/>
        <a:p>
          <a:r>
            <a:rPr lang="zh-CN" altLang="en-US" b="1" dirty="0" smtClean="0">
              <a:latin typeface="Arial" panose="020B0604020202020204" pitchFamily="34" charset="0"/>
            </a:rPr>
            <a:t>答疑解惑</a:t>
          </a:r>
          <a:endParaRPr lang="zh-CN" altLang="en-US" dirty="0"/>
        </a:p>
      </dgm:t>
    </dgm:pt>
    <dgm:pt modelId="{3B9E339E-2E09-4F6D-A893-E973DA189C6E}" type="parTrans" cxnId="{CCDC29C2-0769-48D8-ABD7-0E708972EBCC}">
      <dgm:prSet/>
      <dgm:spPr/>
      <dgm:t>
        <a:bodyPr/>
        <a:lstStyle/>
        <a:p>
          <a:endParaRPr lang="zh-CN" altLang="en-US"/>
        </a:p>
      </dgm:t>
    </dgm:pt>
    <dgm:pt modelId="{CA999C4F-AA36-40CA-81FE-D8DB8A72F0DB}" type="sibTrans" cxnId="{CCDC29C2-0769-48D8-ABD7-0E708972EBCC}">
      <dgm:prSet/>
      <dgm:spPr/>
      <dgm:t>
        <a:bodyPr/>
        <a:lstStyle/>
        <a:p>
          <a:endParaRPr lang="zh-CN" altLang="en-US"/>
        </a:p>
      </dgm:t>
    </dgm:pt>
    <dgm:pt modelId="{FE86F1A3-221F-4EAE-A022-149DFC63CBFA}">
      <dgm:prSet phldrT="[Text]"/>
      <dgm:spPr/>
      <dgm:t>
        <a:bodyPr/>
        <a:lstStyle/>
        <a:p>
          <a:r>
            <a:rPr kumimoji="1" lang="zh-CN" altLang="en-US" b="1" dirty="0" smtClean="0">
              <a:solidFill>
                <a:srgbClr val="605F60"/>
              </a:solidFill>
              <a:latin typeface="+mn-ea"/>
              <a:ea typeface="+mn-ea"/>
            </a:rPr>
            <a:t>知识检索</a:t>
          </a:r>
          <a:endParaRPr lang="zh-CN" altLang="en-US" b="1" dirty="0"/>
        </a:p>
      </dgm:t>
    </dgm:pt>
    <dgm:pt modelId="{3AD4B656-644D-4ED4-8093-55D8459D1F19}" type="parTrans" cxnId="{F97703C6-466E-4EB8-95EB-2EEACF085541}">
      <dgm:prSet/>
      <dgm:spPr/>
      <dgm:t>
        <a:bodyPr/>
        <a:lstStyle/>
        <a:p>
          <a:endParaRPr lang="zh-CN" altLang="en-US"/>
        </a:p>
      </dgm:t>
    </dgm:pt>
    <dgm:pt modelId="{1A49300E-F9AD-47C8-870C-836E6296610B}" type="sibTrans" cxnId="{F97703C6-466E-4EB8-95EB-2EEACF085541}">
      <dgm:prSet/>
      <dgm:spPr/>
      <dgm:t>
        <a:bodyPr/>
        <a:lstStyle/>
        <a:p>
          <a:endParaRPr lang="zh-CN" altLang="en-US"/>
        </a:p>
      </dgm:t>
    </dgm:pt>
    <dgm:pt modelId="{B81015E3-DE8E-42A8-A092-0AC13447B11C}">
      <dgm:prSet phldrT="[Text]"/>
      <dgm:spPr/>
      <dgm:t>
        <a:bodyPr/>
        <a:lstStyle/>
        <a:p>
          <a:r>
            <a:rPr kumimoji="1" lang="zh-CN" altLang="en-US" b="1" dirty="0" smtClean="0">
              <a:solidFill>
                <a:srgbClr val="605F60"/>
              </a:solidFill>
              <a:latin typeface="+mn-ea"/>
              <a:ea typeface="+mn-ea"/>
            </a:rPr>
            <a:t>自助问答</a:t>
          </a:r>
          <a:endParaRPr lang="zh-CN" altLang="en-US" b="1" dirty="0"/>
        </a:p>
      </dgm:t>
    </dgm:pt>
    <dgm:pt modelId="{2F820490-19BA-456F-92D0-5A52A4A788D2}" type="parTrans" cxnId="{7D98C5E6-D918-4FA3-87C3-41589718ADF3}">
      <dgm:prSet/>
      <dgm:spPr/>
      <dgm:t>
        <a:bodyPr/>
        <a:lstStyle/>
        <a:p>
          <a:endParaRPr lang="zh-CN" altLang="en-US"/>
        </a:p>
      </dgm:t>
    </dgm:pt>
    <dgm:pt modelId="{4963BF38-55FB-4315-8192-B21DAEE6E4AF}" type="sibTrans" cxnId="{7D98C5E6-D918-4FA3-87C3-41589718ADF3}">
      <dgm:prSet/>
      <dgm:spPr/>
      <dgm:t>
        <a:bodyPr/>
        <a:lstStyle/>
        <a:p>
          <a:endParaRPr lang="zh-CN" altLang="en-US"/>
        </a:p>
      </dgm:t>
    </dgm:pt>
    <dgm:pt modelId="{5D6325B1-CBB2-47CC-8436-3FA570250D5E}">
      <dgm:prSet phldrT="[Text]"/>
      <dgm:spPr/>
      <dgm:t>
        <a:bodyPr/>
        <a:lstStyle/>
        <a:p>
          <a:r>
            <a:rPr lang="zh-CN" altLang="en-US" b="1" dirty="0" smtClean="0">
              <a:latin typeface="Arial" panose="020B0604020202020204" pitchFamily="34" charset="0"/>
            </a:rPr>
            <a:t>消息管理</a:t>
          </a:r>
          <a:endParaRPr lang="zh-CN" altLang="en-US" dirty="0"/>
        </a:p>
      </dgm:t>
    </dgm:pt>
    <dgm:pt modelId="{39734208-2C4B-4D90-8777-48D66755F0F1}" type="parTrans" cxnId="{9D0F8D31-D290-4F74-88D3-3302F3660787}">
      <dgm:prSet/>
      <dgm:spPr/>
      <dgm:t>
        <a:bodyPr/>
        <a:lstStyle/>
        <a:p>
          <a:endParaRPr lang="zh-CN" altLang="en-US"/>
        </a:p>
      </dgm:t>
    </dgm:pt>
    <dgm:pt modelId="{A17E51C5-A9FD-45CD-BB57-EA40BFD0D850}" type="sibTrans" cxnId="{9D0F8D31-D290-4F74-88D3-3302F3660787}">
      <dgm:prSet/>
      <dgm:spPr/>
      <dgm:t>
        <a:bodyPr/>
        <a:lstStyle/>
        <a:p>
          <a:endParaRPr lang="zh-CN" altLang="en-US"/>
        </a:p>
      </dgm:t>
    </dgm:pt>
    <dgm:pt modelId="{9D3917C0-5B77-473B-BE0D-1632A0AE7F49}">
      <dgm:prSet phldrT="[Text]"/>
      <dgm:spPr/>
      <dgm:t>
        <a:bodyPr/>
        <a:lstStyle/>
        <a:p>
          <a:r>
            <a:rPr kumimoji="1" lang="zh-CN" altLang="en-US" b="1" dirty="0" smtClean="0">
              <a:solidFill>
                <a:srgbClr val="605F60"/>
              </a:solidFill>
              <a:latin typeface="+mn-ea"/>
              <a:ea typeface="+mn-ea"/>
            </a:rPr>
            <a:t>消息提醒</a:t>
          </a:r>
          <a:endParaRPr lang="zh-CN" altLang="en-US" b="1" dirty="0"/>
        </a:p>
      </dgm:t>
    </dgm:pt>
    <dgm:pt modelId="{3AB1C82B-B464-4B6E-8257-567D2C325486}" type="parTrans" cxnId="{4562364B-ACF7-44A2-976D-6F15621355C3}">
      <dgm:prSet/>
      <dgm:spPr/>
      <dgm:t>
        <a:bodyPr/>
        <a:lstStyle/>
        <a:p>
          <a:endParaRPr lang="zh-CN" altLang="en-US"/>
        </a:p>
      </dgm:t>
    </dgm:pt>
    <dgm:pt modelId="{1379B717-D663-4BBF-997D-4235B462EA98}" type="sibTrans" cxnId="{4562364B-ACF7-44A2-976D-6F15621355C3}">
      <dgm:prSet/>
      <dgm:spPr/>
      <dgm:t>
        <a:bodyPr/>
        <a:lstStyle/>
        <a:p>
          <a:endParaRPr lang="zh-CN" altLang="en-US"/>
        </a:p>
      </dgm:t>
    </dgm:pt>
    <dgm:pt modelId="{22A91EB4-2C1D-4937-B702-F6283640F4E3}">
      <dgm:prSet phldrT="[Text]"/>
      <dgm:spPr/>
      <dgm:t>
        <a:bodyPr/>
        <a:lstStyle/>
        <a:p>
          <a:r>
            <a:rPr kumimoji="1" lang="zh-CN" altLang="en-US" b="1" dirty="0" smtClean="0">
              <a:solidFill>
                <a:schemeClr val="bg1"/>
              </a:solidFill>
              <a:latin typeface="+mn-ea"/>
              <a:ea typeface="+mn-ea"/>
            </a:rPr>
            <a:t>学习监督和管理</a:t>
          </a:r>
          <a:endParaRPr lang="zh-CN" altLang="en-US" b="1" dirty="0">
            <a:solidFill>
              <a:schemeClr val="bg1"/>
            </a:solidFill>
          </a:endParaRPr>
        </a:p>
      </dgm:t>
    </dgm:pt>
    <dgm:pt modelId="{E61AE37D-7725-4212-8368-1A0E9FFB7EED}" type="parTrans" cxnId="{DA73879B-A433-4C89-9959-EE4B20495545}">
      <dgm:prSet/>
      <dgm:spPr/>
      <dgm:t>
        <a:bodyPr/>
        <a:lstStyle/>
        <a:p>
          <a:endParaRPr lang="zh-CN" altLang="en-US"/>
        </a:p>
      </dgm:t>
    </dgm:pt>
    <dgm:pt modelId="{9293DF26-0882-4284-AF9B-0DFA0B62B370}" type="sibTrans" cxnId="{DA73879B-A433-4C89-9959-EE4B20495545}">
      <dgm:prSet/>
      <dgm:spPr/>
      <dgm:t>
        <a:bodyPr/>
        <a:lstStyle/>
        <a:p>
          <a:endParaRPr lang="zh-CN" altLang="en-US"/>
        </a:p>
      </dgm:t>
    </dgm:pt>
    <dgm:pt modelId="{41F72734-D791-4D7B-A4B0-566C66A1C81E}">
      <dgm:prSet phldrT="[Text]"/>
      <dgm:spPr/>
      <dgm:t>
        <a:bodyPr/>
        <a:lstStyle/>
        <a:p>
          <a:r>
            <a:rPr lang="zh-CN" altLang="en-US" b="1" dirty="0" smtClean="0">
              <a:latin typeface="Arial" panose="020B0604020202020204" pitchFamily="34" charset="0"/>
            </a:rPr>
            <a:t>社交化氛围</a:t>
          </a:r>
          <a:endParaRPr lang="zh-CN" altLang="en-US" dirty="0"/>
        </a:p>
      </dgm:t>
    </dgm:pt>
    <dgm:pt modelId="{28CDA63B-2CEA-4CA8-BD43-3AD01D7E5066}" type="parTrans" cxnId="{9A0A4099-EACE-4AA0-BC13-F2D05759A759}">
      <dgm:prSet/>
      <dgm:spPr/>
      <dgm:t>
        <a:bodyPr/>
        <a:lstStyle/>
        <a:p>
          <a:endParaRPr lang="zh-CN" altLang="en-US"/>
        </a:p>
      </dgm:t>
    </dgm:pt>
    <dgm:pt modelId="{CEE3EC19-A301-4117-A4F5-6FF06144D1FD}" type="sibTrans" cxnId="{9A0A4099-EACE-4AA0-BC13-F2D05759A759}">
      <dgm:prSet/>
      <dgm:spPr/>
      <dgm:t>
        <a:bodyPr/>
        <a:lstStyle/>
        <a:p>
          <a:endParaRPr lang="zh-CN" altLang="en-US"/>
        </a:p>
      </dgm:t>
    </dgm:pt>
    <dgm:pt modelId="{A09D62A2-4715-427C-9AEE-848026ECC615}">
      <dgm:prSet phldrT="[Text]"/>
      <dgm:spPr/>
      <dgm:t>
        <a:bodyPr/>
        <a:lstStyle/>
        <a:p>
          <a:r>
            <a:rPr kumimoji="1" lang="zh-CN" altLang="en-US" b="1" dirty="0" smtClean="0">
              <a:solidFill>
                <a:srgbClr val="605F60"/>
              </a:solidFill>
              <a:latin typeface="+mn-ea"/>
              <a:ea typeface="+mn-ea"/>
            </a:rPr>
            <a:t>谍报、喜报</a:t>
          </a:r>
          <a:endParaRPr lang="zh-CN" altLang="en-US" b="1" dirty="0"/>
        </a:p>
      </dgm:t>
    </dgm:pt>
    <dgm:pt modelId="{1BFBF49D-75CC-4171-9C14-586B390E4009}" type="parTrans" cxnId="{BC68F8C2-0327-4F6D-BA65-02EA95FAE732}">
      <dgm:prSet/>
      <dgm:spPr/>
      <dgm:t>
        <a:bodyPr/>
        <a:lstStyle/>
        <a:p>
          <a:endParaRPr lang="zh-CN" altLang="en-US"/>
        </a:p>
      </dgm:t>
    </dgm:pt>
    <dgm:pt modelId="{EF7A2AEF-1FFA-482F-B84B-F796C650DC91}" type="sibTrans" cxnId="{BC68F8C2-0327-4F6D-BA65-02EA95FAE732}">
      <dgm:prSet/>
      <dgm:spPr/>
      <dgm:t>
        <a:bodyPr/>
        <a:lstStyle/>
        <a:p>
          <a:endParaRPr lang="zh-CN" altLang="en-US"/>
        </a:p>
      </dgm:t>
    </dgm:pt>
    <dgm:pt modelId="{EEF6FD1D-6DD6-4C24-825E-F07D313F1A19}">
      <dgm:prSet phldrT="[Text]"/>
      <dgm:spPr/>
      <dgm:t>
        <a:bodyPr/>
        <a:lstStyle/>
        <a:p>
          <a:r>
            <a:rPr kumimoji="1" lang="zh-CN" altLang="en-US" b="1" dirty="0" smtClean="0">
              <a:solidFill>
                <a:srgbClr val="605F60"/>
              </a:solidFill>
              <a:latin typeface="+mn-ea"/>
              <a:ea typeface="+mn-ea"/>
            </a:rPr>
            <a:t>贺电、恭喜</a:t>
          </a:r>
          <a:endParaRPr lang="zh-CN" altLang="en-US" b="1" dirty="0"/>
        </a:p>
      </dgm:t>
    </dgm:pt>
    <dgm:pt modelId="{C36644F2-2576-4196-93D9-F63963C121A3}" type="parTrans" cxnId="{2825408E-5FB7-4749-97A3-A3AC4D2C4188}">
      <dgm:prSet/>
      <dgm:spPr/>
      <dgm:t>
        <a:bodyPr/>
        <a:lstStyle/>
        <a:p>
          <a:endParaRPr lang="zh-CN" altLang="en-US"/>
        </a:p>
      </dgm:t>
    </dgm:pt>
    <dgm:pt modelId="{488BCEB7-A755-47EA-ADA2-72F5C8009316}" type="sibTrans" cxnId="{2825408E-5FB7-4749-97A3-A3AC4D2C4188}">
      <dgm:prSet/>
      <dgm:spPr/>
      <dgm:t>
        <a:bodyPr/>
        <a:lstStyle/>
        <a:p>
          <a:endParaRPr lang="zh-CN" altLang="en-US"/>
        </a:p>
      </dgm:t>
    </dgm:pt>
    <dgm:pt modelId="{3E765846-AF2C-4A2B-960C-AA95EBDCC647}">
      <dgm:prSet phldrT="[Text]"/>
      <dgm:spPr/>
      <dgm:t>
        <a:bodyPr/>
        <a:lstStyle/>
        <a:p>
          <a:r>
            <a:rPr lang="zh-CN" altLang="en-US" b="1" dirty="0" smtClean="0">
              <a:latin typeface="Arial" panose="020B0604020202020204" pitchFamily="34" charset="0"/>
            </a:rPr>
            <a:t>间歇休闲</a:t>
          </a:r>
          <a:endParaRPr lang="zh-CN" altLang="en-US" dirty="0"/>
        </a:p>
      </dgm:t>
    </dgm:pt>
    <dgm:pt modelId="{79E5771E-2063-4417-AA90-54658A57F138}" type="parTrans" cxnId="{E49AD7A2-8368-4E0C-861B-F926D4EACEAD}">
      <dgm:prSet/>
      <dgm:spPr/>
      <dgm:t>
        <a:bodyPr/>
        <a:lstStyle/>
        <a:p>
          <a:endParaRPr lang="zh-CN" altLang="en-US"/>
        </a:p>
      </dgm:t>
    </dgm:pt>
    <dgm:pt modelId="{41791707-80DC-435A-8F7A-2F387F27FAD8}" type="sibTrans" cxnId="{E49AD7A2-8368-4E0C-861B-F926D4EACEAD}">
      <dgm:prSet/>
      <dgm:spPr/>
      <dgm:t>
        <a:bodyPr/>
        <a:lstStyle/>
        <a:p>
          <a:endParaRPr lang="zh-CN" altLang="en-US"/>
        </a:p>
      </dgm:t>
    </dgm:pt>
    <dgm:pt modelId="{BE0EAF79-8E31-4905-88A7-A1CB6138E903}">
      <dgm:prSet phldrT="[Text]"/>
      <dgm:spPr/>
      <dgm:t>
        <a:bodyPr/>
        <a:lstStyle/>
        <a:p>
          <a:r>
            <a:rPr lang="zh-CN" altLang="en-US" b="1" dirty="0" smtClean="0">
              <a:solidFill>
                <a:srgbClr val="605F60"/>
              </a:solidFill>
              <a:latin typeface="Arial" panose="020B0604020202020204" pitchFamily="34" charset="0"/>
            </a:rPr>
            <a:t>智能学习路径</a:t>
          </a:r>
          <a:endParaRPr lang="zh-CN" altLang="en-US" dirty="0">
            <a:solidFill>
              <a:srgbClr val="605F60"/>
            </a:solidFill>
          </a:endParaRPr>
        </a:p>
      </dgm:t>
    </dgm:pt>
    <dgm:pt modelId="{8FF52C8E-9959-4E93-B016-34F7BD3C488B}" type="parTrans" cxnId="{E7ED2FE1-8C5C-4707-9D91-96B3A8513756}">
      <dgm:prSet/>
      <dgm:spPr/>
      <dgm:t>
        <a:bodyPr/>
        <a:lstStyle/>
        <a:p>
          <a:endParaRPr lang="zh-CN" altLang="en-US"/>
        </a:p>
      </dgm:t>
    </dgm:pt>
    <dgm:pt modelId="{BB606C31-B285-41F9-86BF-4757536817F3}" type="sibTrans" cxnId="{E7ED2FE1-8C5C-4707-9D91-96B3A8513756}">
      <dgm:prSet/>
      <dgm:spPr/>
      <dgm:t>
        <a:bodyPr/>
        <a:lstStyle/>
        <a:p>
          <a:endParaRPr lang="zh-CN" altLang="en-US"/>
        </a:p>
      </dgm:t>
    </dgm:pt>
    <dgm:pt modelId="{6070403D-91FB-4458-99BA-E555FE30F26E}">
      <dgm:prSet phldrT="[Text]"/>
      <dgm:spPr/>
      <dgm:t>
        <a:bodyPr/>
        <a:lstStyle/>
        <a:p>
          <a:r>
            <a:rPr kumimoji="1" lang="zh-CN" altLang="en-US" b="1" dirty="0" smtClean="0">
              <a:solidFill>
                <a:schemeClr val="bg1"/>
              </a:solidFill>
              <a:latin typeface="+mn-ea"/>
              <a:ea typeface="+mn-ea"/>
            </a:rPr>
            <a:t>扩展知识</a:t>
          </a:r>
          <a:endParaRPr lang="zh-CN" altLang="en-US" b="1" dirty="0">
            <a:solidFill>
              <a:schemeClr val="bg1"/>
            </a:solidFill>
          </a:endParaRPr>
        </a:p>
      </dgm:t>
    </dgm:pt>
    <dgm:pt modelId="{4EE36629-D81C-4496-A415-18D709F6A5D0}" type="parTrans" cxnId="{0AD287D5-284C-485A-A787-2E9B057CE585}">
      <dgm:prSet/>
      <dgm:spPr/>
      <dgm:t>
        <a:bodyPr/>
        <a:lstStyle/>
        <a:p>
          <a:endParaRPr lang="zh-CN" altLang="en-US"/>
        </a:p>
      </dgm:t>
    </dgm:pt>
    <dgm:pt modelId="{65AA1806-F2DA-44AD-8443-6BCDF07ADB77}" type="sibTrans" cxnId="{0AD287D5-284C-485A-A787-2E9B057CE585}">
      <dgm:prSet/>
      <dgm:spPr/>
      <dgm:t>
        <a:bodyPr/>
        <a:lstStyle/>
        <a:p>
          <a:endParaRPr lang="zh-CN" altLang="en-US"/>
        </a:p>
      </dgm:t>
    </dgm:pt>
    <dgm:pt modelId="{5DED3534-608A-4B74-9AF1-4F2C7451FE6D}">
      <dgm:prSet phldrT="[Text]"/>
      <dgm:spPr/>
      <dgm:t>
        <a:bodyPr/>
        <a:lstStyle/>
        <a:p>
          <a:r>
            <a:rPr lang="zh-CN" altLang="en-US" b="1" dirty="0" smtClean="0">
              <a:solidFill>
                <a:srgbClr val="605F60"/>
              </a:solidFill>
              <a:latin typeface="Arial" panose="020B0604020202020204" pitchFamily="34" charset="0"/>
            </a:rPr>
            <a:t>智能学习计划</a:t>
          </a:r>
          <a:endParaRPr lang="zh-CN" altLang="en-US" dirty="0">
            <a:solidFill>
              <a:srgbClr val="605F60"/>
            </a:solidFill>
          </a:endParaRPr>
        </a:p>
      </dgm:t>
    </dgm:pt>
    <dgm:pt modelId="{E88D9445-2C9E-4618-B1FA-81AB199D9DAE}" type="parTrans" cxnId="{5D3630F4-B3FC-4AFF-A3C5-ACEF678630C3}">
      <dgm:prSet/>
      <dgm:spPr/>
      <dgm:t>
        <a:bodyPr/>
        <a:lstStyle/>
        <a:p>
          <a:endParaRPr lang="zh-CN" altLang="en-US"/>
        </a:p>
      </dgm:t>
    </dgm:pt>
    <dgm:pt modelId="{A25CDC83-1E2A-417D-86E6-2F8B78BB57C4}" type="sibTrans" cxnId="{5D3630F4-B3FC-4AFF-A3C5-ACEF678630C3}">
      <dgm:prSet/>
      <dgm:spPr/>
      <dgm:t>
        <a:bodyPr/>
        <a:lstStyle/>
        <a:p>
          <a:endParaRPr lang="zh-CN" altLang="en-US"/>
        </a:p>
      </dgm:t>
    </dgm:pt>
    <dgm:pt modelId="{2CA03EF8-4ED2-4FCB-BAF2-A193D3E0A034}">
      <dgm:prSet phldrT="[Text]"/>
      <dgm:spPr/>
      <dgm:t>
        <a:bodyPr/>
        <a:lstStyle/>
        <a:p>
          <a:r>
            <a:rPr lang="zh-CN" altLang="en-US" b="1" dirty="0" smtClean="0">
              <a:solidFill>
                <a:srgbClr val="605F60"/>
              </a:solidFill>
              <a:latin typeface="Arial" panose="020B0604020202020204" pitchFamily="34" charset="0"/>
            </a:rPr>
            <a:t>小木关怀</a:t>
          </a:r>
          <a:endParaRPr lang="zh-CN" altLang="en-US" dirty="0">
            <a:solidFill>
              <a:srgbClr val="605F60"/>
            </a:solidFill>
          </a:endParaRPr>
        </a:p>
      </dgm:t>
    </dgm:pt>
    <dgm:pt modelId="{057BF53D-2467-4046-902E-4DEBB93BD0F0}" type="parTrans" cxnId="{9757FDAB-753A-4695-A23A-4A698F753D61}">
      <dgm:prSet/>
      <dgm:spPr/>
      <dgm:t>
        <a:bodyPr/>
        <a:lstStyle/>
        <a:p>
          <a:endParaRPr lang="zh-CN" altLang="en-US"/>
        </a:p>
      </dgm:t>
    </dgm:pt>
    <dgm:pt modelId="{8450132E-F274-477B-A6FC-5E8FC1C745FE}" type="sibTrans" cxnId="{9757FDAB-753A-4695-A23A-4A698F753D61}">
      <dgm:prSet/>
      <dgm:spPr/>
      <dgm:t>
        <a:bodyPr/>
        <a:lstStyle/>
        <a:p>
          <a:endParaRPr lang="zh-CN" altLang="en-US"/>
        </a:p>
      </dgm:t>
    </dgm:pt>
    <dgm:pt modelId="{DBE2E098-320B-4247-92BE-9941B96E00E3}">
      <dgm:prSet phldrT="[Text]"/>
      <dgm:spPr/>
      <dgm:t>
        <a:bodyPr/>
        <a:lstStyle/>
        <a:p>
          <a:r>
            <a:rPr lang="zh-CN" altLang="en-US" b="1" dirty="0" smtClean="0">
              <a:solidFill>
                <a:srgbClr val="605F60"/>
              </a:solidFill>
              <a:latin typeface="Arial" panose="020B0604020202020204" pitchFamily="34" charset="0"/>
            </a:rPr>
            <a:t>兴趣引导</a:t>
          </a:r>
          <a:endParaRPr lang="zh-CN" altLang="en-US" dirty="0">
            <a:solidFill>
              <a:srgbClr val="605F60"/>
            </a:solidFill>
          </a:endParaRPr>
        </a:p>
      </dgm:t>
    </dgm:pt>
    <dgm:pt modelId="{2FE8E5E1-8967-4A88-B229-354A7C94D73A}" type="parTrans" cxnId="{EA4FC32A-C5FD-4F76-A5FC-1D8A5E1BC2E9}">
      <dgm:prSet/>
      <dgm:spPr/>
      <dgm:t>
        <a:bodyPr/>
        <a:lstStyle/>
        <a:p>
          <a:endParaRPr lang="zh-CN" altLang="en-US"/>
        </a:p>
      </dgm:t>
    </dgm:pt>
    <dgm:pt modelId="{A00246E6-8E77-4399-9575-834A53C66142}" type="sibTrans" cxnId="{EA4FC32A-C5FD-4F76-A5FC-1D8A5E1BC2E9}">
      <dgm:prSet/>
      <dgm:spPr/>
      <dgm:t>
        <a:bodyPr/>
        <a:lstStyle/>
        <a:p>
          <a:endParaRPr lang="zh-CN" altLang="en-US"/>
        </a:p>
      </dgm:t>
    </dgm:pt>
    <dgm:pt modelId="{485F9317-3468-4ECB-9931-592E04082AC6}">
      <dgm:prSet phldrT="[Text]"/>
      <dgm:spPr/>
      <dgm:t>
        <a:bodyPr/>
        <a:lstStyle/>
        <a:p>
          <a:r>
            <a:rPr kumimoji="1" lang="zh-CN" altLang="en-US" b="1" dirty="0" smtClean="0">
              <a:solidFill>
                <a:srgbClr val="605F60"/>
              </a:solidFill>
              <a:latin typeface="+mn-ea"/>
              <a:ea typeface="+mn-ea"/>
            </a:rPr>
            <a:t>人工问答</a:t>
          </a:r>
          <a:endParaRPr lang="zh-CN" altLang="en-US" b="1" dirty="0"/>
        </a:p>
      </dgm:t>
    </dgm:pt>
    <dgm:pt modelId="{02526F8F-62F3-49CB-98FF-99375C711452}" type="parTrans" cxnId="{798B8CE5-1A8A-4B47-AE1F-3244D009B1F9}">
      <dgm:prSet/>
      <dgm:spPr/>
      <dgm:t>
        <a:bodyPr/>
        <a:lstStyle/>
        <a:p>
          <a:endParaRPr lang="zh-CN" altLang="en-US"/>
        </a:p>
      </dgm:t>
    </dgm:pt>
    <dgm:pt modelId="{E989F593-27D3-4612-9DE0-8D97E1E51300}" type="sibTrans" cxnId="{798B8CE5-1A8A-4B47-AE1F-3244D009B1F9}">
      <dgm:prSet/>
      <dgm:spPr/>
      <dgm:t>
        <a:bodyPr/>
        <a:lstStyle/>
        <a:p>
          <a:endParaRPr lang="zh-CN" altLang="en-US"/>
        </a:p>
      </dgm:t>
    </dgm:pt>
    <dgm:pt modelId="{3478B3C9-A104-412E-B584-61A581108D43}">
      <dgm:prSet phldrT="[Text]"/>
      <dgm:spPr/>
      <dgm:t>
        <a:bodyPr/>
        <a:lstStyle/>
        <a:p>
          <a:r>
            <a:rPr kumimoji="1" lang="zh-CN" altLang="en-US" b="1" dirty="0" smtClean="0">
              <a:solidFill>
                <a:srgbClr val="605F60"/>
              </a:solidFill>
              <a:latin typeface="+mn-ea"/>
              <a:ea typeface="+mn-ea"/>
            </a:rPr>
            <a:t>课程信息查询</a:t>
          </a:r>
          <a:endParaRPr lang="zh-CN" altLang="en-US" b="1" dirty="0"/>
        </a:p>
      </dgm:t>
    </dgm:pt>
    <dgm:pt modelId="{12F6A927-DB30-4F41-8D8C-8A00007F15D8}" type="parTrans" cxnId="{9702E2BB-C4CC-4420-8BE0-A08E0FE20D30}">
      <dgm:prSet/>
      <dgm:spPr/>
      <dgm:t>
        <a:bodyPr/>
        <a:lstStyle/>
        <a:p>
          <a:endParaRPr lang="zh-CN" altLang="en-US"/>
        </a:p>
      </dgm:t>
    </dgm:pt>
    <dgm:pt modelId="{C09AED09-4683-44D0-8BE0-33CF02156495}" type="sibTrans" cxnId="{9702E2BB-C4CC-4420-8BE0-A08E0FE20D30}">
      <dgm:prSet/>
      <dgm:spPr/>
      <dgm:t>
        <a:bodyPr/>
        <a:lstStyle/>
        <a:p>
          <a:endParaRPr lang="zh-CN" altLang="en-US"/>
        </a:p>
      </dgm:t>
    </dgm:pt>
    <dgm:pt modelId="{4BA2F048-9BB4-4D21-ADC5-B48D9E5A9818}">
      <dgm:prSet phldrT="[Text]"/>
      <dgm:spPr/>
      <dgm:t>
        <a:bodyPr/>
        <a:lstStyle/>
        <a:p>
          <a:r>
            <a:rPr kumimoji="1" lang="zh-CN" altLang="en-US" b="1" dirty="0" smtClean="0">
              <a:solidFill>
                <a:srgbClr val="605F60"/>
              </a:solidFill>
              <a:latin typeface="+mn-ea"/>
              <a:ea typeface="+mn-ea"/>
            </a:rPr>
            <a:t>引导发起真人互动</a:t>
          </a:r>
          <a:endParaRPr lang="zh-CN" altLang="en-US" b="1" dirty="0"/>
        </a:p>
      </dgm:t>
    </dgm:pt>
    <dgm:pt modelId="{030FAC96-B44C-4B21-BE8C-21B372D445AE}" type="parTrans" cxnId="{A299ACEE-9B26-404D-8375-7AD6E4519B4C}">
      <dgm:prSet/>
      <dgm:spPr/>
      <dgm:t>
        <a:bodyPr/>
        <a:lstStyle/>
        <a:p>
          <a:endParaRPr lang="zh-CN" altLang="en-US"/>
        </a:p>
      </dgm:t>
    </dgm:pt>
    <dgm:pt modelId="{AF6FD2F0-1C25-4D45-BE0E-BB218447FA96}" type="sibTrans" cxnId="{A299ACEE-9B26-404D-8375-7AD6E4519B4C}">
      <dgm:prSet/>
      <dgm:spPr/>
      <dgm:t>
        <a:bodyPr/>
        <a:lstStyle/>
        <a:p>
          <a:endParaRPr lang="zh-CN" altLang="en-US"/>
        </a:p>
      </dgm:t>
    </dgm:pt>
    <dgm:pt modelId="{BDD8A088-6876-4D07-A19C-4283E3BCC18B}">
      <dgm:prSet phldrT="[Text]"/>
      <dgm:spPr/>
      <dgm:t>
        <a:bodyPr/>
        <a:lstStyle/>
        <a:p>
          <a:r>
            <a:rPr kumimoji="1" lang="zh-CN" altLang="en-US" b="1" dirty="0" smtClean="0">
              <a:solidFill>
                <a:srgbClr val="605F60"/>
              </a:solidFill>
              <a:latin typeface="+mn-ea"/>
              <a:ea typeface="+mn-ea"/>
            </a:rPr>
            <a:t>作诗</a:t>
          </a:r>
          <a:endParaRPr lang="zh-CN" altLang="en-US" b="1" dirty="0"/>
        </a:p>
      </dgm:t>
    </dgm:pt>
    <dgm:pt modelId="{CC6FCC08-11B0-4ECE-8069-C794F82A6FFE}" type="parTrans" cxnId="{60719C8F-3747-4EAA-920F-30EF9257D18F}">
      <dgm:prSet/>
      <dgm:spPr/>
      <dgm:t>
        <a:bodyPr/>
        <a:lstStyle/>
        <a:p>
          <a:endParaRPr lang="zh-CN" altLang="en-US"/>
        </a:p>
      </dgm:t>
    </dgm:pt>
    <dgm:pt modelId="{4CF00239-6C54-4B98-9268-BE9590FBB144}" type="sibTrans" cxnId="{60719C8F-3747-4EAA-920F-30EF9257D18F}">
      <dgm:prSet/>
      <dgm:spPr/>
      <dgm:t>
        <a:bodyPr/>
        <a:lstStyle/>
        <a:p>
          <a:endParaRPr lang="zh-CN" altLang="en-US"/>
        </a:p>
      </dgm:t>
    </dgm:pt>
    <dgm:pt modelId="{80214BA5-1450-4C3B-9FC2-16B33E5DD735}">
      <dgm:prSet phldrT="[Text]"/>
      <dgm:spPr/>
      <dgm:t>
        <a:bodyPr/>
        <a:lstStyle/>
        <a:p>
          <a:r>
            <a:rPr kumimoji="1" lang="zh-CN" altLang="en-US" b="1" dirty="0" smtClean="0">
              <a:solidFill>
                <a:srgbClr val="605F60"/>
              </a:solidFill>
              <a:latin typeface="+mn-ea"/>
              <a:ea typeface="+mn-ea"/>
            </a:rPr>
            <a:t>其他放松休闲</a:t>
          </a:r>
          <a:endParaRPr lang="zh-CN" altLang="en-US" b="1" dirty="0"/>
        </a:p>
      </dgm:t>
    </dgm:pt>
    <dgm:pt modelId="{F78E1053-B332-4697-8AA4-E504C851CC57}" type="parTrans" cxnId="{962D54D9-F757-4C1D-8310-79FD9A5EB4F8}">
      <dgm:prSet/>
      <dgm:spPr/>
      <dgm:t>
        <a:bodyPr/>
        <a:lstStyle/>
        <a:p>
          <a:endParaRPr lang="zh-CN" altLang="en-US"/>
        </a:p>
      </dgm:t>
    </dgm:pt>
    <dgm:pt modelId="{3A557D70-43E2-4624-B090-0DA65363C260}" type="sibTrans" cxnId="{962D54D9-F757-4C1D-8310-79FD9A5EB4F8}">
      <dgm:prSet/>
      <dgm:spPr/>
      <dgm:t>
        <a:bodyPr/>
        <a:lstStyle/>
        <a:p>
          <a:endParaRPr lang="zh-CN" altLang="en-US"/>
        </a:p>
      </dgm:t>
    </dgm:pt>
    <dgm:pt modelId="{83D47F69-B82A-4768-91DC-00022DA62261}">
      <dgm:prSet phldrT="[Text]"/>
      <dgm:spPr/>
      <dgm:t>
        <a:bodyPr/>
        <a:lstStyle/>
        <a:p>
          <a:r>
            <a:rPr kumimoji="1" lang="zh-CN" altLang="en-US" b="1" dirty="0" smtClean="0">
              <a:solidFill>
                <a:srgbClr val="605F60"/>
              </a:solidFill>
              <a:latin typeface="+mn-ea"/>
              <a:ea typeface="+mn-ea"/>
            </a:rPr>
            <a:t>相关知识点推荐</a:t>
          </a:r>
          <a:endParaRPr lang="zh-CN" altLang="en-US" b="1" dirty="0"/>
        </a:p>
      </dgm:t>
    </dgm:pt>
    <dgm:pt modelId="{8B419DB5-A377-4BF4-AB07-A3FBD6B92393}" type="parTrans" cxnId="{2EDB4E14-3D4F-4F2B-8FD3-5586E4DAA623}">
      <dgm:prSet/>
      <dgm:spPr/>
      <dgm:t>
        <a:bodyPr/>
        <a:lstStyle/>
        <a:p>
          <a:endParaRPr lang="zh-CN" altLang="en-US"/>
        </a:p>
      </dgm:t>
    </dgm:pt>
    <dgm:pt modelId="{B32A4DED-F12A-4534-A524-6D7A17C2309B}" type="sibTrans" cxnId="{2EDB4E14-3D4F-4F2B-8FD3-5586E4DAA623}">
      <dgm:prSet/>
      <dgm:spPr/>
      <dgm:t>
        <a:bodyPr/>
        <a:lstStyle/>
        <a:p>
          <a:endParaRPr lang="zh-CN" altLang="en-US"/>
        </a:p>
      </dgm:t>
    </dgm:pt>
    <dgm:pt modelId="{90B821DE-2DF1-485E-838B-DF3193FD1509}">
      <dgm:prSet phldrT="[Text]"/>
      <dgm:spPr/>
      <dgm:t>
        <a:bodyPr/>
        <a:lstStyle/>
        <a:p>
          <a:r>
            <a:rPr kumimoji="1" lang="zh-CN" altLang="en-US" b="1" dirty="0" smtClean="0">
              <a:solidFill>
                <a:srgbClr val="605F60"/>
              </a:solidFill>
              <a:latin typeface="+mn-ea"/>
              <a:ea typeface="+mn-ea"/>
            </a:rPr>
            <a:t>站外知识推荐</a:t>
          </a:r>
          <a:endParaRPr lang="zh-CN" altLang="en-US" b="1" dirty="0"/>
        </a:p>
      </dgm:t>
    </dgm:pt>
    <dgm:pt modelId="{4362115D-7023-4824-AC68-9D3D8424B709}" type="parTrans" cxnId="{EA930295-5B75-443B-B339-2E32D21B82E0}">
      <dgm:prSet/>
      <dgm:spPr/>
      <dgm:t>
        <a:bodyPr/>
        <a:lstStyle/>
        <a:p>
          <a:endParaRPr lang="zh-CN" altLang="en-US"/>
        </a:p>
      </dgm:t>
    </dgm:pt>
    <dgm:pt modelId="{310CA177-D301-4A9F-8332-04321F74AA04}" type="sibTrans" cxnId="{EA930295-5B75-443B-B339-2E32D21B82E0}">
      <dgm:prSet/>
      <dgm:spPr/>
      <dgm:t>
        <a:bodyPr/>
        <a:lstStyle/>
        <a:p>
          <a:endParaRPr lang="zh-CN" altLang="en-US"/>
        </a:p>
      </dgm:t>
    </dgm:pt>
    <dgm:pt modelId="{F20355D4-06A2-4BF1-9006-420707E4892E}" type="pres">
      <dgm:prSet presAssocID="{C00E2276-E488-4BC0-9238-DD8A4AD2688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860716D-83FF-4658-A4E6-AD21F2925D41}" type="pres">
      <dgm:prSet presAssocID="{4D7FF042-06DA-440C-B076-0D40C928379D}" presName="root" presStyleCnt="0"/>
      <dgm:spPr/>
    </dgm:pt>
    <dgm:pt modelId="{4E675A9B-610D-4D68-8BFB-68618349FBD4}" type="pres">
      <dgm:prSet presAssocID="{4D7FF042-06DA-440C-B076-0D40C928379D}" presName="rootComposite" presStyleCnt="0"/>
      <dgm:spPr/>
    </dgm:pt>
    <dgm:pt modelId="{9AC6F70D-7073-4F23-A7F6-D21EC1F58DE3}" type="pres">
      <dgm:prSet presAssocID="{4D7FF042-06DA-440C-B076-0D40C928379D}" presName="rootText" presStyleLbl="node1" presStyleIdx="0" presStyleCnt="6"/>
      <dgm:spPr/>
    </dgm:pt>
    <dgm:pt modelId="{B9AD89C2-D2AA-4337-A234-268D3B7F08D9}" type="pres">
      <dgm:prSet presAssocID="{4D7FF042-06DA-440C-B076-0D40C928379D}" presName="rootConnector" presStyleLbl="node1" presStyleIdx="0" presStyleCnt="6"/>
      <dgm:spPr/>
    </dgm:pt>
    <dgm:pt modelId="{96776852-9BFC-4A1A-AFBA-3AEEA748FEBA}" type="pres">
      <dgm:prSet presAssocID="{4D7FF042-06DA-440C-B076-0D40C928379D}" presName="childShape" presStyleCnt="0"/>
      <dgm:spPr/>
    </dgm:pt>
    <dgm:pt modelId="{603A6DC7-962C-4D40-885A-93E279669E03}" type="pres">
      <dgm:prSet presAssocID="{3AD4B656-644D-4ED4-8093-55D8459D1F19}" presName="Name13" presStyleLbl="parChTrans1D2" presStyleIdx="0" presStyleCnt="16"/>
      <dgm:spPr/>
    </dgm:pt>
    <dgm:pt modelId="{4E9E6EDF-B4CC-4C0B-BD7A-B8D44B07CFEC}" type="pres">
      <dgm:prSet presAssocID="{FE86F1A3-221F-4EAE-A022-149DFC63CBFA}" presName="childText" presStyleLbl="bgAcc1" presStyleIdx="0" presStyleCnt="16">
        <dgm:presLayoutVars>
          <dgm:bulletEnabled val="1"/>
        </dgm:presLayoutVars>
      </dgm:prSet>
      <dgm:spPr/>
    </dgm:pt>
    <dgm:pt modelId="{81789E16-88EA-492F-9BAB-96CD1F3F85C5}" type="pres">
      <dgm:prSet presAssocID="{2F820490-19BA-456F-92D0-5A52A4A788D2}" presName="Name13" presStyleLbl="parChTrans1D2" presStyleIdx="1" presStyleCnt="16"/>
      <dgm:spPr/>
    </dgm:pt>
    <dgm:pt modelId="{C7955879-89A0-49E3-A2BF-9D61E4F5C348}" type="pres">
      <dgm:prSet presAssocID="{B81015E3-DE8E-42A8-A092-0AC13447B11C}" presName="childText" presStyleLbl="bgAcc1" presStyleIdx="1" presStyleCnt="16">
        <dgm:presLayoutVars>
          <dgm:bulletEnabled val="1"/>
        </dgm:presLayoutVars>
      </dgm:prSet>
      <dgm:spPr/>
    </dgm:pt>
    <dgm:pt modelId="{CDD9DA05-E48B-4BC3-AD37-A43617C38AEF}" type="pres">
      <dgm:prSet presAssocID="{02526F8F-62F3-49CB-98FF-99375C711452}" presName="Name13" presStyleLbl="parChTrans1D2" presStyleIdx="2" presStyleCnt="16"/>
      <dgm:spPr/>
    </dgm:pt>
    <dgm:pt modelId="{C6A21565-1645-48A8-A13A-BC952875AE07}" type="pres">
      <dgm:prSet presAssocID="{485F9317-3468-4ECB-9931-592E04082AC6}" presName="childText" presStyleLbl="bgAcc1" presStyleIdx="2" presStyleCnt="16">
        <dgm:presLayoutVars>
          <dgm:bulletEnabled val="1"/>
        </dgm:presLayoutVars>
      </dgm:prSet>
      <dgm:spPr/>
    </dgm:pt>
    <dgm:pt modelId="{87960F1F-5FB6-4B5D-8BE4-47E009F2FC1E}" type="pres">
      <dgm:prSet presAssocID="{5D6325B1-CBB2-47CC-8436-3FA570250D5E}" presName="root" presStyleCnt="0"/>
      <dgm:spPr/>
    </dgm:pt>
    <dgm:pt modelId="{B66F6990-3771-489E-9D92-C70A990CF166}" type="pres">
      <dgm:prSet presAssocID="{5D6325B1-CBB2-47CC-8436-3FA570250D5E}" presName="rootComposite" presStyleCnt="0"/>
      <dgm:spPr/>
    </dgm:pt>
    <dgm:pt modelId="{2B61206E-4605-479F-87A6-579A52399851}" type="pres">
      <dgm:prSet presAssocID="{5D6325B1-CBB2-47CC-8436-3FA570250D5E}" presName="rootText" presStyleLbl="node1" presStyleIdx="1" presStyleCnt="6"/>
      <dgm:spPr/>
    </dgm:pt>
    <dgm:pt modelId="{F2ACDB22-DC8D-4F98-9C04-D5AA744BCD70}" type="pres">
      <dgm:prSet presAssocID="{5D6325B1-CBB2-47CC-8436-3FA570250D5E}" presName="rootConnector" presStyleLbl="node1" presStyleIdx="1" presStyleCnt="6"/>
      <dgm:spPr/>
    </dgm:pt>
    <dgm:pt modelId="{07E89EF7-800B-466F-8228-A16E7F0ADA72}" type="pres">
      <dgm:prSet presAssocID="{5D6325B1-CBB2-47CC-8436-3FA570250D5E}" presName="childShape" presStyleCnt="0"/>
      <dgm:spPr/>
    </dgm:pt>
    <dgm:pt modelId="{A7AE1CEF-6C6D-41F3-A423-33AF624FB38E}" type="pres">
      <dgm:prSet presAssocID="{3AB1C82B-B464-4B6E-8257-567D2C325486}" presName="Name13" presStyleLbl="parChTrans1D2" presStyleIdx="3" presStyleCnt="16"/>
      <dgm:spPr/>
    </dgm:pt>
    <dgm:pt modelId="{13B11535-1E10-4794-82E2-68FA65D56A16}" type="pres">
      <dgm:prSet presAssocID="{9D3917C0-5B77-473B-BE0D-1632A0AE7F49}" presName="childText" presStyleLbl="bgAcc1" presStyleIdx="3" presStyleCnt="16">
        <dgm:presLayoutVars>
          <dgm:bulletEnabled val="1"/>
        </dgm:presLayoutVars>
      </dgm:prSet>
      <dgm:spPr/>
    </dgm:pt>
    <dgm:pt modelId="{6370551E-5157-47B4-9711-D379528D8A18}" type="pres">
      <dgm:prSet presAssocID="{12F6A927-DB30-4F41-8D8C-8A00007F15D8}" presName="Name13" presStyleLbl="parChTrans1D2" presStyleIdx="4" presStyleCnt="16"/>
      <dgm:spPr/>
    </dgm:pt>
    <dgm:pt modelId="{ED87C26C-D299-41B8-BCBA-D53736B83BEB}" type="pres">
      <dgm:prSet presAssocID="{3478B3C9-A104-412E-B584-61A581108D43}" presName="childText" presStyleLbl="bgAcc1" presStyleIdx="4" presStyleCnt="16">
        <dgm:presLayoutVars>
          <dgm:bulletEnabled val="1"/>
        </dgm:presLayoutVars>
      </dgm:prSet>
      <dgm:spPr/>
    </dgm:pt>
    <dgm:pt modelId="{16E59610-DF59-4564-B8E1-B3A7250D9F40}" type="pres">
      <dgm:prSet presAssocID="{22A91EB4-2C1D-4937-B702-F6283640F4E3}" presName="root" presStyleCnt="0"/>
      <dgm:spPr/>
    </dgm:pt>
    <dgm:pt modelId="{57B8A58C-DD77-40CE-93C7-4728199089F2}" type="pres">
      <dgm:prSet presAssocID="{22A91EB4-2C1D-4937-B702-F6283640F4E3}" presName="rootComposite" presStyleCnt="0"/>
      <dgm:spPr/>
    </dgm:pt>
    <dgm:pt modelId="{31D2F7B1-6423-44A9-AB88-579C19A1FE98}" type="pres">
      <dgm:prSet presAssocID="{22A91EB4-2C1D-4937-B702-F6283640F4E3}" presName="rootText" presStyleLbl="node1" presStyleIdx="2" presStyleCnt="6"/>
      <dgm:spPr/>
    </dgm:pt>
    <dgm:pt modelId="{38C7429E-975C-4957-BC64-6A2920665B01}" type="pres">
      <dgm:prSet presAssocID="{22A91EB4-2C1D-4937-B702-F6283640F4E3}" presName="rootConnector" presStyleLbl="node1" presStyleIdx="2" presStyleCnt="6"/>
      <dgm:spPr/>
    </dgm:pt>
    <dgm:pt modelId="{809B54E3-9C5C-4926-AC1E-85FE03261F76}" type="pres">
      <dgm:prSet presAssocID="{22A91EB4-2C1D-4937-B702-F6283640F4E3}" presName="childShape" presStyleCnt="0"/>
      <dgm:spPr/>
    </dgm:pt>
    <dgm:pt modelId="{E346867D-6C89-47D8-AE04-229268FD1B00}" type="pres">
      <dgm:prSet presAssocID="{8FF52C8E-9959-4E93-B016-34F7BD3C488B}" presName="Name13" presStyleLbl="parChTrans1D2" presStyleIdx="5" presStyleCnt="16"/>
      <dgm:spPr/>
    </dgm:pt>
    <dgm:pt modelId="{3930A60F-C3D9-43B9-AE1E-2B2C4BC6726C}" type="pres">
      <dgm:prSet presAssocID="{BE0EAF79-8E31-4905-88A7-A1CB6138E903}" presName="childText" presStyleLbl="bgAcc1" presStyleIdx="5" presStyleCnt="16">
        <dgm:presLayoutVars>
          <dgm:bulletEnabled val="1"/>
        </dgm:presLayoutVars>
      </dgm:prSet>
      <dgm:spPr/>
    </dgm:pt>
    <dgm:pt modelId="{9EE0DFFA-963F-478D-A713-96856309ADC0}" type="pres">
      <dgm:prSet presAssocID="{E88D9445-2C9E-4618-B1FA-81AB199D9DAE}" presName="Name13" presStyleLbl="parChTrans1D2" presStyleIdx="6" presStyleCnt="16"/>
      <dgm:spPr/>
    </dgm:pt>
    <dgm:pt modelId="{7FB6D5AD-122E-499E-B2E5-05B0960CA097}" type="pres">
      <dgm:prSet presAssocID="{5DED3534-608A-4B74-9AF1-4F2C7451FE6D}" presName="childText" presStyleLbl="bgAcc1" presStyleIdx="6" presStyleCnt="16">
        <dgm:presLayoutVars>
          <dgm:bulletEnabled val="1"/>
        </dgm:presLayoutVars>
      </dgm:prSet>
      <dgm:spPr/>
    </dgm:pt>
    <dgm:pt modelId="{D9287892-0725-4F0B-8590-52A06ED55819}" type="pres">
      <dgm:prSet presAssocID="{057BF53D-2467-4046-902E-4DEBB93BD0F0}" presName="Name13" presStyleLbl="parChTrans1D2" presStyleIdx="7" presStyleCnt="16"/>
      <dgm:spPr/>
    </dgm:pt>
    <dgm:pt modelId="{0D171D0F-6289-4AC3-AF08-E9648DC0BA27}" type="pres">
      <dgm:prSet presAssocID="{2CA03EF8-4ED2-4FCB-BAF2-A193D3E0A034}" presName="childText" presStyleLbl="bgAcc1" presStyleIdx="7" presStyleCnt="16">
        <dgm:presLayoutVars>
          <dgm:bulletEnabled val="1"/>
        </dgm:presLayoutVars>
      </dgm:prSet>
      <dgm:spPr/>
    </dgm:pt>
    <dgm:pt modelId="{B9211996-AF1C-4A45-9028-BF3BD42F6704}" type="pres">
      <dgm:prSet presAssocID="{2FE8E5E1-8967-4A88-B229-354A7C94D73A}" presName="Name13" presStyleLbl="parChTrans1D2" presStyleIdx="8" presStyleCnt="16"/>
      <dgm:spPr/>
    </dgm:pt>
    <dgm:pt modelId="{0C15D984-94BF-4DC7-A89A-78099F3D2FB5}" type="pres">
      <dgm:prSet presAssocID="{DBE2E098-320B-4247-92BE-9941B96E00E3}" presName="childText" presStyleLbl="bgAcc1" presStyleIdx="8" presStyleCnt="16">
        <dgm:presLayoutVars>
          <dgm:bulletEnabled val="1"/>
        </dgm:presLayoutVars>
      </dgm:prSet>
      <dgm:spPr/>
    </dgm:pt>
    <dgm:pt modelId="{C0D4FFDD-8788-4952-9F22-587C908B4640}" type="pres">
      <dgm:prSet presAssocID="{41F72734-D791-4D7B-A4B0-566C66A1C81E}" presName="root" presStyleCnt="0"/>
      <dgm:spPr/>
    </dgm:pt>
    <dgm:pt modelId="{F7FF4EB6-B6E0-4648-93C1-62841E3B2F2C}" type="pres">
      <dgm:prSet presAssocID="{41F72734-D791-4D7B-A4B0-566C66A1C81E}" presName="rootComposite" presStyleCnt="0"/>
      <dgm:spPr/>
    </dgm:pt>
    <dgm:pt modelId="{6FC217C8-2FF1-413B-9A9E-520ACE91FD67}" type="pres">
      <dgm:prSet presAssocID="{41F72734-D791-4D7B-A4B0-566C66A1C81E}" presName="rootText" presStyleLbl="node1" presStyleIdx="3" presStyleCnt="6"/>
      <dgm:spPr/>
    </dgm:pt>
    <dgm:pt modelId="{EAF50159-8D3F-4C1A-BB9E-1F12F739F8C7}" type="pres">
      <dgm:prSet presAssocID="{41F72734-D791-4D7B-A4B0-566C66A1C81E}" presName="rootConnector" presStyleLbl="node1" presStyleIdx="3" presStyleCnt="6"/>
      <dgm:spPr/>
    </dgm:pt>
    <dgm:pt modelId="{4E4F2A9F-45A0-4705-AB9D-056FDCD7DFFA}" type="pres">
      <dgm:prSet presAssocID="{41F72734-D791-4D7B-A4B0-566C66A1C81E}" presName="childShape" presStyleCnt="0"/>
      <dgm:spPr/>
    </dgm:pt>
    <dgm:pt modelId="{DE1BB002-738C-4591-8714-DD1EA84FEB6B}" type="pres">
      <dgm:prSet presAssocID="{1BFBF49D-75CC-4171-9C14-586B390E4009}" presName="Name13" presStyleLbl="parChTrans1D2" presStyleIdx="9" presStyleCnt="16"/>
      <dgm:spPr/>
    </dgm:pt>
    <dgm:pt modelId="{7419E073-5209-4931-94EC-665257F37EF6}" type="pres">
      <dgm:prSet presAssocID="{A09D62A2-4715-427C-9AEE-848026ECC615}" presName="childText" presStyleLbl="bgAcc1" presStyleIdx="9" presStyleCnt="16">
        <dgm:presLayoutVars>
          <dgm:bulletEnabled val="1"/>
        </dgm:presLayoutVars>
      </dgm:prSet>
      <dgm:spPr/>
    </dgm:pt>
    <dgm:pt modelId="{DE059FE4-C9DD-4373-8F5B-07C56437DEFC}" type="pres">
      <dgm:prSet presAssocID="{C36644F2-2576-4196-93D9-F63963C121A3}" presName="Name13" presStyleLbl="parChTrans1D2" presStyleIdx="10" presStyleCnt="16"/>
      <dgm:spPr/>
    </dgm:pt>
    <dgm:pt modelId="{10D07E7F-F670-4D1F-ABE8-A1DA5D6F2338}" type="pres">
      <dgm:prSet presAssocID="{EEF6FD1D-6DD6-4C24-825E-F07D313F1A19}" presName="childText" presStyleLbl="bgAcc1" presStyleIdx="10" presStyleCnt="16">
        <dgm:presLayoutVars>
          <dgm:bulletEnabled val="1"/>
        </dgm:presLayoutVars>
      </dgm:prSet>
      <dgm:spPr/>
    </dgm:pt>
    <dgm:pt modelId="{10CFF02F-5D5D-4214-88F7-B7B5B5326DEB}" type="pres">
      <dgm:prSet presAssocID="{030FAC96-B44C-4B21-BE8C-21B372D445AE}" presName="Name13" presStyleLbl="parChTrans1D2" presStyleIdx="11" presStyleCnt="16"/>
      <dgm:spPr/>
    </dgm:pt>
    <dgm:pt modelId="{F1AEBAAD-1291-4E81-9DC2-3B214CB84147}" type="pres">
      <dgm:prSet presAssocID="{4BA2F048-9BB4-4D21-ADC5-B48D9E5A9818}" presName="childText" presStyleLbl="bgAcc1" presStyleIdx="11" presStyleCnt="16">
        <dgm:presLayoutVars>
          <dgm:bulletEnabled val="1"/>
        </dgm:presLayoutVars>
      </dgm:prSet>
      <dgm:spPr/>
    </dgm:pt>
    <dgm:pt modelId="{DB2CE460-87B0-4904-B34D-0272BCA63970}" type="pres">
      <dgm:prSet presAssocID="{3E765846-AF2C-4A2B-960C-AA95EBDCC647}" presName="root" presStyleCnt="0"/>
      <dgm:spPr/>
    </dgm:pt>
    <dgm:pt modelId="{E8EA5B38-0375-478D-BA50-1E8DB5D42C4E}" type="pres">
      <dgm:prSet presAssocID="{3E765846-AF2C-4A2B-960C-AA95EBDCC647}" presName="rootComposite" presStyleCnt="0"/>
      <dgm:spPr/>
    </dgm:pt>
    <dgm:pt modelId="{BF268FCA-B105-4EAC-BDA3-EC0C99DC8845}" type="pres">
      <dgm:prSet presAssocID="{3E765846-AF2C-4A2B-960C-AA95EBDCC647}" presName="rootText" presStyleLbl="node1" presStyleIdx="4" presStyleCnt="6"/>
      <dgm:spPr/>
    </dgm:pt>
    <dgm:pt modelId="{8DEEACE3-C8C9-4834-98B9-262044298D6B}" type="pres">
      <dgm:prSet presAssocID="{3E765846-AF2C-4A2B-960C-AA95EBDCC647}" presName="rootConnector" presStyleLbl="node1" presStyleIdx="4" presStyleCnt="6"/>
      <dgm:spPr/>
    </dgm:pt>
    <dgm:pt modelId="{F4583044-82EC-4BF6-AB15-EFF67EA547B8}" type="pres">
      <dgm:prSet presAssocID="{3E765846-AF2C-4A2B-960C-AA95EBDCC647}" presName="childShape" presStyleCnt="0"/>
      <dgm:spPr/>
    </dgm:pt>
    <dgm:pt modelId="{E078B26D-4554-400E-8DEF-AAAF350AD152}" type="pres">
      <dgm:prSet presAssocID="{CC6FCC08-11B0-4ECE-8069-C794F82A6FFE}" presName="Name13" presStyleLbl="parChTrans1D2" presStyleIdx="12" presStyleCnt="16"/>
      <dgm:spPr/>
    </dgm:pt>
    <dgm:pt modelId="{303E93BE-6FCB-43B0-8E45-25EABD33E783}" type="pres">
      <dgm:prSet presAssocID="{BDD8A088-6876-4D07-A19C-4283E3BCC18B}" presName="childText" presStyleLbl="bgAcc1" presStyleIdx="12" presStyleCnt="16">
        <dgm:presLayoutVars>
          <dgm:bulletEnabled val="1"/>
        </dgm:presLayoutVars>
      </dgm:prSet>
      <dgm:spPr/>
    </dgm:pt>
    <dgm:pt modelId="{496D6D2B-832F-4B82-AB80-CC6B766E29D7}" type="pres">
      <dgm:prSet presAssocID="{F78E1053-B332-4697-8AA4-E504C851CC57}" presName="Name13" presStyleLbl="parChTrans1D2" presStyleIdx="13" presStyleCnt="16"/>
      <dgm:spPr/>
    </dgm:pt>
    <dgm:pt modelId="{9FBD0346-3F5B-4E83-BF28-88C907B02E4E}" type="pres">
      <dgm:prSet presAssocID="{80214BA5-1450-4C3B-9FC2-16B33E5DD735}" presName="childText" presStyleLbl="bgAcc1" presStyleIdx="13" presStyleCnt="16">
        <dgm:presLayoutVars>
          <dgm:bulletEnabled val="1"/>
        </dgm:presLayoutVars>
      </dgm:prSet>
      <dgm:spPr/>
    </dgm:pt>
    <dgm:pt modelId="{685BEF53-12E6-49DC-849F-4914DB19846C}" type="pres">
      <dgm:prSet presAssocID="{6070403D-91FB-4458-99BA-E555FE30F26E}" presName="root" presStyleCnt="0"/>
      <dgm:spPr/>
    </dgm:pt>
    <dgm:pt modelId="{DE8C0438-FEB4-4249-A628-3E5AC9C7279A}" type="pres">
      <dgm:prSet presAssocID="{6070403D-91FB-4458-99BA-E555FE30F26E}" presName="rootComposite" presStyleCnt="0"/>
      <dgm:spPr/>
    </dgm:pt>
    <dgm:pt modelId="{3447C3A9-0F9A-4061-973C-9950A02BA6F3}" type="pres">
      <dgm:prSet presAssocID="{6070403D-91FB-4458-99BA-E555FE30F26E}" presName="rootText" presStyleLbl="node1" presStyleIdx="5" presStyleCnt="6"/>
      <dgm:spPr/>
    </dgm:pt>
    <dgm:pt modelId="{A78EC13C-A2C2-4102-8944-A61EC437D2BB}" type="pres">
      <dgm:prSet presAssocID="{6070403D-91FB-4458-99BA-E555FE30F26E}" presName="rootConnector" presStyleLbl="node1" presStyleIdx="5" presStyleCnt="6"/>
      <dgm:spPr/>
    </dgm:pt>
    <dgm:pt modelId="{43872277-D52E-4C6B-B8FA-BCDED2DB3EBB}" type="pres">
      <dgm:prSet presAssocID="{6070403D-91FB-4458-99BA-E555FE30F26E}" presName="childShape" presStyleCnt="0"/>
      <dgm:spPr/>
    </dgm:pt>
    <dgm:pt modelId="{CB65E123-33E3-43D8-B500-A43A9AA4B623}" type="pres">
      <dgm:prSet presAssocID="{8B419DB5-A377-4BF4-AB07-A3FBD6B92393}" presName="Name13" presStyleLbl="parChTrans1D2" presStyleIdx="14" presStyleCnt="16"/>
      <dgm:spPr/>
    </dgm:pt>
    <dgm:pt modelId="{F37A1441-3604-4E94-9420-B0DF24573F56}" type="pres">
      <dgm:prSet presAssocID="{83D47F69-B82A-4768-91DC-00022DA62261}" presName="childText" presStyleLbl="bgAcc1" presStyleIdx="14" presStyleCnt="16">
        <dgm:presLayoutVars>
          <dgm:bulletEnabled val="1"/>
        </dgm:presLayoutVars>
      </dgm:prSet>
      <dgm:spPr/>
    </dgm:pt>
    <dgm:pt modelId="{7DF3D2F2-2DA4-40CF-BA43-160CB1AA996B}" type="pres">
      <dgm:prSet presAssocID="{4362115D-7023-4824-AC68-9D3D8424B709}" presName="Name13" presStyleLbl="parChTrans1D2" presStyleIdx="15" presStyleCnt="16"/>
      <dgm:spPr/>
    </dgm:pt>
    <dgm:pt modelId="{F73074FF-79FA-45F0-ADAF-72C96E6609C1}" type="pres">
      <dgm:prSet presAssocID="{90B821DE-2DF1-485E-838B-DF3193FD1509}" presName="childText" presStyleLbl="bgAcc1" presStyleIdx="15" presStyleCnt="16">
        <dgm:presLayoutVars>
          <dgm:bulletEnabled val="1"/>
        </dgm:presLayoutVars>
      </dgm:prSet>
      <dgm:spPr/>
    </dgm:pt>
  </dgm:ptLst>
  <dgm:cxnLst>
    <dgm:cxn modelId="{C8D06920-4FCC-4FC3-9639-ED9C185F6BAC}" type="presOf" srcId="{3AD4B656-644D-4ED4-8093-55D8459D1F19}" destId="{603A6DC7-962C-4D40-885A-93E279669E03}" srcOrd="0" destOrd="0" presId="urn:microsoft.com/office/officeart/2005/8/layout/hierarchy3"/>
    <dgm:cxn modelId="{8CB77A63-2693-4FD2-8CD9-622F25BDDF5C}" type="presOf" srcId="{2F820490-19BA-456F-92D0-5A52A4A788D2}" destId="{81789E16-88EA-492F-9BAB-96CD1F3F85C5}" srcOrd="0" destOrd="0" presId="urn:microsoft.com/office/officeart/2005/8/layout/hierarchy3"/>
    <dgm:cxn modelId="{F71B3E97-C102-4942-B0EC-DFDBF96D5656}" type="presOf" srcId="{22A91EB4-2C1D-4937-B702-F6283640F4E3}" destId="{31D2F7B1-6423-44A9-AB88-579C19A1FE98}" srcOrd="0" destOrd="0" presId="urn:microsoft.com/office/officeart/2005/8/layout/hierarchy3"/>
    <dgm:cxn modelId="{50AB9549-745F-4A25-801D-AC17A4D7FEDF}" type="presOf" srcId="{4D7FF042-06DA-440C-B076-0D40C928379D}" destId="{9AC6F70D-7073-4F23-A7F6-D21EC1F58DE3}" srcOrd="0" destOrd="0" presId="urn:microsoft.com/office/officeart/2005/8/layout/hierarchy3"/>
    <dgm:cxn modelId="{AB05AB94-036D-43B3-9799-B98C5AC2A93D}" type="presOf" srcId="{F78E1053-B332-4697-8AA4-E504C851CC57}" destId="{496D6D2B-832F-4B82-AB80-CC6B766E29D7}" srcOrd="0" destOrd="0" presId="urn:microsoft.com/office/officeart/2005/8/layout/hierarchy3"/>
    <dgm:cxn modelId="{551998CA-E4C5-4DEE-BD9C-39D21437A266}" type="presOf" srcId="{83D47F69-B82A-4768-91DC-00022DA62261}" destId="{F37A1441-3604-4E94-9420-B0DF24573F56}" srcOrd="0" destOrd="0" presId="urn:microsoft.com/office/officeart/2005/8/layout/hierarchy3"/>
    <dgm:cxn modelId="{EA4FC32A-C5FD-4F76-A5FC-1D8A5E1BC2E9}" srcId="{22A91EB4-2C1D-4937-B702-F6283640F4E3}" destId="{DBE2E098-320B-4247-92BE-9941B96E00E3}" srcOrd="3" destOrd="0" parTransId="{2FE8E5E1-8967-4A88-B229-354A7C94D73A}" sibTransId="{A00246E6-8E77-4399-9575-834A53C66142}"/>
    <dgm:cxn modelId="{B5C5AC70-57B3-415E-BC0A-F9F8274E0B5E}" type="presOf" srcId="{E88D9445-2C9E-4618-B1FA-81AB199D9DAE}" destId="{9EE0DFFA-963F-478D-A713-96856309ADC0}" srcOrd="0" destOrd="0" presId="urn:microsoft.com/office/officeart/2005/8/layout/hierarchy3"/>
    <dgm:cxn modelId="{59828532-8148-4727-8B86-2492C1AD6FA3}" type="presOf" srcId="{485F9317-3468-4ECB-9931-592E04082AC6}" destId="{C6A21565-1645-48A8-A13A-BC952875AE07}" srcOrd="0" destOrd="0" presId="urn:microsoft.com/office/officeart/2005/8/layout/hierarchy3"/>
    <dgm:cxn modelId="{7D98C5E6-D918-4FA3-87C3-41589718ADF3}" srcId="{4D7FF042-06DA-440C-B076-0D40C928379D}" destId="{B81015E3-DE8E-42A8-A092-0AC13447B11C}" srcOrd="1" destOrd="0" parTransId="{2F820490-19BA-456F-92D0-5A52A4A788D2}" sibTransId="{4963BF38-55FB-4315-8192-B21DAEE6E4AF}"/>
    <dgm:cxn modelId="{EA930295-5B75-443B-B339-2E32D21B82E0}" srcId="{6070403D-91FB-4458-99BA-E555FE30F26E}" destId="{90B821DE-2DF1-485E-838B-DF3193FD1509}" srcOrd="1" destOrd="0" parTransId="{4362115D-7023-4824-AC68-9D3D8424B709}" sibTransId="{310CA177-D301-4A9F-8332-04321F74AA04}"/>
    <dgm:cxn modelId="{DD382BDF-4B37-4B56-9723-E66B57607F13}" type="presOf" srcId="{12F6A927-DB30-4F41-8D8C-8A00007F15D8}" destId="{6370551E-5157-47B4-9711-D379528D8A18}" srcOrd="0" destOrd="0" presId="urn:microsoft.com/office/officeart/2005/8/layout/hierarchy3"/>
    <dgm:cxn modelId="{18908AA9-4431-425A-8D2F-FCA34022D049}" type="presOf" srcId="{8FF52C8E-9959-4E93-B016-34F7BD3C488B}" destId="{E346867D-6C89-47D8-AE04-229268FD1B00}" srcOrd="0" destOrd="0" presId="urn:microsoft.com/office/officeart/2005/8/layout/hierarchy3"/>
    <dgm:cxn modelId="{9702E2BB-C4CC-4420-8BE0-A08E0FE20D30}" srcId="{5D6325B1-CBB2-47CC-8436-3FA570250D5E}" destId="{3478B3C9-A104-412E-B584-61A581108D43}" srcOrd="1" destOrd="0" parTransId="{12F6A927-DB30-4F41-8D8C-8A00007F15D8}" sibTransId="{C09AED09-4683-44D0-8BE0-33CF02156495}"/>
    <dgm:cxn modelId="{83299D4D-5D72-4BFE-ADEF-8AE5585E1875}" type="presOf" srcId="{90B821DE-2DF1-485E-838B-DF3193FD1509}" destId="{F73074FF-79FA-45F0-ADAF-72C96E6609C1}" srcOrd="0" destOrd="0" presId="urn:microsoft.com/office/officeart/2005/8/layout/hierarchy3"/>
    <dgm:cxn modelId="{962D54D9-F757-4C1D-8310-79FD9A5EB4F8}" srcId="{3E765846-AF2C-4A2B-960C-AA95EBDCC647}" destId="{80214BA5-1450-4C3B-9FC2-16B33E5DD735}" srcOrd="1" destOrd="0" parTransId="{F78E1053-B332-4697-8AA4-E504C851CC57}" sibTransId="{3A557D70-43E2-4624-B090-0DA65363C260}"/>
    <dgm:cxn modelId="{A92385E4-15AF-4BCD-8015-F0629861873C}" type="presOf" srcId="{DBE2E098-320B-4247-92BE-9941B96E00E3}" destId="{0C15D984-94BF-4DC7-A89A-78099F3D2FB5}" srcOrd="0" destOrd="0" presId="urn:microsoft.com/office/officeart/2005/8/layout/hierarchy3"/>
    <dgm:cxn modelId="{A299ACEE-9B26-404D-8375-7AD6E4519B4C}" srcId="{41F72734-D791-4D7B-A4B0-566C66A1C81E}" destId="{4BA2F048-9BB4-4D21-ADC5-B48D9E5A9818}" srcOrd="2" destOrd="0" parTransId="{030FAC96-B44C-4B21-BE8C-21B372D445AE}" sibTransId="{AF6FD2F0-1C25-4D45-BE0E-BB218447FA96}"/>
    <dgm:cxn modelId="{0AD287D5-284C-485A-A787-2E9B057CE585}" srcId="{C00E2276-E488-4BC0-9238-DD8A4AD26889}" destId="{6070403D-91FB-4458-99BA-E555FE30F26E}" srcOrd="5" destOrd="0" parTransId="{4EE36629-D81C-4496-A415-18D709F6A5D0}" sibTransId="{65AA1806-F2DA-44AD-8443-6BCDF07ADB77}"/>
    <dgm:cxn modelId="{722C9555-8C13-4768-9A8F-A57981FC7986}" type="presOf" srcId="{1BFBF49D-75CC-4171-9C14-586B390E4009}" destId="{DE1BB002-738C-4591-8714-DD1EA84FEB6B}" srcOrd="0" destOrd="0" presId="urn:microsoft.com/office/officeart/2005/8/layout/hierarchy3"/>
    <dgm:cxn modelId="{798B8CE5-1A8A-4B47-AE1F-3244D009B1F9}" srcId="{4D7FF042-06DA-440C-B076-0D40C928379D}" destId="{485F9317-3468-4ECB-9931-592E04082AC6}" srcOrd="2" destOrd="0" parTransId="{02526F8F-62F3-49CB-98FF-99375C711452}" sibTransId="{E989F593-27D3-4612-9DE0-8D97E1E51300}"/>
    <dgm:cxn modelId="{ED490DCE-3995-4738-8953-5ABE50155D8B}" type="presOf" srcId="{5DED3534-608A-4B74-9AF1-4F2C7451FE6D}" destId="{7FB6D5AD-122E-499E-B2E5-05B0960CA097}" srcOrd="0" destOrd="0" presId="urn:microsoft.com/office/officeart/2005/8/layout/hierarchy3"/>
    <dgm:cxn modelId="{9D0F8D31-D290-4F74-88D3-3302F3660787}" srcId="{C00E2276-E488-4BC0-9238-DD8A4AD26889}" destId="{5D6325B1-CBB2-47CC-8436-3FA570250D5E}" srcOrd="1" destOrd="0" parTransId="{39734208-2C4B-4D90-8777-48D66755F0F1}" sibTransId="{A17E51C5-A9FD-45CD-BB57-EA40BFD0D850}"/>
    <dgm:cxn modelId="{DD86E80A-2050-4EDA-ADD7-1BB6E62E5201}" type="presOf" srcId="{5D6325B1-CBB2-47CC-8436-3FA570250D5E}" destId="{2B61206E-4605-479F-87A6-579A52399851}" srcOrd="0" destOrd="0" presId="urn:microsoft.com/office/officeart/2005/8/layout/hierarchy3"/>
    <dgm:cxn modelId="{31EEE437-D449-41B4-BA1D-A1BD205D600E}" type="presOf" srcId="{3478B3C9-A104-412E-B584-61A581108D43}" destId="{ED87C26C-D299-41B8-BCBA-D53736B83BEB}" srcOrd="0" destOrd="0" presId="urn:microsoft.com/office/officeart/2005/8/layout/hierarchy3"/>
    <dgm:cxn modelId="{E9481B6F-5C20-42D6-9AC6-AF344E424608}" type="presOf" srcId="{80214BA5-1450-4C3B-9FC2-16B33E5DD735}" destId="{9FBD0346-3F5B-4E83-BF28-88C907B02E4E}" srcOrd="0" destOrd="0" presId="urn:microsoft.com/office/officeart/2005/8/layout/hierarchy3"/>
    <dgm:cxn modelId="{E06F9691-C85D-43B9-A9E7-1A600F510B20}" type="presOf" srcId="{41F72734-D791-4D7B-A4B0-566C66A1C81E}" destId="{6FC217C8-2FF1-413B-9A9E-520ACE91FD67}" srcOrd="0" destOrd="0" presId="urn:microsoft.com/office/officeart/2005/8/layout/hierarchy3"/>
    <dgm:cxn modelId="{DA73879B-A433-4C89-9959-EE4B20495545}" srcId="{C00E2276-E488-4BC0-9238-DD8A4AD26889}" destId="{22A91EB4-2C1D-4937-B702-F6283640F4E3}" srcOrd="2" destOrd="0" parTransId="{E61AE37D-7725-4212-8368-1A0E9FFB7EED}" sibTransId="{9293DF26-0882-4284-AF9B-0DFA0B62B370}"/>
    <dgm:cxn modelId="{D094C6A0-D491-4661-8F3F-10EA1FA19AA9}" type="presOf" srcId="{2CA03EF8-4ED2-4FCB-BAF2-A193D3E0A034}" destId="{0D171D0F-6289-4AC3-AF08-E9648DC0BA27}" srcOrd="0" destOrd="0" presId="urn:microsoft.com/office/officeart/2005/8/layout/hierarchy3"/>
    <dgm:cxn modelId="{A2A685C3-35CE-4355-BB6F-45DA4F740C6E}" type="presOf" srcId="{9D3917C0-5B77-473B-BE0D-1632A0AE7F49}" destId="{13B11535-1E10-4794-82E2-68FA65D56A16}" srcOrd="0" destOrd="0" presId="urn:microsoft.com/office/officeart/2005/8/layout/hierarchy3"/>
    <dgm:cxn modelId="{85C2E780-7375-4D39-9397-644CB3AF36DD}" type="presOf" srcId="{4BA2F048-9BB4-4D21-ADC5-B48D9E5A9818}" destId="{F1AEBAAD-1291-4E81-9DC2-3B214CB84147}" srcOrd="0" destOrd="0" presId="urn:microsoft.com/office/officeart/2005/8/layout/hierarchy3"/>
    <dgm:cxn modelId="{7F783826-EE39-48E8-8227-DF6EAD350C28}" type="presOf" srcId="{6070403D-91FB-4458-99BA-E555FE30F26E}" destId="{3447C3A9-0F9A-4061-973C-9950A02BA6F3}" srcOrd="0" destOrd="0" presId="urn:microsoft.com/office/officeart/2005/8/layout/hierarchy3"/>
    <dgm:cxn modelId="{6D7F4FE9-B248-4AD8-B672-799A4FDF17AE}" type="presOf" srcId="{B81015E3-DE8E-42A8-A092-0AC13447B11C}" destId="{C7955879-89A0-49E3-A2BF-9D61E4F5C348}" srcOrd="0" destOrd="0" presId="urn:microsoft.com/office/officeart/2005/8/layout/hierarchy3"/>
    <dgm:cxn modelId="{4562364B-ACF7-44A2-976D-6F15621355C3}" srcId="{5D6325B1-CBB2-47CC-8436-3FA570250D5E}" destId="{9D3917C0-5B77-473B-BE0D-1632A0AE7F49}" srcOrd="0" destOrd="0" parTransId="{3AB1C82B-B464-4B6E-8257-567D2C325486}" sibTransId="{1379B717-D663-4BBF-997D-4235B462EA98}"/>
    <dgm:cxn modelId="{B0C07E28-9D1B-4391-9CE9-FB749FE8723D}" type="presOf" srcId="{C00E2276-E488-4BC0-9238-DD8A4AD26889}" destId="{F20355D4-06A2-4BF1-9006-420707E4892E}" srcOrd="0" destOrd="0" presId="urn:microsoft.com/office/officeart/2005/8/layout/hierarchy3"/>
    <dgm:cxn modelId="{957A8D0D-1684-408F-B290-F492BBFEF699}" type="presOf" srcId="{EEF6FD1D-6DD6-4C24-825E-F07D313F1A19}" destId="{10D07E7F-F670-4D1F-ABE8-A1DA5D6F2338}" srcOrd="0" destOrd="0" presId="urn:microsoft.com/office/officeart/2005/8/layout/hierarchy3"/>
    <dgm:cxn modelId="{2825408E-5FB7-4749-97A3-A3AC4D2C4188}" srcId="{41F72734-D791-4D7B-A4B0-566C66A1C81E}" destId="{EEF6FD1D-6DD6-4C24-825E-F07D313F1A19}" srcOrd="1" destOrd="0" parTransId="{C36644F2-2576-4196-93D9-F63963C121A3}" sibTransId="{488BCEB7-A755-47EA-ADA2-72F5C8009316}"/>
    <dgm:cxn modelId="{2EDB4E14-3D4F-4F2B-8FD3-5586E4DAA623}" srcId="{6070403D-91FB-4458-99BA-E555FE30F26E}" destId="{83D47F69-B82A-4768-91DC-00022DA62261}" srcOrd="0" destOrd="0" parTransId="{8B419DB5-A377-4BF4-AB07-A3FBD6B92393}" sibTransId="{B32A4DED-F12A-4534-A524-6D7A17C2309B}"/>
    <dgm:cxn modelId="{E49AD7A2-8368-4E0C-861B-F926D4EACEAD}" srcId="{C00E2276-E488-4BC0-9238-DD8A4AD26889}" destId="{3E765846-AF2C-4A2B-960C-AA95EBDCC647}" srcOrd="4" destOrd="0" parTransId="{79E5771E-2063-4417-AA90-54658A57F138}" sibTransId="{41791707-80DC-435A-8F7A-2F387F27FAD8}"/>
    <dgm:cxn modelId="{F10CF5AD-5523-48C8-BDC4-C06EBE6644EB}" type="presOf" srcId="{8B419DB5-A377-4BF4-AB07-A3FBD6B92393}" destId="{CB65E123-33E3-43D8-B500-A43A9AA4B623}" srcOrd="0" destOrd="0" presId="urn:microsoft.com/office/officeart/2005/8/layout/hierarchy3"/>
    <dgm:cxn modelId="{8C387F2E-3AD2-4AC4-9885-AD4988D88438}" type="presOf" srcId="{BDD8A088-6876-4D07-A19C-4283E3BCC18B}" destId="{303E93BE-6FCB-43B0-8E45-25EABD33E783}" srcOrd="0" destOrd="0" presId="urn:microsoft.com/office/officeart/2005/8/layout/hierarchy3"/>
    <dgm:cxn modelId="{8AA21FFF-3846-4678-B1FD-D29A52523498}" type="presOf" srcId="{A09D62A2-4715-427C-9AEE-848026ECC615}" destId="{7419E073-5209-4931-94EC-665257F37EF6}" srcOrd="0" destOrd="0" presId="urn:microsoft.com/office/officeart/2005/8/layout/hierarchy3"/>
    <dgm:cxn modelId="{9041E9A6-CF07-471B-9645-D7C97CECD25C}" type="presOf" srcId="{BE0EAF79-8E31-4905-88A7-A1CB6138E903}" destId="{3930A60F-C3D9-43B9-AE1E-2B2C4BC6726C}" srcOrd="0" destOrd="0" presId="urn:microsoft.com/office/officeart/2005/8/layout/hierarchy3"/>
    <dgm:cxn modelId="{215E1A35-D104-4338-AFB0-FC46224EFB2F}" type="presOf" srcId="{030FAC96-B44C-4B21-BE8C-21B372D445AE}" destId="{10CFF02F-5D5D-4214-88F7-B7B5B5326DEB}" srcOrd="0" destOrd="0" presId="urn:microsoft.com/office/officeart/2005/8/layout/hierarchy3"/>
    <dgm:cxn modelId="{8A198733-D41A-4E98-95C0-2A53D4231587}" type="presOf" srcId="{057BF53D-2467-4046-902E-4DEBB93BD0F0}" destId="{D9287892-0725-4F0B-8590-52A06ED55819}" srcOrd="0" destOrd="0" presId="urn:microsoft.com/office/officeart/2005/8/layout/hierarchy3"/>
    <dgm:cxn modelId="{BC68F8C2-0327-4F6D-BA65-02EA95FAE732}" srcId="{41F72734-D791-4D7B-A4B0-566C66A1C81E}" destId="{A09D62A2-4715-427C-9AEE-848026ECC615}" srcOrd="0" destOrd="0" parTransId="{1BFBF49D-75CC-4171-9C14-586B390E4009}" sibTransId="{EF7A2AEF-1FFA-482F-B84B-F796C650DC91}"/>
    <dgm:cxn modelId="{CCDC29C2-0769-48D8-ABD7-0E708972EBCC}" srcId="{C00E2276-E488-4BC0-9238-DD8A4AD26889}" destId="{4D7FF042-06DA-440C-B076-0D40C928379D}" srcOrd="0" destOrd="0" parTransId="{3B9E339E-2E09-4F6D-A893-E973DA189C6E}" sibTransId="{CA999C4F-AA36-40CA-81FE-D8DB8A72F0DB}"/>
    <dgm:cxn modelId="{D04982F6-DC00-4C4C-A53A-6F07665C7F16}" type="presOf" srcId="{4D7FF042-06DA-440C-B076-0D40C928379D}" destId="{B9AD89C2-D2AA-4337-A234-268D3B7F08D9}" srcOrd="1" destOrd="0" presId="urn:microsoft.com/office/officeart/2005/8/layout/hierarchy3"/>
    <dgm:cxn modelId="{3546FA4C-FD72-40BD-82A2-93B2C5EE29C1}" type="presOf" srcId="{4362115D-7023-4824-AC68-9D3D8424B709}" destId="{7DF3D2F2-2DA4-40CF-BA43-160CB1AA996B}" srcOrd="0" destOrd="0" presId="urn:microsoft.com/office/officeart/2005/8/layout/hierarchy3"/>
    <dgm:cxn modelId="{26C3A341-448B-478F-A788-F64042A30DC3}" type="presOf" srcId="{6070403D-91FB-4458-99BA-E555FE30F26E}" destId="{A78EC13C-A2C2-4102-8944-A61EC437D2BB}" srcOrd="1" destOrd="0" presId="urn:microsoft.com/office/officeart/2005/8/layout/hierarchy3"/>
    <dgm:cxn modelId="{B2F3D009-EEA8-4E91-8FC8-BABEDFFB0F3E}" type="presOf" srcId="{02526F8F-62F3-49CB-98FF-99375C711452}" destId="{CDD9DA05-E48B-4BC3-AD37-A43617C38AEF}" srcOrd="0" destOrd="0" presId="urn:microsoft.com/office/officeart/2005/8/layout/hierarchy3"/>
    <dgm:cxn modelId="{9A0A4099-EACE-4AA0-BC13-F2D05759A759}" srcId="{C00E2276-E488-4BC0-9238-DD8A4AD26889}" destId="{41F72734-D791-4D7B-A4B0-566C66A1C81E}" srcOrd="3" destOrd="0" parTransId="{28CDA63B-2CEA-4CA8-BD43-3AD01D7E5066}" sibTransId="{CEE3EC19-A301-4117-A4F5-6FF06144D1FD}"/>
    <dgm:cxn modelId="{EB5E8430-3B90-4807-B532-C71F0EE09226}" type="presOf" srcId="{5D6325B1-CBB2-47CC-8436-3FA570250D5E}" destId="{F2ACDB22-DC8D-4F98-9C04-D5AA744BCD70}" srcOrd="1" destOrd="0" presId="urn:microsoft.com/office/officeart/2005/8/layout/hierarchy3"/>
    <dgm:cxn modelId="{CC15E7CE-06C9-434F-8BAB-3ED451941AD8}" type="presOf" srcId="{2FE8E5E1-8967-4A88-B229-354A7C94D73A}" destId="{B9211996-AF1C-4A45-9028-BF3BD42F6704}" srcOrd="0" destOrd="0" presId="urn:microsoft.com/office/officeart/2005/8/layout/hierarchy3"/>
    <dgm:cxn modelId="{60719C8F-3747-4EAA-920F-30EF9257D18F}" srcId="{3E765846-AF2C-4A2B-960C-AA95EBDCC647}" destId="{BDD8A088-6876-4D07-A19C-4283E3BCC18B}" srcOrd="0" destOrd="0" parTransId="{CC6FCC08-11B0-4ECE-8069-C794F82A6FFE}" sibTransId="{4CF00239-6C54-4B98-9268-BE9590FBB144}"/>
    <dgm:cxn modelId="{E7ED2FE1-8C5C-4707-9D91-96B3A8513756}" srcId="{22A91EB4-2C1D-4937-B702-F6283640F4E3}" destId="{BE0EAF79-8E31-4905-88A7-A1CB6138E903}" srcOrd="0" destOrd="0" parTransId="{8FF52C8E-9959-4E93-B016-34F7BD3C488B}" sibTransId="{BB606C31-B285-41F9-86BF-4757536817F3}"/>
    <dgm:cxn modelId="{0BB3B4EA-A830-4EEE-89D1-E4470DAA98A5}" type="presOf" srcId="{CC6FCC08-11B0-4ECE-8069-C794F82A6FFE}" destId="{E078B26D-4554-400E-8DEF-AAAF350AD152}" srcOrd="0" destOrd="0" presId="urn:microsoft.com/office/officeart/2005/8/layout/hierarchy3"/>
    <dgm:cxn modelId="{F97703C6-466E-4EB8-95EB-2EEACF085541}" srcId="{4D7FF042-06DA-440C-B076-0D40C928379D}" destId="{FE86F1A3-221F-4EAE-A022-149DFC63CBFA}" srcOrd="0" destOrd="0" parTransId="{3AD4B656-644D-4ED4-8093-55D8459D1F19}" sibTransId="{1A49300E-F9AD-47C8-870C-836E6296610B}"/>
    <dgm:cxn modelId="{77AC4C79-BE5B-4D0C-B819-06E2E28A43D3}" type="presOf" srcId="{FE86F1A3-221F-4EAE-A022-149DFC63CBFA}" destId="{4E9E6EDF-B4CC-4C0B-BD7A-B8D44B07CFEC}" srcOrd="0" destOrd="0" presId="urn:microsoft.com/office/officeart/2005/8/layout/hierarchy3"/>
    <dgm:cxn modelId="{B6156CFD-2EE0-4ED6-ADD8-4C7DD6E9DEE3}" type="presOf" srcId="{3AB1C82B-B464-4B6E-8257-567D2C325486}" destId="{A7AE1CEF-6C6D-41F3-A423-33AF624FB38E}" srcOrd="0" destOrd="0" presId="urn:microsoft.com/office/officeart/2005/8/layout/hierarchy3"/>
    <dgm:cxn modelId="{9757FDAB-753A-4695-A23A-4A698F753D61}" srcId="{22A91EB4-2C1D-4937-B702-F6283640F4E3}" destId="{2CA03EF8-4ED2-4FCB-BAF2-A193D3E0A034}" srcOrd="2" destOrd="0" parTransId="{057BF53D-2467-4046-902E-4DEBB93BD0F0}" sibTransId="{8450132E-F274-477B-A6FC-5E8FC1C745FE}"/>
    <dgm:cxn modelId="{BB4C07BC-A828-4982-9EB6-6305EBEA5AC4}" type="presOf" srcId="{3E765846-AF2C-4A2B-960C-AA95EBDCC647}" destId="{BF268FCA-B105-4EAC-BDA3-EC0C99DC8845}" srcOrd="0" destOrd="0" presId="urn:microsoft.com/office/officeart/2005/8/layout/hierarchy3"/>
    <dgm:cxn modelId="{013E65DC-0E2F-44AF-9110-BD0B8FD563C2}" type="presOf" srcId="{3E765846-AF2C-4A2B-960C-AA95EBDCC647}" destId="{8DEEACE3-C8C9-4834-98B9-262044298D6B}" srcOrd="1" destOrd="0" presId="urn:microsoft.com/office/officeart/2005/8/layout/hierarchy3"/>
    <dgm:cxn modelId="{2618D6A3-F9DB-4FF9-A9FF-B2CCADCC397D}" type="presOf" srcId="{22A91EB4-2C1D-4937-B702-F6283640F4E3}" destId="{38C7429E-975C-4957-BC64-6A2920665B01}" srcOrd="1" destOrd="0" presId="urn:microsoft.com/office/officeart/2005/8/layout/hierarchy3"/>
    <dgm:cxn modelId="{B1005276-562B-4E9C-A7C9-B3EC8D64D699}" type="presOf" srcId="{41F72734-D791-4D7B-A4B0-566C66A1C81E}" destId="{EAF50159-8D3F-4C1A-BB9E-1F12F739F8C7}" srcOrd="1" destOrd="0" presId="urn:microsoft.com/office/officeart/2005/8/layout/hierarchy3"/>
    <dgm:cxn modelId="{FECE3801-92BE-4885-B53F-B0021AB2E716}" type="presOf" srcId="{C36644F2-2576-4196-93D9-F63963C121A3}" destId="{DE059FE4-C9DD-4373-8F5B-07C56437DEFC}" srcOrd="0" destOrd="0" presId="urn:microsoft.com/office/officeart/2005/8/layout/hierarchy3"/>
    <dgm:cxn modelId="{5D3630F4-B3FC-4AFF-A3C5-ACEF678630C3}" srcId="{22A91EB4-2C1D-4937-B702-F6283640F4E3}" destId="{5DED3534-608A-4B74-9AF1-4F2C7451FE6D}" srcOrd="1" destOrd="0" parTransId="{E88D9445-2C9E-4618-B1FA-81AB199D9DAE}" sibTransId="{A25CDC83-1E2A-417D-86E6-2F8B78BB57C4}"/>
    <dgm:cxn modelId="{F6C532C1-675F-43EA-AC8C-81FF9F860A33}" type="presParOf" srcId="{F20355D4-06A2-4BF1-9006-420707E4892E}" destId="{3860716D-83FF-4658-A4E6-AD21F2925D41}" srcOrd="0" destOrd="0" presId="urn:microsoft.com/office/officeart/2005/8/layout/hierarchy3"/>
    <dgm:cxn modelId="{6BC5BB76-7D62-4E25-A077-7EE485728CF5}" type="presParOf" srcId="{3860716D-83FF-4658-A4E6-AD21F2925D41}" destId="{4E675A9B-610D-4D68-8BFB-68618349FBD4}" srcOrd="0" destOrd="0" presId="urn:microsoft.com/office/officeart/2005/8/layout/hierarchy3"/>
    <dgm:cxn modelId="{5C4374FB-33D7-4FB6-9E72-766A264E5CE5}" type="presParOf" srcId="{4E675A9B-610D-4D68-8BFB-68618349FBD4}" destId="{9AC6F70D-7073-4F23-A7F6-D21EC1F58DE3}" srcOrd="0" destOrd="0" presId="urn:microsoft.com/office/officeart/2005/8/layout/hierarchy3"/>
    <dgm:cxn modelId="{0E26E253-9FB3-42C3-A8D2-E6E25AEF8A83}" type="presParOf" srcId="{4E675A9B-610D-4D68-8BFB-68618349FBD4}" destId="{B9AD89C2-D2AA-4337-A234-268D3B7F08D9}" srcOrd="1" destOrd="0" presId="urn:microsoft.com/office/officeart/2005/8/layout/hierarchy3"/>
    <dgm:cxn modelId="{9A363126-D845-460C-844D-E0D80501ECF5}" type="presParOf" srcId="{3860716D-83FF-4658-A4E6-AD21F2925D41}" destId="{96776852-9BFC-4A1A-AFBA-3AEEA748FEBA}" srcOrd="1" destOrd="0" presId="urn:microsoft.com/office/officeart/2005/8/layout/hierarchy3"/>
    <dgm:cxn modelId="{2B6AAEA4-54A7-4228-87D6-D248C14B3D91}" type="presParOf" srcId="{96776852-9BFC-4A1A-AFBA-3AEEA748FEBA}" destId="{603A6DC7-962C-4D40-885A-93E279669E03}" srcOrd="0" destOrd="0" presId="urn:microsoft.com/office/officeart/2005/8/layout/hierarchy3"/>
    <dgm:cxn modelId="{6407624A-D67C-46B8-A9BC-CFC9B72A2449}" type="presParOf" srcId="{96776852-9BFC-4A1A-AFBA-3AEEA748FEBA}" destId="{4E9E6EDF-B4CC-4C0B-BD7A-B8D44B07CFEC}" srcOrd="1" destOrd="0" presId="urn:microsoft.com/office/officeart/2005/8/layout/hierarchy3"/>
    <dgm:cxn modelId="{F82DECA9-7A8D-485A-B95D-F5ACB59285E3}" type="presParOf" srcId="{96776852-9BFC-4A1A-AFBA-3AEEA748FEBA}" destId="{81789E16-88EA-492F-9BAB-96CD1F3F85C5}" srcOrd="2" destOrd="0" presId="urn:microsoft.com/office/officeart/2005/8/layout/hierarchy3"/>
    <dgm:cxn modelId="{EAE0DF01-64E9-4FA0-BC31-79EA2CCAEED0}" type="presParOf" srcId="{96776852-9BFC-4A1A-AFBA-3AEEA748FEBA}" destId="{C7955879-89A0-49E3-A2BF-9D61E4F5C348}" srcOrd="3" destOrd="0" presId="urn:microsoft.com/office/officeart/2005/8/layout/hierarchy3"/>
    <dgm:cxn modelId="{F0FEA42F-6B74-4B01-A94D-DEFBE4520E3E}" type="presParOf" srcId="{96776852-9BFC-4A1A-AFBA-3AEEA748FEBA}" destId="{CDD9DA05-E48B-4BC3-AD37-A43617C38AEF}" srcOrd="4" destOrd="0" presId="urn:microsoft.com/office/officeart/2005/8/layout/hierarchy3"/>
    <dgm:cxn modelId="{12050567-DD62-4356-8DCE-FC9E1C6F302C}" type="presParOf" srcId="{96776852-9BFC-4A1A-AFBA-3AEEA748FEBA}" destId="{C6A21565-1645-48A8-A13A-BC952875AE07}" srcOrd="5" destOrd="0" presId="urn:microsoft.com/office/officeart/2005/8/layout/hierarchy3"/>
    <dgm:cxn modelId="{AAC3CA24-3A19-432A-B4BB-37B09A758532}" type="presParOf" srcId="{F20355D4-06A2-4BF1-9006-420707E4892E}" destId="{87960F1F-5FB6-4B5D-8BE4-47E009F2FC1E}" srcOrd="1" destOrd="0" presId="urn:microsoft.com/office/officeart/2005/8/layout/hierarchy3"/>
    <dgm:cxn modelId="{CCDE0F26-DF10-430E-B539-9E3734510A4B}" type="presParOf" srcId="{87960F1F-5FB6-4B5D-8BE4-47E009F2FC1E}" destId="{B66F6990-3771-489E-9D92-C70A990CF166}" srcOrd="0" destOrd="0" presId="urn:microsoft.com/office/officeart/2005/8/layout/hierarchy3"/>
    <dgm:cxn modelId="{983027FB-E890-4655-A3F8-88E70D7B54F9}" type="presParOf" srcId="{B66F6990-3771-489E-9D92-C70A990CF166}" destId="{2B61206E-4605-479F-87A6-579A52399851}" srcOrd="0" destOrd="0" presId="urn:microsoft.com/office/officeart/2005/8/layout/hierarchy3"/>
    <dgm:cxn modelId="{2EA8E79D-AC37-4053-92EF-86E16AD7023C}" type="presParOf" srcId="{B66F6990-3771-489E-9D92-C70A990CF166}" destId="{F2ACDB22-DC8D-4F98-9C04-D5AA744BCD70}" srcOrd="1" destOrd="0" presId="urn:microsoft.com/office/officeart/2005/8/layout/hierarchy3"/>
    <dgm:cxn modelId="{463528F0-AFB3-4E57-82CD-68A6F102D20F}" type="presParOf" srcId="{87960F1F-5FB6-4B5D-8BE4-47E009F2FC1E}" destId="{07E89EF7-800B-466F-8228-A16E7F0ADA72}" srcOrd="1" destOrd="0" presId="urn:microsoft.com/office/officeart/2005/8/layout/hierarchy3"/>
    <dgm:cxn modelId="{CC89EE44-2C21-403B-AD9F-5B687E58EB85}" type="presParOf" srcId="{07E89EF7-800B-466F-8228-A16E7F0ADA72}" destId="{A7AE1CEF-6C6D-41F3-A423-33AF624FB38E}" srcOrd="0" destOrd="0" presId="urn:microsoft.com/office/officeart/2005/8/layout/hierarchy3"/>
    <dgm:cxn modelId="{1DA48CCD-5490-4BD1-A638-60D1B697F0BD}" type="presParOf" srcId="{07E89EF7-800B-466F-8228-A16E7F0ADA72}" destId="{13B11535-1E10-4794-82E2-68FA65D56A16}" srcOrd="1" destOrd="0" presId="urn:microsoft.com/office/officeart/2005/8/layout/hierarchy3"/>
    <dgm:cxn modelId="{B2231609-AC9E-4D6A-A4C3-30513B3EA393}" type="presParOf" srcId="{07E89EF7-800B-466F-8228-A16E7F0ADA72}" destId="{6370551E-5157-47B4-9711-D379528D8A18}" srcOrd="2" destOrd="0" presId="urn:microsoft.com/office/officeart/2005/8/layout/hierarchy3"/>
    <dgm:cxn modelId="{16DEE938-4C76-4580-A85D-11E1FD65F86C}" type="presParOf" srcId="{07E89EF7-800B-466F-8228-A16E7F0ADA72}" destId="{ED87C26C-D299-41B8-BCBA-D53736B83BEB}" srcOrd="3" destOrd="0" presId="urn:microsoft.com/office/officeart/2005/8/layout/hierarchy3"/>
    <dgm:cxn modelId="{7BE4763D-188D-4080-8BC5-593A8EF8D0AF}" type="presParOf" srcId="{F20355D4-06A2-4BF1-9006-420707E4892E}" destId="{16E59610-DF59-4564-B8E1-B3A7250D9F40}" srcOrd="2" destOrd="0" presId="urn:microsoft.com/office/officeart/2005/8/layout/hierarchy3"/>
    <dgm:cxn modelId="{D2C606F9-5A1D-445D-A271-D6EF4D914A36}" type="presParOf" srcId="{16E59610-DF59-4564-B8E1-B3A7250D9F40}" destId="{57B8A58C-DD77-40CE-93C7-4728199089F2}" srcOrd="0" destOrd="0" presId="urn:microsoft.com/office/officeart/2005/8/layout/hierarchy3"/>
    <dgm:cxn modelId="{00C1F172-E140-48AC-86D9-5FF7ADA9A7C6}" type="presParOf" srcId="{57B8A58C-DD77-40CE-93C7-4728199089F2}" destId="{31D2F7B1-6423-44A9-AB88-579C19A1FE98}" srcOrd="0" destOrd="0" presId="urn:microsoft.com/office/officeart/2005/8/layout/hierarchy3"/>
    <dgm:cxn modelId="{0A29F616-4CFD-4FDA-80CC-C569CFEA7851}" type="presParOf" srcId="{57B8A58C-DD77-40CE-93C7-4728199089F2}" destId="{38C7429E-975C-4957-BC64-6A2920665B01}" srcOrd="1" destOrd="0" presId="urn:microsoft.com/office/officeart/2005/8/layout/hierarchy3"/>
    <dgm:cxn modelId="{5EDD21B0-7EA6-4659-A107-FAD056554A74}" type="presParOf" srcId="{16E59610-DF59-4564-B8E1-B3A7250D9F40}" destId="{809B54E3-9C5C-4926-AC1E-85FE03261F76}" srcOrd="1" destOrd="0" presId="urn:microsoft.com/office/officeart/2005/8/layout/hierarchy3"/>
    <dgm:cxn modelId="{0FD7547E-7BD2-45AB-9F88-052FFA0806C1}" type="presParOf" srcId="{809B54E3-9C5C-4926-AC1E-85FE03261F76}" destId="{E346867D-6C89-47D8-AE04-229268FD1B00}" srcOrd="0" destOrd="0" presId="urn:microsoft.com/office/officeart/2005/8/layout/hierarchy3"/>
    <dgm:cxn modelId="{0FBBC707-F265-4D15-996A-1C408FA8B9B5}" type="presParOf" srcId="{809B54E3-9C5C-4926-AC1E-85FE03261F76}" destId="{3930A60F-C3D9-43B9-AE1E-2B2C4BC6726C}" srcOrd="1" destOrd="0" presId="urn:microsoft.com/office/officeart/2005/8/layout/hierarchy3"/>
    <dgm:cxn modelId="{244103EB-0775-4087-BE4B-A7FF9A464A65}" type="presParOf" srcId="{809B54E3-9C5C-4926-AC1E-85FE03261F76}" destId="{9EE0DFFA-963F-478D-A713-96856309ADC0}" srcOrd="2" destOrd="0" presId="urn:microsoft.com/office/officeart/2005/8/layout/hierarchy3"/>
    <dgm:cxn modelId="{10FEC397-E7C7-45A6-9807-885049562A80}" type="presParOf" srcId="{809B54E3-9C5C-4926-AC1E-85FE03261F76}" destId="{7FB6D5AD-122E-499E-B2E5-05B0960CA097}" srcOrd="3" destOrd="0" presId="urn:microsoft.com/office/officeart/2005/8/layout/hierarchy3"/>
    <dgm:cxn modelId="{69511CBF-D239-49F5-8553-9AD112B840C5}" type="presParOf" srcId="{809B54E3-9C5C-4926-AC1E-85FE03261F76}" destId="{D9287892-0725-4F0B-8590-52A06ED55819}" srcOrd="4" destOrd="0" presId="urn:microsoft.com/office/officeart/2005/8/layout/hierarchy3"/>
    <dgm:cxn modelId="{BC0222E5-CD1E-4ECE-82A3-72E9EF810BD5}" type="presParOf" srcId="{809B54E3-9C5C-4926-AC1E-85FE03261F76}" destId="{0D171D0F-6289-4AC3-AF08-E9648DC0BA27}" srcOrd="5" destOrd="0" presId="urn:microsoft.com/office/officeart/2005/8/layout/hierarchy3"/>
    <dgm:cxn modelId="{8B9B82E7-9E81-46F4-A5F3-311908BF732D}" type="presParOf" srcId="{809B54E3-9C5C-4926-AC1E-85FE03261F76}" destId="{B9211996-AF1C-4A45-9028-BF3BD42F6704}" srcOrd="6" destOrd="0" presId="urn:microsoft.com/office/officeart/2005/8/layout/hierarchy3"/>
    <dgm:cxn modelId="{82EBAC08-0E0B-4451-A91D-3B11E83D2DED}" type="presParOf" srcId="{809B54E3-9C5C-4926-AC1E-85FE03261F76}" destId="{0C15D984-94BF-4DC7-A89A-78099F3D2FB5}" srcOrd="7" destOrd="0" presId="urn:microsoft.com/office/officeart/2005/8/layout/hierarchy3"/>
    <dgm:cxn modelId="{94A908C8-B9BB-4F9C-A396-0F4E45F8E167}" type="presParOf" srcId="{F20355D4-06A2-4BF1-9006-420707E4892E}" destId="{C0D4FFDD-8788-4952-9F22-587C908B4640}" srcOrd="3" destOrd="0" presId="urn:microsoft.com/office/officeart/2005/8/layout/hierarchy3"/>
    <dgm:cxn modelId="{365B9BF0-5AFB-4F65-9B0D-60DBB14F021E}" type="presParOf" srcId="{C0D4FFDD-8788-4952-9F22-587C908B4640}" destId="{F7FF4EB6-B6E0-4648-93C1-62841E3B2F2C}" srcOrd="0" destOrd="0" presId="urn:microsoft.com/office/officeart/2005/8/layout/hierarchy3"/>
    <dgm:cxn modelId="{7159744D-EC4E-4A36-AA18-DDFC9169652B}" type="presParOf" srcId="{F7FF4EB6-B6E0-4648-93C1-62841E3B2F2C}" destId="{6FC217C8-2FF1-413B-9A9E-520ACE91FD67}" srcOrd="0" destOrd="0" presId="urn:microsoft.com/office/officeart/2005/8/layout/hierarchy3"/>
    <dgm:cxn modelId="{E8CABE6B-42EF-428E-9BD1-841EC8DC4526}" type="presParOf" srcId="{F7FF4EB6-B6E0-4648-93C1-62841E3B2F2C}" destId="{EAF50159-8D3F-4C1A-BB9E-1F12F739F8C7}" srcOrd="1" destOrd="0" presId="urn:microsoft.com/office/officeart/2005/8/layout/hierarchy3"/>
    <dgm:cxn modelId="{28833294-BE4A-4BF9-97A5-1B00841779DC}" type="presParOf" srcId="{C0D4FFDD-8788-4952-9F22-587C908B4640}" destId="{4E4F2A9F-45A0-4705-AB9D-056FDCD7DFFA}" srcOrd="1" destOrd="0" presId="urn:microsoft.com/office/officeart/2005/8/layout/hierarchy3"/>
    <dgm:cxn modelId="{E8C00348-B4FA-44C4-83E9-2714640EBB67}" type="presParOf" srcId="{4E4F2A9F-45A0-4705-AB9D-056FDCD7DFFA}" destId="{DE1BB002-738C-4591-8714-DD1EA84FEB6B}" srcOrd="0" destOrd="0" presId="urn:microsoft.com/office/officeart/2005/8/layout/hierarchy3"/>
    <dgm:cxn modelId="{E75CFE2E-7E4A-4E22-B351-B4D48BD707CF}" type="presParOf" srcId="{4E4F2A9F-45A0-4705-AB9D-056FDCD7DFFA}" destId="{7419E073-5209-4931-94EC-665257F37EF6}" srcOrd="1" destOrd="0" presId="urn:microsoft.com/office/officeart/2005/8/layout/hierarchy3"/>
    <dgm:cxn modelId="{D756931F-800C-486B-B543-CE7ECD06683C}" type="presParOf" srcId="{4E4F2A9F-45A0-4705-AB9D-056FDCD7DFFA}" destId="{DE059FE4-C9DD-4373-8F5B-07C56437DEFC}" srcOrd="2" destOrd="0" presId="urn:microsoft.com/office/officeart/2005/8/layout/hierarchy3"/>
    <dgm:cxn modelId="{BA4C1197-4381-4E4D-908D-8A34A1781840}" type="presParOf" srcId="{4E4F2A9F-45A0-4705-AB9D-056FDCD7DFFA}" destId="{10D07E7F-F670-4D1F-ABE8-A1DA5D6F2338}" srcOrd="3" destOrd="0" presId="urn:microsoft.com/office/officeart/2005/8/layout/hierarchy3"/>
    <dgm:cxn modelId="{4DB18054-46E0-4275-A5CE-7E055FC1E86D}" type="presParOf" srcId="{4E4F2A9F-45A0-4705-AB9D-056FDCD7DFFA}" destId="{10CFF02F-5D5D-4214-88F7-B7B5B5326DEB}" srcOrd="4" destOrd="0" presId="urn:microsoft.com/office/officeart/2005/8/layout/hierarchy3"/>
    <dgm:cxn modelId="{6289138F-D31E-4778-8A9C-3334DC590907}" type="presParOf" srcId="{4E4F2A9F-45A0-4705-AB9D-056FDCD7DFFA}" destId="{F1AEBAAD-1291-4E81-9DC2-3B214CB84147}" srcOrd="5" destOrd="0" presId="urn:microsoft.com/office/officeart/2005/8/layout/hierarchy3"/>
    <dgm:cxn modelId="{7E10FC43-68A7-4102-B9B2-AA52BB720323}" type="presParOf" srcId="{F20355D4-06A2-4BF1-9006-420707E4892E}" destId="{DB2CE460-87B0-4904-B34D-0272BCA63970}" srcOrd="4" destOrd="0" presId="urn:microsoft.com/office/officeart/2005/8/layout/hierarchy3"/>
    <dgm:cxn modelId="{857A7A0E-5D78-4251-A342-E06A2669763B}" type="presParOf" srcId="{DB2CE460-87B0-4904-B34D-0272BCA63970}" destId="{E8EA5B38-0375-478D-BA50-1E8DB5D42C4E}" srcOrd="0" destOrd="0" presId="urn:microsoft.com/office/officeart/2005/8/layout/hierarchy3"/>
    <dgm:cxn modelId="{FAB13EDB-F94A-43F7-9BE9-97045FAE7D34}" type="presParOf" srcId="{E8EA5B38-0375-478D-BA50-1E8DB5D42C4E}" destId="{BF268FCA-B105-4EAC-BDA3-EC0C99DC8845}" srcOrd="0" destOrd="0" presId="urn:microsoft.com/office/officeart/2005/8/layout/hierarchy3"/>
    <dgm:cxn modelId="{030CA398-65A8-48FD-B2A6-7B97C13BFEAD}" type="presParOf" srcId="{E8EA5B38-0375-478D-BA50-1E8DB5D42C4E}" destId="{8DEEACE3-C8C9-4834-98B9-262044298D6B}" srcOrd="1" destOrd="0" presId="urn:microsoft.com/office/officeart/2005/8/layout/hierarchy3"/>
    <dgm:cxn modelId="{BFE4D1A8-473C-4988-9B1B-32134FF0A3A1}" type="presParOf" srcId="{DB2CE460-87B0-4904-B34D-0272BCA63970}" destId="{F4583044-82EC-4BF6-AB15-EFF67EA547B8}" srcOrd="1" destOrd="0" presId="urn:microsoft.com/office/officeart/2005/8/layout/hierarchy3"/>
    <dgm:cxn modelId="{780731D4-E188-4568-B1CA-43086C6C27EF}" type="presParOf" srcId="{F4583044-82EC-4BF6-AB15-EFF67EA547B8}" destId="{E078B26D-4554-400E-8DEF-AAAF350AD152}" srcOrd="0" destOrd="0" presId="urn:microsoft.com/office/officeart/2005/8/layout/hierarchy3"/>
    <dgm:cxn modelId="{95E1797A-6D83-4B7D-AF93-6512A863CD7C}" type="presParOf" srcId="{F4583044-82EC-4BF6-AB15-EFF67EA547B8}" destId="{303E93BE-6FCB-43B0-8E45-25EABD33E783}" srcOrd="1" destOrd="0" presId="urn:microsoft.com/office/officeart/2005/8/layout/hierarchy3"/>
    <dgm:cxn modelId="{E2E4E699-BD75-4707-B6E9-FF64E8301658}" type="presParOf" srcId="{F4583044-82EC-4BF6-AB15-EFF67EA547B8}" destId="{496D6D2B-832F-4B82-AB80-CC6B766E29D7}" srcOrd="2" destOrd="0" presId="urn:microsoft.com/office/officeart/2005/8/layout/hierarchy3"/>
    <dgm:cxn modelId="{AE74D4D4-F430-4921-A6A4-BB010469F119}" type="presParOf" srcId="{F4583044-82EC-4BF6-AB15-EFF67EA547B8}" destId="{9FBD0346-3F5B-4E83-BF28-88C907B02E4E}" srcOrd="3" destOrd="0" presId="urn:microsoft.com/office/officeart/2005/8/layout/hierarchy3"/>
    <dgm:cxn modelId="{FF427FCE-A4C1-4679-9692-83826DF60EC4}" type="presParOf" srcId="{F20355D4-06A2-4BF1-9006-420707E4892E}" destId="{685BEF53-12E6-49DC-849F-4914DB19846C}" srcOrd="5" destOrd="0" presId="urn:microsoft.com/office/officeart/2005/8/layout/hierarchy3"/>
    <dgm:cxn modelId="{EF9F3B21-F295-4F2C-B48F-4D7D8A68410F}" type="presParOf" srcId="{685BEF53-12E6-49DC-849F-4914DB19846C}" destId="{DE8C0438-FEB4-4249-A628-3E5AC9C7279A}" srcOrd="0" destOrd="0" presId="urn:microsoft.com/office/officeart/2005/8/layout/hierarchy3"/>
    <dgm:cxn modelId="{C2E43EA9-A6CD-498B-A335-CD545491CBEF}" type="presParOf" srcId="{DE8C0438-FEB4-4249-A628-3E5AC9C7279A}" destId="{3447C3A9-0F9A-4061-973C-9950A02BA6F3}" srcOrd="0" destOrd="0" presId="urn:microsoft.com/office/officeart/2005/8/layout/hierarchy3"/>
    <dgm:cxn modelId="{B1DF15BF-59B5-457A-A00C-A19EF5CA0658}" type="presParOf" srcId="{DE8C0438-FEB4-4249-A628-3E5AC9C7279A}" destId="{A78EC13C-A2C2-4102-8944-A61EC437D2BB}" srcOrd="1" destOrd="0" presId="urn:microsoft.com/office/officeart/2005/8/layout/hierarchy3"/>
    <dgm:cxn modelId="{F5F91CF5-E2BE-430F-85E9-6B023C22D018}" type="presParOf" srcId="{685BEF53-12E6-49DC-849F-4914DB19846C}" destId="{43872277-D52E-4C6B-B8FA-BCDED2DB3EBB}" srcOrd="1" destOrd="0" presId="urn:microsoft.com/office/officeart/2005/8/layout/hierarchy3"/>
    <dgm:cxn modelId="{80B0D557-84F5-42EF-B6E3-C3E74C8D60EC}" type="presParOf" srcId="{43872277-D52E-4C6B-B8FA-BCDED2DB3EBB}" destId="{CB65E123-33E3-43D8-B500-A43A9AA4B623}" srcOrd="0" destOrd="0" presId="urn:microsoft.com/office/officeart/2005/8/layout/hierarchy3"/>
    <dgm:cxn modelId="{F92AF474-5100-4D2E-9D2F-14B77E0BF512}" type="presParOf" srcId="{43872277-D52E-4C6B-B8FA-BCDED2DB3EBB}" destId="{F37A1441-3604-4E94-9420-B0DF24573F56}" srcOrd="1" destOrd="0" presId="urn:microsoft.com/office/officeart/2005/8/layout/hierarchy3"/>
    <dgm:cxn modelId="{23915D5D-1107-434C-82E9-122392B17365}" type="presParOf" srcId="{43872277-D52E-4C6B-B8FA-BCDED2DB3EBB}" destId="{7DF3D2F2-2DA4-40CF-BA43-160CB1AA996B}" srcOrd="2" destOrd="0" presId="urn:microsoft.com/office/officeart/2005/8/layout/hierarchy3"/>
    <dgm:cxn modelId="{094C1DF7-FEE8-4B85-85A8-A475CFA458BE}" type="presParOf" srcId="{43872277-D52E-4C6B-B8FA-BCDED2DB3EBB}" destId="{F73074FF-79FA-45F0-ADAF-72C96E6609C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722C7-5BDF-4EE1-B86D-F223DBD53D73}">
      <dsp:nvSpPr>
        <dsp:cNvPr id="0" name=""/>
        <dsp:cNvSpPr/>
      </dsp:nvSpPr>
      <dsp:spPr>
        <a:xfrm>
          <a:off x="6" y="226631"/>
          <a:ext cx="1684574" cy="1010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/>
            <a:t>高可扩展性</a:t>
          </a:r>
          <a:endParaRPr lang="zh-CN" altLang="en-US" sz="12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微服务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b="0" kern="1200" dirty="0" smtClean="0">
              <a:latin typeface="Arial" panose="020B0604020202020204" pitchFamily="34" charset="0"/>
            </a:rPr>
            <a:t>松耦合</a:t>
          </a:r>
          <a:endParaRPr lang="zh-CN" altLang="en-US" sz="1100" b="0" kern="1200" dirty="0"/>
        </a:p>
      </dsp:txBody>
      <dsp:txXfrm>
        <a:off x="6" y="226631"/>
        <a:ext cx="1684574" cy="1010744"/>
      </dsp:txXfrm>
    </dsp:sp>
    <dsp:sp modelId="{DA6D39B7-822F-402B-B5D4-D373DDDF6CE8}">
      <dsp:nvSpPr>
        <dsp:cNvPr id="0" name=""/>
        <dsp:cNvSpPr/>
      </dsp:nvSpPr>
      <dsp:spPr>
        <a:xfrm>
          <a:off x="1854368" y="229229"/>
          <a:ext cx="1684574" cy="1010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latin typeface="Arial" panose="020B0604020202020204" pitchFamily="34" charset="0"/>
            </a:rPr>
            <a:t>灵活的部署方式</a:t>
          </a:r>
          <a:endParaRPr lang="zh-CN" altLang="en-US" sz="12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物理机房</a:t>
          </a:r>
          <a:r>
            <a:rPr lang="zh-CN" altLang="en-US" sz="1100" kern="1200" dirty="0" smtClean="0"/>
            <a:t>，公有云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私有云，混合云</a:t>
          </a:r>
          <a:endParaRPr lang="zh-CN" altLang="en-US" sz="1100" kern="1200" dirty="0"/>
        </a:p>
      </dsp:txBody>
      <dsp:txXfrm>
        <a:off x="1854368" y="229229"/>
        <a:ext cx="1684574" cy="1010744"/>
      </dsp:txXfrm>
    </dsp:sp>
    <dsp:sp modelId="{0E5522E1-ABDA-4CF3-9631-1A05A38E7E54}">
      <dsp:nvSpPr>
        <dsp:cNvPr id="0" name=""/>
        <dsp:cNvSpPr/>
      </dsp:nvSpPr>
      <dsp:spPr>
        <a:xfrm>
          <a:off x="3707400" y="229229"/>
          <a:ext cx="1684574" cy="1010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latin typeface="Arial" panose="020B0604020202020204" pitchFamily="34" charset="0"/>
            </a:rPr>
            <a:t>监控</a:t>
          </a:r>
          <a:endParaRPr lang="zh-CN" altLang="en-US" sz="12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b="0" kern="1200" dirty="0" smtClean="0">
              <a:latin typeface="Arial" panose="020B0604020202020204" pitchFamily="34" charset="0"/>
            </a:rPr>
            <a:t>全覆盖，无死角</a:t>
          </a:r>
          <a:endParaRPr lang="zh-CN" altLang="en-US" sz="1100" b="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报警</a:t>
          </a:r>
          <a:endParaRPr lang="zh-CN" altLang="en-US" sz="1100" kern="1200" dirty="0"/>
        </a:p>
      </dsp:txBody>
      <dsp:txXfrm>
        <a:off x="3707400" y="229229"/>
        <a:ext cx="1684574" cy="1010744"/>
      </dsp:txXfrm>
    </dsp:sp>
    <dsp:sp modelId="{68EBAEB9-8B7F-4620-9E64-C9922091BCC5}">
      <dsp:nvSpPr>
        <dsp:cNvPr id="0" name=""/>
        <dsp:cNvSpPr/>
      </dsp:nvSpPr>
      <dsp:spPr>
        <a:xfrm>
          <a:off x="5560432" y="229229"/>
          <a:ext cx="1684574" cy="1010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latin typeface="Arial" panose="020B0604020202020204" pitchFamily="34" charset="0"/>
            </a:rPr>
            <a:t>四端离线观看</a:t>
          </a:r>
          <a:endParaRPr lang="zh-CN" altLang="en-US" sz="12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kern="1200" dirty="0" smtClean="0"/>
            <a:t>PC</a:t>
          </a:r>
          <a:r>
            <a:rPr lang="zh-CN" altLang="en-US" sz="1100" kern="1200" dirty="0" smtClean="0"/>
            <a:t>，</a:t>
          </a:r>
          <a:r>
            <a:rPr lang="en-US" altLang="zh-CN" sz="1100" kern="1200" dirty="0" smtClean="0"/>
            <a:t>TV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移动，</a:t>
          </a:r>
          <a:r>
            <a:rPr lang="en-US" altLang="zh-CN" sz="1100" kern="1200" dirty="0" smtClean="0"/>
            <a:t>APP</a:t>
          </a:r>
          <a:endParaRPr lang="zh-CN" altLang="en-US" sz="1100" kern="1200" dirty="0"/>
        </a:p>
      </dsp:txBody>
      <dsp:txXfrm>
        <a:off x="5560432" y="229229"/>
        <a:ext cx="1684574" cy="1010744"/>
      </dsp:txXfrm>
    </dsp:sp>
    <dsp:sp modelId="{76F2D81F-6269-463B-97DF-82B39AB876C5}">
      <dsp:nvSpPr>
        <dsp:cNvPr id="0" name=""/>
        <dsp:cNvSpPr/>
      </dsp:nvSpPr>
      <dsp:spPr>
        <a:xfrm>
          <a:off x="7413463" y="229229"/>
          <a:ext cx="1684574" cy="1010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latin typeface="Arial" panose="020B0604020202020204" pitchFamily="34" charset="0"/>
            </a:rPr>
            <a:t>高可用性</a:t>
          </a:r>
          <a:endParaRPr lang="zh-CN" altLang="en-US" sz="12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b="0" kern="1200" dirty="0" smtClean="0"/>
            <a:t>7×24</a:t>
          </a:r>
          <a:endParaRPr lang="zh-CN" altLang="en-US" sz="1100" b="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b="0" kern="1200" dirty="0" smtClean="0"/>
            <a:t>99.99%</a:t>
          </a:r>
          <a:endParaRPr lang="zh-CN" altLang="en-US" sz="1100" b="0" kern="1200" dirty="0"/>
        </a:p>
      </dsp:txBody>
      <dsp:txXfrm>
        <a:off x="7413463" y="229229"/>
        <a:ext cx="1684574" cy="1010744"/>
      </dsp:txXfrm>
    </dsp:sp>
    <dsp:sp modelId="{6E673737-EAC7-47D9-BCAC-FF27009DDB6B}">
      <dsp:nvSpPr>
        <dsp:cNvPr id="0" name=""/>
        <dsp:cNvSpPr/>
      </dsp:nvSpPr>
      <dsp:spPr>
        <a:xfrm>
          <a:off x="9266495" y="229229"/>
          <a:ext cx="1684574" cy="1010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/>
            <a:t>高可靠性</a:t>
          </a:r>
          <a:endParaRPr lang="zh-CN" altLang="en-US" sz="12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多机房</a:t>
          </a:r>
          <a:r>
            <a:rPr lang="en-US" altLang="zh-CN" sz="1100" kern="1200" dirty="0" smtClean="0"/>
            <a:t>,</a:t>
          </a:r>
          <a:r>
            <a:rPr lang="zh-CN" altLang="en-US" sz="1100" kern="1200" dirty="0" smtClean="0"/>
            <a:t>多级别备份策略</a:t>
          </a:r>
          <a:endParaRPr lang="zh-CN" altLang="en-US" sz="1100" b="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b="0" kern="1200" dirty="0" smtClean="0"/>
            <a:t>数据库集群</a:t>
          </a:r>
          <a:endParaRPr lang="zh-CN" altLang="en-US" sz="1100" b="0" kern="1200" dirty="0"/>
        </a:p>
      </dsp:txBody>
      <dsp:txXfrm>
        <a:off x="9266495" y="229229"/>
        <a:ext cx="1684574" cy="10107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722C7-5BDF-4EE1-B86D-F223DBD53D73}">
      <dsp:nvSpPr>
        <dsp:cNvPr id="0" name=""/>
        <dsp:cNvSpPr/>
      </dsp:nvSpPr>
      <dsp:spPr>
        <a:xfrm>
          <a:off x="1336" y="229229"/>
          <a:ext cx="1684574" cy="1010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Arial" panose="020B0604020202020204" pitchFamily="34" charset="0"/>
            </a:rPr>
            <a:t>版权保护</a:t>
          </a:r>
          <a:endParaRPr lang="zh-CN" alt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视频防盗链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非法下载</a:t>
          </a:r>
          <a:endParaRPr lang="zh-CN" altLang="en-US" sz="1100" kern="1200" dirty="0"/>
        </a:p>
      </dsp:txBody>
      <dsp:txXfrm>
        <a:off x="1336" y="229229"/>
        <a:ext cx="1684574" cy="1010744"/>
      </dsp:txXfrm>
    </dsp:sp>
    <dsp:sp modelId="{7E4D666D-E504-4E33-A824-50D8E766FD5D}">
      <dsp:nvSpPr>
        <dsp:cNvPr id="0" name=""/>
        <dsp:cNvSpPr/>
      </dsp:nvSpPr>
      <dsp:spPr>
        <a:xfrm>
          <a:off x="1854368" y="229229"/>
          <a:ext cx="1684574" cy="1010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Arial" panose="020B0604020202020204" pitchFamily="34" charset="0"/>
            </a:rPr>
            <a:t>敏感词过滤</a:t>
          </a:r>
          <a:endParaRPr lang="zh-CN" alt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高防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敏感词图音过滤</a:t>
          </a:r>
          <a:endParaRPr lang="zh-CN" altLang="en-US" sz="1100" kern="1200" dirty="0"/>
        </a:p>
      </dsp:txBody>
      <dsp:txXfrm>
        <a:off x="1854368" y="229229"/>
        <a:ext cx="1684574" cy="1010744"/>
      </dsp:txXfrm>
    </dsp:sp>
    <dsp:sp modelId="{DA6D39B7-822F-402B-B5D4-D373DDDF6CE8}">
      <dsp:nvSpPr>
        <dsp:cNvPr id="0" name=""/>
        <dsp:cNvSpPr/>
      </dsp:nvSpPr>
      <dsp:spPr>
        <a:xfrm>
          <a:off x="3707400" y="229229"/>
          <a:ext cx="1684574" cy="1010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Arial" panose="020B0604020202020204" pitchFamily="34" charset="0"/>
            </a:rPr>
            <a:t>移动端</a:t>
          </a:r>
          <a:r>
            <a:rPr lang="en-US" altLang="zh-CN" sz="1400" b="1" kern="1200" dirty="0" smtClean="0">
              <a:latin typeface="Arial" panose="020B0604020202020204" pitchFamily="34" charset="0"/>
            </a:rPr>
            <a:t>APP</a:t>
          </a:r>
          <a:endParaRPr lang="zh-CN" alt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kern="1200" dirty="0" smtClean="0"/>
            <a:t>Android/IOS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kern="1200" dirty="0" smtClean="0"/>
            <a:t>Native</a:t>
          </a:r>
          <a:endParaRPr lang="zh-CN" altLang="en-US" sz="1100" kern="1200" dirty="0"/>
        </a:p>
      </dsp:txBody>
      <dsp:txXfrm>
        <a:off x="3707400" y="229229"/>
        <a:ext cx="1684574" cy="1010744"/>
      </dsp:txXfrm>
    </dsp:sp>
    <dsp:sp modelId="{0E5522E1-ABDA-4CF3-9631-1A05A38E7E54}">
      <dsp:nvSpPr>
        <dsp:cNvPr id="0" name=""/>
        <dsp:cNvSpPr/>
      </dsp:nvSpPr>
      <dsp:spPr>
        <a:xfrm>
          <a:off x="5560432" y="229229"/>
          <a:ext cx="1684574" cy="1010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latin typeface="Arial" panose="020B0604020202020204" pitchFamily="34" charset="0"/>
            </a:rPr>
            <a:t>CDN</a:t>
          </a:r>
          <a:r>
            <a:rPr lang="zh-CN" altLang="en-US" sz="1400" b="1" kern="1200" dirty="0" smtClean="0">
              <a:latin typeface="Arial" panose="020B0604020202020204" pitchFamily="34" charset="0"/>
            </a:rPr>
            <a:t>加速</a:t>
          </a:r>
          <a:endParaRPr lang="zh-CN" alt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静态文件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视频</a:t>
          </a:r>
          <a:endParaRPr lang="zh-CN" altLang="en-US" sz="1100" kern="1200" dirty="0"/>
        </a:p>
      </dsp:txBody>
      <dsp:txXfrm>
        <a:off x="5560432" y="229229"/>
        <a:ext cx="1684574" cy="1010744"/>
      </dsp:txXfrm>
    </dsp:sp>
    <dsp:sp modelId="{68EBAEB9-8B7F-4620-9E64-C9922091BCC5}">
      <dsp:nvSpPr>
        <dsp:cNvPr id="0" name=""/>
        <dsp:cNvSpPr/>
      </dsp:nvSpPr>
      <dsp:spPr>
        <a:xfrm>
          <a:off x="7413463" y="229229"/>
          <a:ext cx="1684574" cy="1010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Arial" panose="020B0604020202020204" pitchFamily="34" charset="0"/>
            </a:rPr>
            <a:t>实时大数据</a:t>
          </a:r>
          <a:endParaRPr lang="zh-CN" alt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实时收集，统计，分析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大数据服务</a:t>
          </a:r>
          <a:endParaRPr lang="zh-CN" altLang="en-US" sz="1100" kern="1200" dirty="0"/>
        </a:p>
      </dsp:txBody>
      <dsp:txXfrm>
        <a:off x="7413463" y="229229"/>
        <a:ext cx="1684574" cy="1010744"/>
      </dsp:txXfrm>
    </dsp:sp>
    <dsp:sp modelId="{76F2D81F-6269-463B-97DF-82B39AB876C5}">
      <dsp:nvSpPr>
        <dsp:cNvPr id="0" name=""/>
        <dsp:cNvSpPr/>
      </dsp:nvSpPr>
      <dsp:spPr>
        <a:xfrm>
          <a:off x="9266495" y="229229"/>
          <a:ext cx="1684574" cy="1010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创新教学方式</a:t>
          </a:r>
          <a:endParaRPr lang="zh-CN" altLang="en-US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b="0" kern="1200" dirty="0" smtClean="0">
              <a:latin typeface="Arial" panose="020B0604020202020204" pitchFamily="34" charset="0"/>
            </a:rPr>
            <a:t>直播</a:t>
          </a:r>
          <a:endParaRPr lang="zh-CN" altLang="en-US" sz="1100" b="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b="0" kern="1200" dirty="0" smtClean="0">
              <a:latin typeface="Arial" panose="020B0604020202020204" pitchFamily="34" charset="0"/>
            </a:rPr>
            <a:t>点播</a:t>
          </a:r>
          <a:endParaRPr lang="zh-CN" altLang="en-US" sz="1100" b="0" kern="1200" dirty="0"/>
        </a:p>
      </dsp:txBody>
      <dsp:txXfrm>
        <a:off x="9266495" y="229229"/>
        <a:ext cx="1684574" cy="10107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6523F-1E7C-45B3-B150-3316E1EAE1F2}">
      <dsp:nvSpPr>
        <dsp:cNvPr id="0" name=""/>
        <dsp:cNvSpPr/>
      </dsp:nvSpPr>
      <dsp:spPr>
        <a:xfrm>
          <a:off x="5430" y="0"/>
          <a:ext cx="1905454" cy="5015051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>
              <a:solidFill>
                <a:srgbClr val="FFC000"/>
              </a:solidFill>
            </a:rPr>
            <a:t>前端</a:t>
          </a:r>
          <a:endParaRPr lang="en-CA" sz="3200" kern="1200" dirty="0">
            <a:solidFill>
              <a:srgbClr val="FFC000"/>
            </a:solidFill>
          </a:endParaRPr>
        </a:p>
      </dsp:txBody>
      <dsp:txXfrm>
        <a:off x="5430" y="0"/>
        <a:ext cx="1905454" cy="1504515"/>
      </dsp:txXfrm>
    </dsp:sp>
    <dsp:sp modelId="{C1849F99-FED7-4195-AA17-C0C5E24730A5}">
      <dsp:nvSpPr>
        <dsp:cNvPr id="0" name=""/>
        <dsp:cNvSpPr/>
      </dsp:nvSpPr>
      <dsp:spPr>
        <a:xfrm>
          <a:off x="170442" y="1538489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err="1" smtClean="0"/>
            <a:t>Vuejs</a:t>
          </a:r>
          <a:r>
            <a:rPr lang="en-US" altLang="zh-CN" sz="1200" b="1" kern="1200" dirty="0" smtClean="0"/>
            <a:t>,</a:t>
          </a:r>
          <a:r>
            <a:rPr lang="en-CA" sz="1200" b="1" i="0" kern="1200" dirty="0" smtClean="0"/>
            <a:t> </a:t>
          </a:r>
          <a:r>
            <a:rPr lang="en-CA" sz="1200" b="1" i="0" kern="1200" dirty="0" err="1" smtClean="0"/>
            <a:t>Vue</a:t>
          </a:r>
          <a:r>
            <a:rPr lang="en-CA" sz="1200" b="1" i="0" kern="1200" dirty="0" smtClean="0"/>
            <a:t>, </a:t>
          </a:r>
          <a:r>
            <a:rPr lang="en-CA" sz="1200" b="1" i="0" kern="1200" dirty="0" err="1" smtClean="0"/>
            <a:t>Vue</a:t>
          </a:r>
          <a:r>
            <a:rPr lang="en-CA" sz="1200" b="1" i="0" kern="1200" dirty="0" smtClean="0"/>
            <a:t>-router, </a:t>
          </a:r>
          <a:r>
            <a:rPr lang="en-CA" sz="1200" b="1" i="0" kern="1200" dirty="0" err="1" smtClean="0"/>
            <a:t>Vue</a:t>
          </a:r>
          <a:r>
            <a:rPr lang="en-CA" sz="1200" b="1" i="0" kern="1200" dirty="0" smtClean="0"/>
            <a:t>-resource, </a:t>
          </a:r>
          <a:r>
            <a:rPr lang="en-CA" sz="1200" b="1" i="0" kern="1200" dirty="0" err="1" smtClean="0"/>
            <a:t>Vux</a:t>
          </a:r>
          <a:endParaRPr lang="en-CA" sz="1200" b="1" kern="1200" dirty="0"/>
        </a:p>
      </dsp:txBody>
      <dsp:txXfrm>
        <a:off x="187435" y="1555482"/>
        <a:ext cx="1490377" cy="546185"/>
      </dsp:txXfrm>
    </dsp:sp>
    <dsp:sp modelId="{6C80386D-488A-4AEE-B012-52933C00D8D3}">
      <dsp:nvSpPr>
        <dsp:cNvPr id="0" name=""/>
        <dsp:cNvSpPr/>
      </dsp:nvSpPr>
      <dsp:spPr>
        <a:xfrm>
          <a:off x="170442" y="2207918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i="0" kern="1200" dirty="0" err="1" smtClean="0"/>
            <a:t>RequireJS</a:t>
          </a:r>
          <a:endParaRPr lang="en-CA" sz="1200" b="1" kern="1200" dirty="0"/>
        </a:p>
      </dsp:txBody>
      <dsp:txXfrm>
        <a:off x="187435" y="2224911"/>
        <a:ext cx="1490377" cy="546185"/>
      </dsp:txXfrm>
    </dsp:sp>
    <dsp:sp modelId="{E7849A59-C0AF-4CFE-9523-AA350E78F875}">
      <dsp:nvSpPr>
        <dsp:cNvPr id="0" name=""/>
        <dsp:cNvSpPr/>
      </dsp:nvSpPr>
      <dsp:spPr>
        <a:xfrm>
          <a:off x="170442" y="2877346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i="0" kern="1200" dirty="0" err="1" smtClean="0"/>
            <a:t>jQuery,dot</a:t>
          </a:r>
          <a:r>
            <a:rPr lang="en-CA" sz="1200" b="1" i="0" kern="1200" dirty="0" smtClean="0"/>
            <a:t>, underscore</a:t>
          </a:r>
          <a:endParaRPr lang="en-CA" sz="1200" b="1" kern="1200" dirty="0"/>
        </a:p>
      </dsp:txBody>
      <dsp:txXfrm>
        <a:off x="187435" y="2894339"/>
        <a:ext cx="1490377" cy="546185"/>
      </dsp:txXfrm>
    </dsp:sp>
    <dsp:sp modelId="{F2BB2AA8-6CF3-43B8-8090-A98993095CA8}">
      <dsp:nvSpPr>
        <dsp:cNvPr id="0" name=""/>
        <dsp:cNvSpPr/>
      </dsp:nvSpPr>
      <dsp:spPr>
        <a:xfrm>
          <a:off x="170442" y="3546775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/>
            <a:t>H5</a:t>
          </a:r>
          <a:r>
            <a:rPr lang="en-CA" sz="1200" b="1" i="0" kern="1200" dirty="0" smtClean="0"/>
            <a:t>, Sass </a:t>
          </a:r>
          <a:endParaRPr lang="en-CA" sz="1200" b="1" kern="1200" dirty="0"/>
        </a:p>
      </dsp:txBody>
      <dsp:txXfrm>
        <a:off x="187435" y="3563768"/>
        <a:ext cx="1490377" cy="546185"/>
      </dsp:txXfrm>
    </dsp:sp>
    <dsp:sp modelId="{705A0F7B-C94A-4189-9EF8-85EED50BA3C7}">
      <dsp:nvSpPr>
        <dsp:cNvPr id="0" name=""/>
        <dsp:cNvSpPr/>
      </dsp:nvSpPr>
      <dsp:spPr>
        <a:xfrm>
          <a:off x="170442" y="4216204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i="0" kern="1200" dirty="0" err="1" smtClean="0"/>
            <a:t>Npm,nodejs</a:t>
          </a:r>
          <a:r>
            <a:rPr lang="en-CA" sz="1200" b="1" i="0" kern="1200" dirty="0" smtClean="0"/>
            <a:t> </a:t>
          </a:r>
          <a:r>
            <a:rPr lang="en-CA" sz="1200" b="1" i="0" kern="1200" dirty="0" err="1" smtClean="0"/>
            <a:t>webpack</a:t>
          </a:r>
          <a:r>
            <a:rPr lang="en-CA" sz="1200" b="1" i="0" kern="1200" dirty="0" smtClean="0"/>
            <a:t> </a:t>
          </a:r>
          <a:endParaRPr lang="en-CA" sz="1200" b="1" kern="1200" dirty="0"/>
        </a:p>
      </dsp:txBody>
      <dsp:txXfrm>
        <a:off x="187435" y="4233197"/>
        <a:ext cx="1490377" cy="546185"/>
      </dsp:txXfrm>
    </dsp:sp>
    <dsp:sp modelId="{02CAF412-2961-44D6-97AD-EA0AC8E6F748}">
      <dsp:nvSpPr>
        <dsp:cNvPr id="0" name=""/>
        <dsp:cNvSpPr/>
      </dsp:nvSpPr>
      <dsp:spPr>
        <a:xfrm>
          <a:off x="2053794" y="0"/>
          <a:ext cx="1905454" cy="5015051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>
              <a:solidFill>
                <a:srgbClr val="FFC000"/>
              </a:solidFill>
            </a:rPr>
            <a:t>后端</a:t>
          </a:r>
          <a:endParaRPr lang="en-US" altLang="zh-CN" sz="3200" kern="1200" dirty="0">
            <a:solidFill>
              <a:srgbClr val="FFC000"/>
            </a:solidFill>
          </a:endParaRPr>
        </a:p>
      </dsp:txBody>
      <dsp:txXfrm>
        <a:off x="2053794" y="0"/>
        <a:ext cx="1905454" cy="1504515"/>
      </dsp:txXfrm>
    </dsp:sp>
    <dsp:sp modelId="{24E5D726-D608-4A68-BF0B-180718DAA29B}">
      <dsp:nvSpPr>
        <dsp:cNvPr id="0" name=""/>
        <dsp:cNvSpPr/>
      </dsp:nvSpPr>
      <dsp:spPr>
        <a:xfrm>
          <a:off x="2218806" y="1538489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/>
            <a:t>NGINX, G</a:t>
          </a:r>
          <a:r>
            <a:rPr lang="en-CA" sz="1200" b="1" i="0" kern="1200" dirty="0" smtClean="0"/>
            <a:t>unicorn, Varnish,</a:t>
          </a:r>
          <a:endParaRPr lang="en-CA" sz="1200" b="1" kern="1200" dirty="0"/>
        </a:p>
      </dsp:txBody>
      <dsp:txXfrm>
        <a:off x="2235799" y="1555482"/>
        <a:ext cx="1490377" cy="546185"/>
      </dsp:txXfrm>
    </dsp:sp>
    <dsp:sp modelId="{FC98D61F-5E6A-489E-8FEA-F9AE123D357F}">
      <dsp:nvSpPr>
        <dsp:cNvPr id="0" name=""/>
        <dsp:cNvSpPr/>
      </dsp:nvSpPr>
      <dsp:spPr>
        <a:xfrm>
          <a:off x="2218806" y="2207918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i="0" kern="1200" dirty="0" smtClean="0"/>
            <a:t> </a:t>
          </a:r>
          <a:r>
            <a:rPr lang="en-CA" sz="1200" b="1" i="0" kern="1200" dirty="0" err="1" smtClean="0"/>
            <a:t>Elasticsearch</a:t>
          </a:r>
          <a:r>
            <a:rPr lang="zh-CN" altLang="en-US" sz="1200" b="1" i="0" kern="1200" dirty="0" smtClean="0"/>
            <a:t>， </a:t>
          </a:r>
          <a:r>
            <a:rPr lang="en-US" altLang="zh-CN" sz="1200" b="1" i="0" kern="1200" dirty="0" err="1" smtClean="0"/>
            <a:t>oAuth</a:t>
          </a:r>
          <a:r>
            <a:rPr lang="zh-CN" altLang="en-US" sz="1200" b="1" i="0" kern="1200" dirty="0" smtClean="0"/>
            <a:t>， </a:t>
          </a:r>
          <a:r>
            <a:rPr lang="en-US" altLang="zh-CN" sz="1200" b="1" i="0" kern="1200" dirty="0" err="1" smtClean="0"/>
            <a:t>Social_Auth</a:t>
          </a:r>
          <a:endParaRPr lang="en-CA" sz="1200" b="1" kern="1200" dirty="0"/>
        </a:p>
      </dsp:txBody>
      <dsp:txXfrm>
        <a:off x="2235799" y="2224911"/>
        <a:ext cx="1490377" cy="546185"/>
      </dsp:txXfrm>
    </dsp:sp>
    <dsp:sp modelId="{EE087949-28AD-4DB7-B6F5-3E4C3B0F2E5C}">
      <dsp:nvSpPr>
        <dsp:cNvPr id="0" name=""/>
        <dsp:cNvSpPr/>
      </dsp:nvSpPr>
      <dsp:spPr>
        <a:xfrm>
          <a:off x="2218806" y="2877346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i="0" kern="1200" dirty="0" smtClean="0"/>
            <a:t> Supervisor</a:t>
          </a:r>
          <a:r>
            <a:rPr lang="zh-CN" altLang="en-US" sz="1200" b="1" i="0" kern="1200" dirty="0" smtClean="0"/>
            <a:t>， </a:t>
          </a:r>
          <a:r>
            <a:rPr lang="en-US" altLang="zh-CN" sz="1200" b="1" i="0" kern="1200" dirty="0" err="1" smtClean="0"/>
            <a:t>Ansible</a:t>
          </a:r>
          <a:r>
            <a:rPr lang="zh-CN" altLang="en-US" sz="1200" b="1" i="0" kern="1200" dirty="0" smtClean="0"/>
            <a:t>，</a:t>
          </a:r>
          <a:r>
            <a:rPr lang="en-US" altLang="zh-CN" sz="1200" b="1" i="0" kern="1200" dirty="0" smtClean="0"/>
            <a:t>Celery</a:t>
          </a:r>
          <a:r>
            <a:rPr lang="zh-CN" altLang="en-US" sz="1200" b="1" i="0" kern="1200" dirty="0" smtClean="0"/>
            <a:t>， </a:t>
          </a:r>
          <a:r>
            <a:rPr lang="en-US" altLang="zh-CN" sz="1200" b="1" i="0" kern="1200" dirty="0" err="1" smtClean="0"/>
            <a:t>Mako</a:t>
          </a:r>
          <a:endParaRPr lang="en-CA" sz="1200" b="1" kern="1200" dirty="0"/>
        </a:p>
      </dsp:txBody>
      <dsp:txXfrm>
        <a:off x="2235799" y="2894339"/>
        <a:ext cx="1490377" cy="546185"/>
      </dsp:txXfrm>
    </dsp:sp>
    <dsp:sp modelId="{EB62030D-2B5F-4446-BCFF-BE26A59BEA25}">
      <dsp:nvSpPr>
        <dsp:cNvPr id="0" name=""/>
        <dsp:cNvSpPr/>
      </dsp:nvSpPr>
      <dsp:spPr>
        <a:xfrm>
          <a:off x="2218806" y="3546775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i="0" kern="1200" smtClean="0"/>
            <a:t>Sentry</a:t>
          </a:r>
          <a:r>
            <a:rPr lang="en-CA" sz="1200" b="1" i="0" kern="1200" dirty="0" smtClean="0"/>
            <a:t>,  </a:t>
          </a:r>
          <a:r>
            <a:rPr lang="en-CA" sz="1200" b="1" i="0" kern="1200" dirty="0" err="1" smtClean="0"/>
            <a:t>Zabbix</a:t>
          </a:r>
          <a:endParaRPr lang="en-CA" sz="1200" b="1" kern="1200" dirty="0"/>
        </a:p>
      </dsp:txBody>
      <dsp:txXfrm>
        <a:off x="2235799" y="3563768"/>
        <a:ext cx="1490377" cy="546185"/>
      </dsp:txXfrm>
    </dsp:sp>
    <dsp:sp modelId="{63A7A278-5AE4-475B-BB1E-4C03E33A9761}">
      <dsp:nvSpPr>
        <dsp:cNvPr id="0" name=""/>
        <dsp:cNvSpPr/>
      </dsp:nvSpPr>
      <dsp:spPr>
        <a:xfrm>
          <a:off x="2218806" y="4216204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/>
            <a:t>Python/Django</a:t>
          </a:r>
          <a:r>
            <a:rPr lang="zh-CN" altLang="en-US" sz="1200" b="1" kern="1200" dirty="0" smtClean="0"/>
            <a:t>，</a:t>
          </a:r>
          <a:r>
            <a:rPr lang="en-US" altLang="zh-CN" sz="1200" b="1" kern="1200" dirty="0" smtClean="0"/>
            <a:t>DRF</a:t>
          </a:r>
          <a:r>
            <a:rPr lang="zh-CN" altLang="en-US" sz="1200" b="1" kern="1200" dirty="0" smtClean="0"/>
            <a:t>，</a:t>
          </a:r>
          <a:endParaRPr lang="en-CA" sz="1200" b="1" kern="1200" dirty="0"/>
        </a:p>
      </dsp:txBody>
      <dsp:txXfrm>
        <a:off x="2235799" y="4233197"/>
        <a:ext cx="1490377" cy="546185"/>
      </dsp:txXfrm>
    </dsp:sp>
    <dsp:sp modelId="{B65C7852-BE49-4DC3-AA17-3B70165F1F1D}">
      <dsp:nvSpPr>
        <dsp:cNvPr id="0" name=""/>
        <dsp:cNvSpPr/>
      </dsp:nvSpPr>
      <dsp:spPr>
        <a:xfrm>
          <a:off x="4102158" y="0"/>
          <a:ext cx="1905454" cy="5015051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>
              <a:solidFill>
                <a:srgbClr val="FFC000"/>
              </a:solidFill>
            </a:rPr>
            <a:t>中间件</a:t>
          </a:r>
          <a:endParaRPr lang="en-CA" sz="3200" kern="1200" dirty="0">
            <a:solidFill>
              <a:srgbClr val="FFC000"/>
            </a:solidFill>
          </a:endParaRPr>
        </a:p>
      </dsp:txBody>
      <dsp:txXfrm>
        <a:off x="4102158" y="0"/>
        <a:ext cx="1905454" cy="1504515"/>
      </dsp:txXfrm>
    </dsp:sp>
    <dsp:sp modelId="{4D9EBF1B-B3F3-48BB-B8E9-1842BD1C3D0C}">
      <dsp:nvSpPr>
        <dsp:cNvPr id="0" name=""/>
        <dsp:cNvSpPr/>
      </dsp:nvSpPr>
      <dsp:spPr>
        <a:xfrm>
          <a:off x="4267170" y="1537968"/>
          <a:ext cx="1524363" cy="98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/>
            <a:t>RabbitMQ</a:t>
          </a:r>
          <a:endParaRPr lang="en-CA" sz="1200" b="1" kern="1200" dirty="0"/>
        </a:p>
      </dsp:txBody>
      <dsp:txXfrm>
        <a:off x="4296027" y="1566825"/>
        <a:ext cx="1466649" cy="927542"/>
      </dsp:txXfrm>
    </dsp:sp>
    <dsp:sp modelId="{E3909F07-B45C-4543-9753-C7DB2D52DAB5}">
      <dsp:nvSpPr>
        <dsp:cNvPr id="0" name=""/>
        <dsp:cNvSpPr/>
      </dsp:nvSpPr>
      <dsp:spPr>
        <a:xfrm>
          <a:off x="4292703" y="2641779"/>
          <a:ext cx="1524363" cy="98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err="1" smtClean="0"/>
            <a:t>MemCache</a:t>
          </a:r>
          <a:endParaRPr lang="en-CA" sz="1200" b="1" kern="1200" dirty="0"/>
        </a:p>
      </dsp:txBody>
      <dsp:txXfrm>
        <a:off x="4321560" y="2670636"/>
        <a:ext cx="1466649" cy="927542"/>
      </dsp:txXfrm>
    </dsp:sp>
    <dsp:sp modelId="{088FCDBB-91C5-4A5D-8EE5-C742B90574C3}">
      <dsp:nvSpPr>
        <dsp:cNvPr id="0" name=""/>
        <dsp:cNvSpPr/>
      </dsp:nvSpPr>
      <dsp:spPr>
        <a:xfrm>
          <a:off x="4292703" y="3778613"/>
          <a:ext cx="1524363" cy="98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/>
            <a:t> </a:t>
          </a:r>
          <a:r>
            <a:rPr lang="en-US" altLang="zh-CN" sz="1200" b="1" kern="1200" dirty="0" err="1"/>
            <a:t>Redis</a:t>
          </a:r>
          <a:endParaRPr lang="en-CA" sz="1200" b="1" kern="1200" dirty="0"/>
        </a:p>
      </dsp:txBody>
      <dsp:txXfrm>
        <a:off x="4321560" y="3807470"/>
        <a:ext cx="1466649" cy="927542"/>
      </dsp:txXfrm>
    </dsp:sp>
    <dsp:sp modelId="{3EF394CE-F46F-4A8D-A892-A6CAC86ECF05}">
      <dsp:nvSpPr>
        <dsp:cNvPr id="0" name=""/>
        <dsp:cNvSpPr/>
      </dsp:nvSpPr>
      <dsp:spPr>
        <a:xfrm>
          <a:off x="6150522" y="0"/>
          <a:ext cx="1905454" cy="5015051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>
              <a:solidFill>
                <a:srgbClr val="FFC000"/>
              </a:solidFill>
            </a:rPr>
            <a:t>数据库</a:t>
          </a:r>
          <a:endParaRPr lang="en-CA" sz="3200" kern="1200" dirty="0">
            <a:solidFill>
              <a:srgbClr val="FFC000"/>
            </a:solidFill>
          </a:endParaRPr>
        </a:p>
      </dsp:txBody>
      <dsp:txXfrm>
        <a:off x="6150522" y="0"/>
        <a:ext cx="1905454" cy="1504515"/>
      </dsp:txXfrm>
    </dsp:sp>
    <dsp:sp modelId="{74BC6B84-9AD7-4516-920C-A15E96C862E8}">
      <dsp:nvSpPr>
        <dsp:cNvPr id="0" name=""/>
        <dsp:cNvSpPr/>
      </dsp:nvSpPr>
      <dsp:spPr>
        <a:xfrm>
          <a:off x="6341067" y="1504944"/>
          <a:ext cx="1524363" cy="98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/>
            <a:t>MySQL</a:t>
          </a:r>
          <a:endParaRPr lang="en-CA" sz="1200" b="1" kern="1200" dirty="0"/>
        </a:p>
      </dsp:txBody>
      <dsp:txXfrm>
        <a:off x="6369924" y="1533801"/>
        <a:ext cx="1466649" cy="927542"/>
      </dsp:txXfrm>
    </dsp:sp>
    <dsp:sp modelId="{D0C7496B-2F63-4E57-9593-F30D221C026F}">
      <dsp:nvSpPr>
        <dsp:cNvPr id="0" name=""/>
        <dsp:cNvSpPr/>
      </dsp:nvSpPr>
      <dsp:spPr>
        <a:xfrm>
          <a:off x="6341067" y="2641779"/>
          <a:ext cx="1524363" cy="98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/>
            <a:t>MongoDB</a:t>
          </a:r>
          <a:endParaRPr lang="en-CA" sz="1200" b="1" kern="1200" dirty="0"/>
        </a:p>
      </dsp:txBody>
      <dsp:txXfrm>
        <a:off x="6369924" y="2670636"/>
        <a:ext cx="1466649" cy="927542"/>
      </dsp:txXfrm>
    </dsp:sp>
    <dsp:sp modelId="{98867489-8B92-49BE-A6CB-8CEA559A72AE}">
      <dsp:nvSpPr>
        <dsp:cNvPr id="0" name=""/>
        <dsp:cNvSpPr/>
      </dsp:nvSpPr>
      <dsp:spPr>
        <a:xfrm>
          <a:off x="6341067" y="3778613"/>
          <a:ext cx="1524363" cy="98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kern="1200" dirty="0" smtClean="0"/>
            <a:t>MFS</a:t>
          </a:r>
          <a:endParaRPr lang="en-CA" sz="1200" b="1" kern="1200" dirty="0"/>
        </a:p>
      </dsp:txBody>
      <dsp:txXfrm>
        <a:off x="6369924" y="3807470"/>
        <a:ext cx="1466649" cy="927542"/>
      </dsp:txXfrm>
    </dsp:sp>
    <dsp:sp modelId="{B7DD5DB0-8E52-4C4B-BECC-C968A1BE9689}">
      <dsp:nvSpPr>
        <dsp:cNvPr id="0" name=""/>
        <dsp:cNvSpPr/>
      </dsp:nvSpPr>
      <dsp:spPr>
        <a:xfrm>
          <a:off x="8198886" y="0"/>
          <a:ext cx="1905454" cy="5015051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solidFill>
                <a:srgbClr val="FFC000"/>
              </a:solidFill>
            </a:rPr>
            <a:t>三</a:t>
          </a:r>
          <a:r>
            <a:rPr lang="zh-CN" altLang="en-US" sz="3200" kern="1200" dirty="0">
              <a:solidFill>
                <a:srgbClr val="FFC000"/>
              </a:solidFill>
            </a:rPr>
            <a:t>方服务</a:t>
          </a:r>
          <a:endParaRPr lang="en-CA" sz="3200" kern="1200" dirty="0">
            <a:solidFill>
              <a:srgbClr val="FFC000"/>
            </a:solidFill>
          </a:endParaRPr>
        </a:p>
      </dsp:txBody>
      <dsp:txXfrm>
        <a:off x="8198886" y="0"/>
        <a:ext cx="1905454" cy="1504515"/>
      </dsp:txXfrm>
    </dsp:sp>
    <dsp:sp modelId="{B7DB2621-BED8-493A-BE18-D2C9AA9CADB6}">
      <dsp:nvSpPr>
        <dsp:cNvPr id="0" name=""/>
        <dsp:cNvSpPr/>
      </dsp:nvSpPr>
      <dsp:spPr>
        <a:xfrm>
          <a:off x="8389431" y="1505984"/>
          <a:ext cx="1524363" cy="1512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/>
            <a:t>视频转码服务</a:t>
          </a:r>
          <a:endParaRPr lang="en-CA" sz="1200" b="1" kern="1200" dirty="0"/>
        </a:p>
      </dsp:txBody>
      <dsp:txXfrm>
        <a:off x="8433719" y="1550272"/>
        <a:ext cx="1435787" cy="1423530"/>
      </dsp:txXfrm>
    </dsp:sp>
    <dsp:sp modelId="{AF222AA3-4823-4955-A0FD-FBA51591944B}">
      <dsp:nvSpPr>
        <dsp:cNvPr id="0" name=""/>
        <dsp:cNvSpPr/>
      </dsp:nvSpPr>
      <dsp:spPr>
        <a:xfrm>
          <a:off x="8389431" y="3250723"/>
          <a:ext cx="1524363" cy="1512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/>
            <a:t>CDN</a:t>
          </a:r>
          <a:r>
            <a:rPr lang="zh-CN" altLang="en-US" sz="1200" b="1" kern="1200" dirty="0"/>
            <a:t>服务</a:t>
          </a:r>
          <a:endParaRPr lang="en-CA" sz="1200" b="1" kern="1200" dirty="0"/>
        </a:p>
      </dsp:txBody>
      <dsp:txXfrm>
        <a:off x="8433719" y="3295011"/>
        <a:ext cx="1435787" cy="14235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6F70D-7073-4F23-A7F6-D21EC1F58DE3}">
      <dsp:nvSpPr>
        <dsp:cNvPr id="0" name=""/>
        <dsp:cNvSpPr/>
      </dsp:nvSpPr>
      <dsp:spPr>
        <a:xfrm>
          <a:off x="9077" y="179125"/>
          <a:ext cx="1462803" cy="731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Arial" panose="020B0604020202020204" pitchFamily="34" charset="0"/>
            </a:rPr>
            <a:t>答疑解惑</a:t>
          </a:r>
          <a:endParaRPr lang="zh-CN" altLang="en-US" sz="1600" kern="1200" dirty="0"/>
        </a:p>
      </dsp:txBody>
      <dsp:txXfrm>
        <a:off x="30499" y="200547"/>
        <a:ext cx="1419959" cy="688557"/>
      </dsp:txXfrm>
    </dsp:sp>
    <dsp:sp modelId="{603A6DC7-962C-4D40-885A-93E279669E03}">
      <dsp:nvSpPr>
        <dsp:cNvPr id="0" name=""/>
        <dsp:cNvSpPr/>
      </dsp:nvSpPr>
      <dsp:spPr>
        <a:xfrm>
          <a:off x="155357" y="910527"/>
          <a:ext cx="146280" cy="548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551"/>
              </a:lnTo>
              <a:lnTo>
                <a:pt x="146280" y="5485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E6EDF-B4CC-4C0B-BD7A-B8D44B07CFEC}">
      <dsp:nvSpPr>
        <dsp:cNvPr id="0" name=""/>
        <dsp:cNvSpPr/>
      </dsp:nvSpPr>
      <dsp:spPr>
        <a:xfrm>
          <a:off x="301638" y="1093377"/>
          <a:ext cx="1170242" cy="731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600" b="1" kern="1200" dirty="0" smtClean="0">
              <a:solidFill>
                <a:srgbClr val="605F60"/>
              </a:solidFill>
              <a:latin typeface="+mn-ea"/>
              <a:ea typeface="+mn-ea"/>
            </a:rPr>
            <a:t>知识检索</a:t>
          </a:r>
          <a:endParaRPr lang="zh-CN" altLang="en-US" sz="1600" b="1" kern="1200" dirty="0"/>
        </a:p>
      </dsp:txBody>
      <dsp:txXfrm>
        <a:off x="323060" y="1114799"/>
        <a:ext cx="1127398" cy="688557"/>
      </dsp:txXfrm>
    </dsp:sp>
    <dsp:sp modelId="{81789E16-88EA-492F-9BAB-96CD1F3F85C5}">
      <dsp:nvSpPr>
        <dsp:cNvPr id="0" name=""/>
        <dsp:cNvSpPr/>
      </dsp:nvSpPr>
      <dsp:spPr>
        <a:xfrm>
          <a:off x="155357" y="910527"/>
          <a:ext cx="146280" cy="1462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803"/>
              </a:lnTo>
              <a:lnTo>
                <a:pt x="146280" y="14628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55879-89A0-49E3-A2BF-9D61E4F5C348}">
      <dsp:nvSpPr>
        <dsp:cNvPr id="0" name=""/>
        <dsp:cNvSpPr/>
      </dsp:nvSpPr>
      <dsp:spPr>
        <a:xfrm>
          <a:off x="301638" y="2007629"/>
          <a:ext cx="1170242" cy="731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600" b="1" kern="1200" dirty="0" smtClean="0">
              <a:solidFill>
                <a:srgbClr val="605F60"/>
              </a:solidFill>
              <a:latin typeface="+mn-ea"/>
              <a:ea typeface="+mn-ea"/>
            </a:rPr>
            <a:t>自助问答</a:t>
          </a:r>
          <a:endParaRPr lang="zh-CN" altLang="en-US" sz="1600" b="1" kern="1200" dirty="0"/>
        </a:p>
      </dsp:txBody>
      <dsp:txXfrm>
        <a:off x="323060" y="2029051"/>
        <a:ext cx="1127398" cy="688557"/>
      </dsp:txXfrm>
    </dsp:sp>
    <dsp:sp modelId="{CDD9DA05-E48B-4BC3-AD37-A43617C38AEF}">
      <dsp:nvSpPr>
        <dsp:cNvPr id="0" name=""/>
        <dsp:cNvSpPr/>
      </dsp:nvSpPr>
      <dsp:spPr>
        <a:xfrm>
          <a:off x="155357" y="910527"/>
          <a:ext cx="146280" cy="2377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7055"/>
              </a:lnTo>
              <a:lnTo>
                <a:pt x="146280" y="23770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21565-1645-48A8-A13A-BC952875AE07}">
      <dsp:nvSpPr>
        <dsp:cNvPr id="0" name=""/>
        <dsp:cNvSpPr/>
      </dsp:nvSpPr>
      <dsp:spPr>
        <a:xfrm>
          <a:off x="301638" y="2921881"/>
          <a:ext cx="1170242" cy="731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600" b="1" kern="1200" dirty="0" smtClean="0">
              <a:solidFill>
                <a:srgbClr val="605F60"/>
              </a:solidFill>
              <a:latin typeface="+mn-ea"/>
              <a:ea typeface="+mn-ea"/>
            </a:rPr>
            <a:t>人工问答</a:t>
          </a:r>
          <a:endParaRPr lang="zh-CN" altLang="en-US" sz="1600" b="1" kern="1200" dirty="0"/>
        </a:p>
      </dsp:txBody>
      <dsp:txXfrm>
        <a:off x="323060" y="2943303"/>
        <a:ext cx="1127398" cy="688557"/>
      </dsp:txXfrm>
    </dsp:sp>
    <dsp:sp modelId="{2B61206E-4605-479F-87A6-579A52399851}">
      <dsp:nvSpPr>
        <dsp:cNvPr id="0" name=""/>
        <dsp:cNvSpPr/>
      </dsp:nvSpPr>
      <dsp:spPr>
        <a:xfrm>
          <a:off x="1837581" y="179125"/>
          <a:ext cx="1462803" cy="731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Arial" panose="020B0604020202020204" pitchFamily="34" charset="0"/>
            </a:rPr>
            <a:t>消息管理</a:t>
          </a:r>
          <a:endParaRPr lang="zh-CN" altLang="en-US" sz="1600" kern="1200" dirty="0"/>
        </a:p>
      </dsp:txBody>
      <dsp:txXfrm>
        <a:off x="1859003" y="200547"/>
        <a:ext cx="1419959" cy="688557"/>
      </dsp:txXfrm>
    </dsp:sp>
    <dsp:sp modelId="{A7AE1CEF-6C6D-41F3-A423-33AF624FB38E}">
      <dsp:nvSpPr>
        <dsp:cNvPr id="0" name=""/>
        <dsp:cNvSpPr/>
      </dsp:nvSpPr>
      <dsp:spPr>
        <a:xfrm>
          <a:off x="1983861" y="910527"/>
          <a:ext cx="146280" cy="548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551"/>
              </a:lnTo>
              <a:lnTo>
                <a:pt x="146280" y="5485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B11535-1E10-4794-82E2-68FA65D56A16}">
      <dsp:nvSpPr>
        <dsp:cNvPr id="0" name=""/>
        <dsp:cNvSpPr/>
      </dsp:nvSpPr>
      <dsp:spPr>
        <a:xfrm>
          <a:off x="2130142" y="1093377"/>
          <a:ext cx="1170242" cy="731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600" b="1" kern="1200" dirty="0" smtClean="0">
              <a:solidFill>
                <a:srgbClr val="605F60"/>
              </a:solidFill>
              <a:latin typeface="+mn-ea"/>
              <a:ea typeface="+mn-ea"/>
            </a:rPr>
            <a:t>消息提醒</a:t>
          </a:r>
          <a:endParaRPr lang="zh-CN" altLang="en-US" sz="1600" b="1" kern="1200" dirty="0"/>
        </a:p>
      </dsp:txBody>
      <dsp:txXfrm>
        <a:off x="2151564" y="1114799"/>
        <a:ext cx="1127398" cy="688557"/>
      </dsp:txXfrm>
    </dsp:sp>
    <dsp:sp modelId="{6370551E-5157-47B4-9711-D379528D8A18}">
      <dsp:nvSpPr>
        <dsp:cNvPr id="0" name=""/>
        <dsp:cNvSpPr/>
      </dsp:nvSpPr>
      <dsp:spPr>
        <a:xfrm>
          <a:off x="1983861" y="910527"/>
          <a:ext cx="146280" cy="1462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803"/>
              </a:lnTo>
              <a:lnTo>
                <a:pt x="146280" y="14628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7C26C-D299-41B8-BCBA-D53736B83BEB}">
      <dsp:nvSpPr>
        <dsp:cNvPr id="0" name=""/>
        <dsp:cNvSpPr/>
      </dsp:nvSpPr>
      <dsp:spPr>
        <a:xfrm>
          <a:off x="2130142" y="2007629"/>
          <a:ext cx="1170242" cy="731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600" b="1" kern="1200" dirty="0" smtClean="0">
              <a:solidFill>
                <a:srgbClr val="605F60"/>
              </a:solidFill>
              <a:latin typeface="+mn-ea"/>
              <a:ea typeface="+mn-ea"/>
            </a:rPr>
            <a:t>课程信息查询</a:t>
          </a:r>
          <a:endParaRPr lang="zh-CN" altLang="en-US" sz="1600" b="1" kern="1200" dirty="0"/>
        </a:p>
      </dsp:txBody>
      <dsp:txXfrm>
        <a:off x="2151564" y="2029051"/>
        <a:ext cx="1127398" cy="688557"/>
      </dsp:txXfrm>
    </dsp:sp>
    <dsp:sp modelId="{31D2F7B1-6423-44A9-AB88-579C19A1FE98}">
      <dsp:nvSpPr>
        <dsp:cNvPr id="0" name=""/>
        <dsp:cNvSpPr/>
      </dsp:nvSpPr>
      <dsp:spPr>
        <a:xfrm>
          <a:off x="3666085" y="179125"/>
          <a:ext cx="1462803" cy="731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600" b="1" kern="1200" dirty="0" smtClean="0">
              <a:solidFill>
                <a:schemeClr val="bg1"/>
              </a:solidFill>
              <a:latin typeface="+mn-ea"/>
              <a:ea typeface="+mn-ea"/>
            </a:rPr>
            <a:t>学习监督和管理</a:t>
          </a:r>
          <a:endParaRPr lang="zh-CN" altLang="en-US" sz="1600" b="1" kern="1200" dirty="0">
            <a:solidFill>
              <a:schemeClr val="bg1"/>
            </a:solidFill>
          </a:endParaRPr>
        </a:p>
      </dsp:txBody>
      <dsp:txXfrm>
        <a:off x="3687507" y="200547"/>
        <a:ext cx="1419959" cy="688557"/>
      </dsp:txXfrm>
    </dsp:sp>
    <dsp:sp modelId="{E346867D-6C89-47D8-AE04-229268FD1B00}">
      <dsp:nvSpPr>
        <dsp:cNvPr id="0" name=""/>
        <dsp:cNvSpPr/>
      </dsp:nvSpPr>
      <dsp:spPr>
        <a:xfrm>
          <a:off x="3812365" y="910527"/>
          <a:ext cx="146280" cy="548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551"/>
              </a:lnTo>
              <a:lnTo>
                <a:pt x="146280" y="5485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0A60F-C3D9-43B9-AE1E-2B2C4BC6726C}">
      <dsp:nvSpPr>
        <dsp:cNvPr id="0" name=""/>
        <dsp:cNvSpPr/>
      </dsp:nvSpPr>
      <dsp:spPr>
        <a:xfrm>
          <a:off x="3958646" y="1093377"/>
          <a:ext cx="1170242" cy="731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rgbClr val="605F60"/>
              </a:solidFill>
              <a:latin typeface="Arial" panose="020B0604020202020204" pitchFamily="34" charset="0"/>
            </a:rPr>
            <a:t>智能学习路径</a:t>
          </a:r>
          <a:endParaRPr lang="zh-CN" altLang="en-US" sz="1600" kern="1200" dirty="0">
            <a:solidFill>
              <a:srgbClr val="605F60"/>
            </a:solidFill>
          </a:endParaRPr>
        </a:p>
      </dsp:txBody>
      <dsp:txXfrm>
        <a:off x="3980068" y="1114799"/>
        <a:ext cx="1127398" cy="688557"/>
      </dsp:txXfrm>
    </dsp:sp>
    <dsp:sp modelId="{9EE0DFFA-963F-478D-A713-96856309ADC0}">
      <dsp:nvSpPr>
        <dsp:cNvPr id="0" name=""/>
        <dsp:cNvSpPr/>
      </dsp:nvSpPr>
      <dsp:spPr>
        <a:xfrm>
          <a:off x="3812365" y="910527"/>
          <a:ext cx="146280" cy="1462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803"/>
              </a:lnTo>
              <a:lnTo>
                <a:pt x="146280" y="14628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6D5AD-122E-499E-B2E5-05B0960CA097}">
      <dsp:nvSpPr>
        <dsp:cNvPr id="0" name=""/>
        <dsp:cNvSpPr/>
      </dsp:nvSpPr>
      <dsp:spPr>
        <a:xfrm>
          <a:off x="3958646" y="2007629"/>
          <a:ext cx="1170242" cy="731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rgbClr val="605F60"/>
              </a:solidFill>
              <a:latin typeface="Arial" panose="020B0604020202020204" pitchFamily="34" charset="0"/>
            </a:rPr>
            <a:t>智能学习计划</a:t>
          </a:r>
          <a:endParaRPr lang="zh-CN" altLang="en-US" sz="1600" kern="1200" dirty="0">
            <a:solidFill>
              <a:srgbClr val="605F60"/>
            </a:solidFill>
          </a:endParaRPr>
        </a:p>
      </dsp:txBody>
      <dsp:txXfrm>
        <a:off x="3980068" y="2029051"/>
        <a:ext cx="1127398" cy="688557"/>
      </dsp:txXfrm>
    </dsp:sp>
    <dsp:sp modelId="{D9287892-0725-4F0B-8590-52A06ED55819}">
      <dsp:nvSpPr>
        <dsp:cNvPr id="0" name=""/>
        <dsp:cNvSpPr/>
      </dsp:nvSpPr>
      <dsp:spPr>
        <a:xfrm>
          <a:off x="3812365" y="910527"/>
          <a:ext cx="146280" cy="2377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7055"/>
              </a:lnTo>
              <a:lnTo>
                <a:pt x="146280" y="23770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71D0F-6289-4AC3-AF08-E9648DC0BA27}">
      <dsp:nvSpPr>
        <dsp:cNvPr id="0" name=""/>
        <dsp:cNvSpPr/>
      </dsp:nvSpPr>
      <dsp:spPr>
        <a:xfrm>
          <a:off x="3958646" y="2921881"/>
          <a:ext cx="1170242" cy="731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rgbClr val="605F60"/>
              </a:solidFill>
              <a:latin typeface="Arial" panose="020B0604020202020204" pitchFamily="34" charset="0"/>
            </a:rPr>
            <a:t>小木关怀</a:t>
          </a:r>
          <a:endParaRPr lang="zh-CN" altLang="en-US" sz="1600" kern="1200" dirty="0">
            <a:solidFill>
              <a:srgbClr val="605F60"/>
            </a:solidFill>
          </a:endParaRPr>
        </a:p>
      </dsp:txBody>
      <dsp:txXfrm>
        <a:off x="3980068" y="2943303"/>
        <a:ext cx="1127398" cy="688557"/>
      </dsp:txXfrm>
    </dsp:sp>
    <dsp:sp modelId="{B9211996-AF1C-4A45-9028-BF3BD42F6704}">
      <dsp:nvSpPr>
        <dsp:cNvPr id="0" name=""/>
        <dsp:cNvSpPr/>
      </dsp:nvSpPr>
      <dsp:spPr>
        <a:xfrm>
          <a:off x="3812365" y="910527"/>
          <a:ext cx="146280" cy="3291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1307"/>
              </a:lnTo>
              <a:lnTo>
                <a:pt x="146280" y="32913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5D984-94BF-4DC7-A89A-78099F3D2FB5}">
      <dsp:nvSpPr>
        <dsp:cNvPr id="0" name=""/>
        <dsp:cNvSpPr/>
      </dsp:nvSpPr>
      <dsp:spPr>
        <a:xfrm>
          <a:off x="3958646" y="3836133"/>
          <a:ext cx="1170242" cy="731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rgbClr val="605F60"/>
              </a:solidFill>
              <a:latin typeface="Arial" panose="020B0604020202020204" pitchFamily="34" charset="0"/>
            </a:rPr>
            <a:t>兴趣引导</a:t>
          </a:r>
          <a:endParaRPr lang="zh-CN" altLang="en-US" sz="1600" kern="1200" dirty="0">
            <a:solidFill>
              <a:srgbClr val="605F60"/>
            </a:solidFill>
          </a:endParaRPr>
        </a:p>
      </dsp:txBody>
      <dsp:txXfrm>
        <a:off x="3980068" y="3857555"/>
        <a:ext cx="1127398" cy="688557"/>
      </dsp:txXfrm>
    </dsp:sp>
    <dsp:sp modelId="{6FC217C8-2FF1-413B-9A9E-520ACE91FD67}">
      <dsp:nvSpPr>
        <dsp:cNvPr id="0" name=""/>
        <dsp:cNvSpPr/>
      </dsp:nvSpPr>
      <dsp:spPr>
        <a:xfrm>
          <a:off x="5494589" y="179125"/>
          <a:ext cx="1462803" cy="731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Arial" panose="020B0604020202020204" pitchFamily="34" charset="0"/>
            </a:rPr>
            <a:t>社交化氛围</a:t>
          </a:r>
          <a:endParaRPr lang="zh-CN" altLang="en-US" sz="1600" kern="1200" dirty="0"/>
        </a:p>
      </dsp:txBody>
      <dsp:txXfrm>
        <a:off x="5516011" y="200547"/>
        <a:ext cx="1419959" cy="688557"/>
      </dsp:txXfrm>
    </dsp:sp>
    <dsp:sp modelId="{DE1BB002-738C-4591-8714-DD1EA84FEB6B}">
      <dsp:nvSpPr>
        <dsp:cNvPr id="0" name=""/>
        <dsp:cNvSpPr/>
      </dsp:nvSpPr>
      <dsp:spPr>
        <a:xfrm>
          <a:off x="5640869" y="910527"/>
          <a:ext cx="146280" cy="548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551"/>
              </a:lnTo>
              <a:lnTo>
                <a:pt x="146280" y="5485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19E073-5209-4931-94EC-665257F37EF6}">
      <dsp:nvSpPr>
        <dsp:cNvPr id="0" name=""/>
        <dsp:cNvSpPr/>
      </dsp:nvSpPr>
      <dsp:spPr>
        <a:xfrm>
          <a:off x="5787150" y="1093377"/>
          <a:ext cx="1170242" cy="731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600" b="1" kern="1200" dirty="0" smtClean="0">
              <a:solidFill>
                <a:srgbClr val="605F60"/>
              </a:solidFill>
              <a:latin typeface="+mn-ea"/>
              <a:ea typeface="+mn-ea"/>
            </a:rPr>
            <a:t>谍报、喜报</a:t>
          </a:r>
          <a:endParaRPr lang="zh-CN" altLang="en-US" sz="1600" b="1" kern="1200" dirty="0"/>
        </a:p>
      </dsp:txBody>
      <dsp:txXfrm>
        <a:off x="5808572" y="1114799"/>
        <a:ext cx="1127398" cy="688557"/>
      </dsp:txXfrm>
    </dsp:sp>
    <dsp:sp modelId="{DE059FE4-C9DD-4373-8F5B-07C56437DEFC}">
      <dsp:nvSpPr>
        <dsp:cNvPr id="0" name=""/>
        <dsp:cNvSpPr/>
      </dsp:nvSpPr>
      <dsp:spPr>
        <a:xfrm>
          <a:off x="5640869" y="910527"/>
          <a:ext cx="146280" cy="1462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803"/>
              </a:lnTo>
              <a:lnTo>
                <a:pt x="146280" y="14628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D07E7F-F670-4D1F-ABE8-A1DA5D6F2338}">
      <dsp:nvSpPr>
        <dsp:cNvPr id="0" name=""/>
        <dsp:cNvSpPr/>
      </dsp:nvSpPr>
      <dsp:spPr>
        <a:xfrm>
          <a:off x="5787150" y="2007629"/>
          <a:ext cx="1170242" cy="731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600" b="1" kern="1200" dirty="0" smtClean="0">
              <a:solidFill>
                <a:srgbClr val="605F60"/>
              </a:solidFill>
              <a:latin typeface="+mn-ea"/>
              <a:ea typeface="+mn-ea"/>
            </a:rPr>
            <a:t>贺电、恭喜</a:t>
          </a:r>
          <a:endParaRPr lang="zh-CN" altLang="en-US" sz="1600" b="1" kern="1200" dirty="0"/>
        </a:p>
      </dsp:txBody>
      <dsp:txXfrm>
        <a:off x="5808572" y="2029051"/>
        <a:ext cx="1127398" cy="688557"/>
      </dsp:txXfrm>
    </dsp:sp>
    <dsp:sp modelId="{10CFF02F-5D5D-4214-88F7-B7B5B5326DEB}">
      <dsp:nvSpPr>
        <dsp:cNvPr id="0" name=""/>
        <dsp:cNvSpPr/>
      </dsp:nvSpPr>
      <dsp:spPr>
        <a:xfrm>
          <a:off x="5640869" y="910527"/>
          <a:ext cx="146280" cy="2377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7055"/>
              </a:lnTo>
              <a:lnTo>
                <a:pt x="146280" y="23770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AEBAAD-1291-4E81-9DC2-3B214CB84147}">
      <dsp:nvSpPr>
        <dsp:cNvPr id="0" name=""/>
        <dsp:cNvSpPr/>
      </dsp:nvSpPr>
      <dsp:spPr>
        <a:xfrm>
          <a:off x="5787150" y="2921881"/>
          <a:ext cx="1170242" cy="731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600" b="1" kern="1200" dirty="0" smtClean="0">
              <a:solidFill>
                <a:srgbClr val="605F60"/>
              </a:solidFill>
              <a:latin typeface="+mn-ea"/>
              <a:ea typeface="+mn-ea"/>
            </a:rPr>
            <a:t>引导发起真人互动</a:t>
          </a:r>
          <a:endParaRPr lang="zh-CN" altLang="en-US" sz="1600" b="1" kern="1200" dirty="0"/>
        </a:p>
      </dsp:txBody>
      <dsp:txXfrm>
        <a:off x="5808572" y="2943303"/>
        <a:ext cx="1127398" cy="688557"/>
      </dsp:txXfrm>
    </dsp:sp>
    <dsp:sp modelId="{BF268FCA-B105-4EAC-BDA3-EC0C99DC8845}">
      <dsp:nvSpPr>
        <dsp:cNvPr id="0" name=""/>
        <dsp:cNvSpPr/>
      </dsp:nvSpPr>
      <dsp:spPr>
        <a:xfrm>
          <a:off x="7323093" y="179125"/>
          <a:ext cx="1462803" cy="731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Arial" panose="020B0604020202020204" pitchFamily="34" charset="0"/>
            </a:rPr>
            <a:t>间歇休闲</a:t>
          </a:r>
          <a:endParaRPr lang="zh-CN" altLang="en-US" sz="1600" kern="1200" dirty="0"/>
        </a:p>
      </dsp:txBody>
      <dsp:txXfrm>
        <a:off x="7344515" y="200547"/>
        <a:ext cx="1419959" cy="688557"/>
      </dsp:txXfrm>
    </dsp:sp>
    <dsp:sp modelId="{E078B26D-4554-400E-8DEF-AAAF350AD152}">
      <dsp:nvSpPr>
        <dsp:cNvPr id="0" name=""/>
        <dsp:cNvSpPr/>
      </dsp:nvSpPr>
      <dsp:spPr>
        <a:xfrm>
          <a:off x="7469373" y="910527"/>
          <a:ext cx="146280" cy="548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551"/>
              </a:lnTo>
              <a:lnTo>
                <a:pt x="146280" y="5485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3E93BE-6FCB-43B0-8E45-25EABD33E783}">
      <dsp:nvSpPr>
        <dsp:cNvPr id="0" name=""/>
        <dsp:cNvSpPr/>
      </dsp:nvSpPr>
      <dsp:spPr>
        <a:xfrm>
          <a:off x="7615653" y="1093377"/>
          <a:ext cx="1170242" cy="731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600" b="1" kern="1200" dirty="0" smtClean="0">
              <a:solidFill>
                <a:srgbClr val="605F60"/>
              </a:solidFill>
              <a:latin typeface="+mn-ea"/>
              <a:ea typeface="+mn-ea"/>
            </a:rPr>
            <a:t>作诗</a:t>
          </a:r>
          <a:endParaRPr lang="zh-CN" altLang="en-US" sz="1600" b="1" kern="1200" dirty="0"/>
        </a:p>
      </dsp:txBody>
      <dsp:txXfrm>
        <a:off x="7637075" y="1114799"/>
        <a:ext cx="1127398" cy="688557"/>
      </dsp:txXfrm>
    </dsp:sp>
    <dsp:sp modelId="{496D6D2B-832F-4B82-AB80-CC6B766E29D7}">
      <dsp:nvSpPr>
        <dsp:cNvPr id="0" name=""/>
        <dsp:cNvSpPr/>
      </dsp:nvSpPr>
      <dsp:spPr>
        <a:xfrm>
          <a:off x="7469373" y="910527"/>
          <a:ext cx="146280" cy="1462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803"/>
              </a:lnTo>
              <a:lnTo>
                <a:pt x="146280" y="14628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BD0346-3F5B-4E83-BF28-88C907B02E4E}">
      <dsp:nvSpPr>
        <dsp:cNvPr id="0" name=""/>
        <dsp:cNvSpPr/>
      </dsp:nvSpPr>
      <dsp:spPr>
        <a:xfrm>
          <a:off x="7615653" y="2007629"/>
          <a:ext cx="1170242" cy="731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600" b="1" kern="1200" dirty="0" smtClean="0">
              <a:solidFill>
                <a:srgbClr val="605F60"/>
              </a:solidFill>
              <a:latin typeface="+mn-ea"/>
              <a:ea typeface="+mn-ea"/>
            </a:rPr>
            <a:t>其他放松休闲</a:t>
          </a:r>
          <a:endParaRPr lang="zh-CN" altLang="en-US" sz="1600" b="1" kern="1200" dirty="0"/>
        </a:p>
      </dsp:txBody>
      <dsp:txXfrm>
        <a:off x="7637075" y="2029051"/>
        <a:ext cx="1127398" cy="688557"/>
      </dsp:txXfrm>
    </dsp:sp>
    <dsp:sp modelId="{3447C3A9-0F9A-4061-973C-9950A02BA6F3}">
      <dsp:nvSpPr>
        <dsp:cNvPr id="0" name=""/>
        <dsp:cNvSpPr/>
      </dsp:nvSpPr>
      <dsp:spPr>
        <a:xfrm>
          <a:off x="9151597" y="179125"/>
          <a:ext cx="1462803" cy="731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600" b="1" kern="1200" dirty="0" smtClean="0">
              <a:solidFill>
                <a:schemeClr val="bg1"/>
              </a:solidFill>
              <a:latin typeface="+mn-ea"/>
              <a:ea typeface="+mn-ea"/>
            </a:rPr>
            <a:t>扩展知识</a:t>
          </a:r>
          <a:endParaRPr lang="zh-CN" altLang="en-US" sz="1600" b="1" kern="1200" dirty="0">
            <a:solidFill>
              <a:schemeClr val="bg1"/>
            </a:solidFill>
          </a:endParaRPr>
        </a:p>
      </dsp:txBody>
      <dsp:txXfrm>
        <a:off x="9173019" y="200547"/>
        <a:ext cx="1419959" cy="688557"/>
      </dsp:txXfrm>
    </dsp:sp>
    <dsp:sp modelId="{CB65E123-33E3-43D8-B500-A43A9AA4B623}">
      <dsp:nvSpPr>
        <dsp:cNvPr id="0" name=""/>
        <dsp:cNvSpPr/>
      </dsp:nvSpPr>
      <dsp:spPr>
        <a:xfrm>
          <a:off x="9297877" y="910527"/>
          <a:ext cx="146280" cy="548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551"/>
              </a:lnTo>
              <a:lnTo>
                <a:pt x="146280" y="5485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A1441-3604-4E94-9420-B0DF24573F56}">
      <dsp:nvSpPr>
        <dsp:cNvPr id="0" name=""/>
        <dsp:cNvSpPr/>
      </dsp:nvSpPr>
      <dsp:spPr>
        <a:xfrm>
          <a:off x="9444157" y="1093377"/>
          <a:ext cx="1170242" cy="731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600" b="1" kern="1200" dirty="0" smtClean="0">
              <a:solidFill>
                <a:srgbClr val="605F60"/>
              </a:solidFill>
              <a:latin typeface="+mn-ea"/>
              <a:ea typeface="+mn-ea"/>
            </a:rPr>
            <a:t>相关知识点推荐</a:t>
          </a:r>
          <a:endParaRPr lang="zh-CN" altLang="en-US" sz="1600" b="1" kern="1200" dirty="0"/>
        </a:p>
      </dsp:txBody>
      <dsp:txXfrm>
        <a:off x="9465579" y="1114799"/>
        <a:ext cx="1127398" cy="688557"/>
      </dsp:txXfrm>
    </dsp:sp>
    <dsp:sp modelId="{7DF3D2F2-2DA4-40CF-BA43-160CB1AA996B}">
      <dsp:nvSpPr>
        <dsp:cNvPr id="0" name=""/>
        <dsp:cNvSpPr/>
      </dsp:nvSpPr>
      <dsp:spPr>
        <a:xfrm>
          <a:off x="9297877" y="910527"/>
          <a:ext cx="146280" cy="1462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803"/>
              </a:lnTo>
              <a:lnTo>
                <a:pt x="146280" y="14628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3074FF-79FA-45F0-ADAF-72C96E6609C1}">
      <dsp:nvSpPr>
        <dsp:cNvPr id="0" name=""/>
        <dsp:cNvSpPr/>
      </dsp:nvSpPr>
      <dsp:spPr>
        <a:xfrm>
          <a:off x="9444157" y="2007629"/>
          <a:ext cx="1170242" cy="731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600" b="1" kern="1200" dirty="0" smtClean="0">
              <a:solidFill>
                <a:srgbClr val="605F60"/>
              </a:solidFill>
              <a:latin typeface="+mn-ea"/>
              <a:ea typeface="+mn-ea"/>
            </a:rPr>
            <a:t>站外知识推荐</a:t>
          </a:r>
          <a:endParaRPr lang="zh-CN" altLang="en-US" sz="1600" b="1" kern="1200" dirty="0"/>
        </a:p>
      </dsp:txBody>
      <dsp:txXfrm>
        <a:off x="9465579" y="2029051"/>
        <a:ext cx="1127398" cy="688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48CB3AF-9FD8-420B-A22F-BACE6537855E}" type="datetime1">
              <a:rPr lang="zh-CN" altLang="en-US"/>
              <a:pPr>
                <a:defRPr/>
              </a:pPr>
              <a:t>2018/4/16</a:t>
            </a:fld>
            <a:endParaRPr lang="zh-CN" altLang="en-US" sz="1200"/>
          </a:p>
        </p:txBody>
      </p:sp>
      <p:sp>
        <p:nvSpPr>
          <p:cNvPr id="6042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410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  <a:defRPr/>
            </a:pPr>
            <a:r>
              <a:rPr lang="zh-CN" altLang="zh-CN"/>
              <a:t>二级</a:t>
            </a:r>
          </a:p>
          <a:p>
            <a:pPr>
              <a:buFontTx/>
              <a:buNone/>
              <a:defRPr/>
            </a:pPr>
            <a:r>
              <a:rPr lang="zh-CN" altLang="zh-CN"/>
              <a:t>三级</a:t>
            </a:r>
          </a:p>
          <a:p>
            <a:pPr>
              <a:buFontTx/>
              <a:buNone/>
              <a:defRPr/>
            </a:pPr>
            <a:r>
              <a:rPr lang="zh-CN" altLang="zh-CN"/>
              <a:t>四级</a:t>
            </a:r>
          </a:p>
          <a:p>
            <a:pPr>
              <a:buFontTx/>
              <a:buNone/>
              <a:defRPr/>
            </a:pPr>
            <a:r>
              <a:rPr lang="zh-CN" altLang="zh-CN"/>
              <a:t>五级</a:t>
            </a: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3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779DDC5C-6C89-413B-9A4B-81A933446561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056090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z="1200" kern="120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14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459E3C-94D8-4EEC-B156-A509661D9009}" type="datetime1">
              <a:rPr lang="zh-CN" altLang="en-US" smtClean="0">
                <a:solidFill>
                  <a:prstClr val="black"/>
                </a:solidFill>
              </a:rPr>
              <a:pPr eaLnBrk="1" hangingPunct="1"/>
              <a:t>2018/4/16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DAF92A-F0C3-4E3D-B2F6-5E3EBAA24B4D}" type="slidenum">
              <a:rPr lang="zh-CN" altLang="en-US">
                <a:solidFill>
                  <a:prstClr val="black"/>
                </a:solidFill>
              </a:rPr>
              <a:pPr eaLnBrk="1" hangingPunct="1"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989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机器数量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(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虚拟机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16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台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内存：配置如上图，共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72G 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磁盘：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1.5T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CPU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* 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线程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48CB3AF-9FD8-420B-A22F-BACE6537855E}" type="datetime1">
              <a:rPr lang="zh-CN" altLang="en-US" smtClean="0"/>
              <a:pPr>
                <a:defRPr/>
              </a:pPr>
              <a:t>2018/4/16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DDC5C-6C89-413B-9A4B-81A933446561}" type="slidenum">
              <a:rPr lang="zh-CN" altLang="en-US" smtClean="0"/>
              <a:pPr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8502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48CB3AF-9FD8-420B-A22F-BACE6537855E}" type="datetime1">
              <a:rPr lang="zh-CN" altLang="en-US" smtClean="0"/>
              <a:pPr>
                <a:defRPr/>
              </a:pPr>
              <a:t>2018/4/16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DDC5C-6C89-413B-9A4B-81A933446561}" type="slidenum">
              <a:rPr lang="zh-CN" altLang="en-US" smtClean="0"/>
              <a:pPr/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24492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更新学堂在线标记</a:t>
            </a:r>
            <a:endParaRPr lang="en-US" altLang="zh-CN"/>
          </a:p>
          <a:p>
            <a:r>
              <a:rPr lang="zh-CN" altLang="en-US"/>
              <a:t>加页码</a:t>
            </a:r>
          </a:p>
        </p:txBody>
      </p:sp>
      <p:sp>
        <p:nvSpPr>
          <p:cNvPr id="614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459E3C-94D8-4EEC-B156-A509661D9009}" type="datetime1">
              <a:rPr lang="zh-CN" altLang="en-US" smtClean="0">
                <a:solidFill>
                  <a:srgbClr val="000000"/>
                </a:solidFill>
              </a:rPr>
              <a:pPr eaLnBrk="1" hangingPunct="1"/>
              <a:t>2018/4/16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DAF92A-F0C3-4E3D-B2F6-5E3EBAA24B4D}" type="slidenum">
              <a:rPr lang="zh-CN" altLang="en-US">
                <a:solidFill>
                  <a:srgbClr val="000000"/>
                </a:solidFill>
              </a:rPr>
              <a:pPr eaLnBrk="1" hangingPunct="1"/>
              <a:t>10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583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机器数量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(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虚拟机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16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台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内存：配置如上图，共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72G 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磁盘：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1.5T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CPU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* 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线程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48CB3AF-9FD8-420B-A22F-BACE6537855E}" type="datetime1">
              <a:rPr lang="zh-CN" altLang="en-US" smtClean="0"/>
              <a:pPr>
                <a:defRPr/>
              </a:pPr>
              <a:t>2018/4/16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DDC5C-6C89-413B-9A4B-81A933446561}" type="slidenum">
              <a:rPr lang="zh-CN" altLang="en-US" smtClean="0"/>
              <a:pPr/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850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2850929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321674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0501" y="1600201"/>
            <a:ext cx="2823633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1"/>
            <a:ext cx="82677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9257258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54113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4221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541137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2778615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7638884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743115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454999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579375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18870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1774027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60196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867425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90243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071732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61975"/>
            <a:ext cx="2743200" cy="5564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61975"/>
            <a:ext cx="8026400" cy="5564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5818070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561976"/>
            <a:ext cx="8887884" cy="8556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3111775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9354"/>
            <a:ext cx="12217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780216"/>
            <a:ext cx="122174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3" descr="C:\Users\Administrator\Desktop\xtzx\PPT\PPT-10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3" y="6310313"/>
            <a:ext cx="1686984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thu-logo-wide-lite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635" y="274639"/>
            <a:ext cx="2166023" cy="5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6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748777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5239456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152467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783451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9710137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005948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691502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250917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86455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85558643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76928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4799059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61975"/>
            <a:ext cx="2743200" cy="5564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61975"/>
            <a:ext cx="8026400" cy="5564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428549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561976"/>
            <a:ext cx="8887884" cy="8556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23245974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9354"/>
            <a:ext cx="12217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780216"/>
            <a:ext cx="122174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3" descr="C:\Users\Administrator\Desktop\xtzx\PPT\PPT-10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3" y="6310313"/>
            <a:ext cx="1686984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thu-logo-wide-lite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635" y="274639"/>
            <a:ext cx="2166023" cy="5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288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701378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27164472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5050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6206345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4199122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62291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62291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71118310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489930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3052229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7705251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93793302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85819432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0479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376959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6831634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0039941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0014693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0501" y="1600201"/>
            <a:ext cx="2823633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1"/>
            <a:ext cx="82677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9987535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4237119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885275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323904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2126046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62291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8185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7586887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880102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79145" y="2494492"/>
            <a:ext cx="5033433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1" y="2269071"/>
            <a:ext cx="12192000" cy="2345266"/>
          </a:xfrm>
          <a:prstGeom prst="rect">
            <a:avLst/>
          </a:prstGeom>
          <a:solidFill>
            <a:srgbClr val="3369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7" name="图片 6" descr="学堂在线品牌标志 - RGB-01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045" y="33868"/>
            <a:ext cx="2980267" cy="1581834"/>
          </a:xfrm>
          <a:prstGeom prst="rect">
            <a:avLst/>
          </a:prstGeom>
        </p:spPr>
      </p:pic>
      <p:grpSp>
        <p:nvGrpSpPr>
          <p:cNvPr id="17" name="组 16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16" name="组 1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9" name="矩形 8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6" name="组 5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15" name="文本框 14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b="0" i="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 b="0" i="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21" name="图片 20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0" y="2073374"/>
            <a:ext cx="1768832" cy="2653248"/>
          </a:xfrm>
          <a:prstGeom prst="rect">
            <a:avLst/>
          </a:prstGeom>
        </p:spPr>
      </p:pic>
      <p:pic>
        <p:nvPicPr>
          <p:cNvPr id="22" name="图片 21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53"/>
          <a:stretch/>
        </p:blipFill>
        <p:spPr>
          <a:xfrm>
            <a:off x="10423165" y="2073374"/>
            <a:ext cx="1678521" cy="26532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91" r:id="rId2"/>
    <p:sldLayoutId id="2147484892" r:id="rId3"/>
    <p:sldLayoutId id="2147484893" r:id="rId4"/>
    <p:sldLayoutId id="2147484894" r:id="rId5"/>
    <p:sldLayoutId id="2147484895" r:id="rId6"/>
    <p:sldLayoutId id="2147484896" r:id="rId7"/>
    <p:sldLayoutId id="2147484897" r:id="rId8"/>
    <p:sldLayoutId id="2147484898" r:id="rId9"/>
    <p:sldLayoutId id="2147484899" r:id="rId10"/>
    <p:sldLayoutId id="2147484900" r:id="rId11"/>
    <p:sldLayoutId id="2147484901" r:id="rId12"/>
    <p:sldLayoutId id="2147484920" r:id="rId13"/>
    <p:sldLayoutId id="2147484927" r:id="rId14"/>
    <p:sldLayoutId id="2147484929" r:id="rId15"/>
    <p:sldLayoutId id="2147484931" r:id="rId16"/>
  </p:sldLayoutIdLst>
  <p:transition>
    <p:fade/>
  </p:transition>
  <p:txStyles>
    <p:titleStyle>
      <a:lvl1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1" y="561976"/>
            <a:ext cx="8887884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dirty="0">
                <a:sym typeface="Calibri" panose="020F0502020204030204" pitchFamily="34" charset="0"/>
              </a:rPr>
              <a:t>二级</a:t>
            </a:r>
          </a:p>
          <a:p>
            <a:pPr lvl="2"/>
            <a:r>
              <a:rPr lang="zh-CN" altLang="zh-CN" dirty="0">
                <a:sym typeface="Calibri" panose="020F0502020204030204" pitchFamily="34" charset="0"/>
              </a:rPr>
              <a:t>三级</a:t>
            </a:r>
          </a:p>
          <a:p>
            <a:pPr lvl="3"/>
            <a:r>
              <a:rPr lang="zh-CN" altLang="zh-CN" dirty="0">
                <a:sym typeface="Calibri" panose="020F0502020204030204" pitchFamily="34" charset="0"/>
              </a:rPr>
              <a:t>四级</a:t>
            </a:r>
          </a:p>
          <a:p>
            <a:pPr lvl="4"/>
            <a:r>
              <a:rPr lang="zh-CN" altLang="zh-CN" dirty="0">
                <a:sym typeface="Calibri" panose="020F0502020204030204" pitchFamily="34" charset="0"/>
              </a:rPr>
              <a:t>五级</a:t>
            </a:r>
          </a:p>
        </p:txBody>
      </p:sp>
      <p:grpSp>
        <p:nvGrpSpPr>
          <p:cNvPr id="5" name="组 4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6" name="组 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8" name="矩形 7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9" name="组 8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7" name="文本框 6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b="0" i="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 b="0" i="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14" name="图片 13" descr="学堂在线品牌标志 - RGB-01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203" y="-211675"/>
            <a:ext cx="2376799" cy="12615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02" r:id="rId1"/>
    <p:sldLayoutId id="2147484903" r:id="rId2"/>
    <p:sldLayoutId id="2147484904" r:id="rId3"/>
    <p:sldLayoutId id="2147484905" r:id="rId4"/>
    <p:sldLayoutId id="2147484906" r:id="rId5"/>
    <p:sldLayoutId id="2147484907" r:id="rId6"/>
    <p:sldLayoutId id="2147484908" r:id="rId7"/>
    <p:sldLayoutId id="2147484909" r:id="rId8"/>
    <p:sldLayoutId id="2147484910" r:id="rId9"/>
    <p:sldLayoutId id="2147484911" r:id="rId10"/>
    <p:sldLayoutId id="2147484912" r:id="rId11"/>
    <p:sldLayoutId id="2147484913" r:id="rId12"/>
    <p:sldLayoutId id="2147484922" r:id="rId13"/>
    <p:sldLayoutId id="2147484944" r:id="rId14"/>
    <p:sldLayoutId id="2147484946" r:id="rId15"/>
    <p:sldLayoutId id="2147484959" r:id="rId16"/>
    <p:sldLayoutId id="2147484961" r:id="rId17"/>
  </p:sldLayoutIdLst>
  <p:transition>
    <p:fade/>
  </p:transition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rgbClr val="595959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1" y="561976"/>
            <a:ext cx="8887884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dirty="0">
                <a:sym typeface="Calibri" panose="020F0502020204030204" pitchFamily="34" charset="0"/>
              </a:rPr>
              <a:t>二级</a:t>
            </a:r>
          </a:p>
          <a:p>
            <a:pPr lvl="2"/>
            <a:r>
              <a:rPr lang="zh-CN" altLang="zh-CN" dirty="0">
                <a:sym typeface="Calibri" panose="020F0502020204030204" pitchFamily="34" charset="0"/>
              </a:rPr>
              <a:t>三级</a:t>
            </a:r>
          </a:p>
          <a:p>
            <a:pPr lvl="3"/>
            <a:r>
              <a:rPr lang="zh-CN" altLang="zh-CN" dirty="0">
                <a:sym typeface="Calibri" panose="020F0502020204030204" pitchFamily="34" charset="0"/>
              </a:rPr>
              <a:t>四级</a:t>
            </a:r>
          </a:p>
          <a:p>
            <a:pPr lvl="4"/>
            <a:r>
              <a:rPr lang="zh-CN" altLang="zh-CN" dirty="0">
                <a:sym typeface="Calibri" panose="020F0502020204030204" pitchFamily="34" charset="0"/>
              </a:rPr>
              <a:t>五级</a:t>
            </a:r>
          </a:p>
        </p:txBody>
      </p:sp>
      <p:grpSp>
        <p:nvGrpSpPr>
          <p:cNvPr id="5" name="组 4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6" name="组 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8" name="矩形 7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" name="组 8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7" name="文本框 6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14" name="图片 13" descr="学堂在线品牌标志 - RGB-01.pn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203" y="-211675"/>
            <a:ext cx="2376799" cy="12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2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63" r:id="rId1"/>
    <p:sldLayoutId id="2147484964" r:id="rId2"/>
    <p:sldLayoutId id="2147484965" r:id="rId3"/>
    <p:sldLayoutId id="2147484966" r:id="rId4"/>
    <p:sldLayoutId id="2147484967" r:id="rId5"/>
    <p:sldLayoutId id="2147484968" r:id="rId6"/>
    <p:sldLayoutId id="2147484969" r:id="rId7"/>
    <p:sldLayoutId id="2147484970" r:id="rId8"/>
    <p:sldLayoutId id="2147484971" r:id="rId9"/>
    <p:sldLayoutId id="2147484972" r:id="rId10"/>
    <p:sldLayoutId id="2147484973" r:id="rId11"/>
    <p:sldLayoutId id="2147484974" r:id="rId12"/>
    <p:sldLayoutId id="2147484975" r:id="rId13"/>
    <p:sldLayoutId id="2147484976" r:id="rId14"/>
    <p:sldLayoutId id="2147484977" r:id="rId15"/>
    <p:sldLayoutId id="2147484978" r:id="rId16"/>
    <p:sldLayoutId id="2147484979" r:id="rId17"/>
    <p:sldLayoutId id="2147484997" r:id="rId18"/>
    <p:sldLayoutId id="2147485010" r:id="rId19"/>
  </p:sldLayoutIdLst>
  <p:transition>
    <p:fade/>
  </p:transition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rgbClr val="595959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79145" y="2494492"/>
            <a:ext cx="5033433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1" y="2269071"/>
            <a:ext cx="12192000" cy="2345266"/>
          </a:xfrm>
          <a:prstGeom prst="rect">
            <a:avLst/>
          </a:prstGeom>
          <a:solidFill>
            <a:srgbClr val="3369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7" name="图片 6" descr="学堂在线品牌标志 - RGB-01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045" y="33868"/>
            <a:ext cx="2980267" cy="1581834"/>
          </a:xfrm>
          <a:prstGeom prst="rect">
            <a:avLst/>
          </a:prstGeom>
        </p:spPr>
      </p:pic>
      <p:grpSp>
        <p:nvGrpSpPr>
          <p:cNvPr id="17" name="组 16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16" name="组 1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9" name="矩形 8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" name="组 5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15" name="文本框 14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21" name="图片 20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0" y="2073374"/>
            <a:ext cx="1768832" cy="2653248"/>
          </a:xfrm>
          <a:prstGeom prst="rect">
            <a:avLst/>
          </a:prstGeom>
        </p:spPr>
      </p:pic>
      <p:pic>
        <p:nvPicPr>
          <p:cNvPr id="22" name="图片 21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53"/>
          <a:stretch/>
        </p:blipFill>
        <p:spPr>
          <a:xfrm>
            <a:off x="10423165" y="2073374"/>
            <a:ext cx="1678521" cy="265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1" r:id="rId1"/>
    <p:sldLayoutId id="2147484982" r:id="rId2"/>
    <p:sldLayoutId id="2147484983" r:id="rId3"/>
    <p:sldLayoutId id="2147484984" r:id="rId4"/>
    <p:sldLayoutId id="2147484985" r:id="rId5"/>
    <p:sldLayoutId id="2147484986" r:id="rId6"/>
    <p:sldLayoutId id="2147484987" r:id="rId7"/>
    <p:sldLayoutId id="2147484988" r:id="rId8"/>
    <p:sldLayoutId id="2147484989" r:id="rId9"/>
    <p:sldLayoutId id="2147484990" r:id="rId10"/>
    <p:sldLayoutId id="2147484991" r:id="rId11"/>
    <p:sldLayoutId id="2147484992" r:id="rId12"/>
    <p:sldLayoutId id="2147484993" r:id="rId13"/>
    <p:sldLayoutId id="2147484994" r:id="rId14"/>
    <p:sldLayoutId id="2147484995" r:id="rId15"/>
    <p:sldLayoutId id="2147484996" r:id="rId16"/>
  </p:sldLayoutIdLst>
  <p:transition>
    <p:fade/>
  </p:transition>
  <p:txStyles>
    <p:titleStyle>
      <a:lvl1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965267" y="2739223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000" b="1" dirty="0">
                <a:solidFill>
                  <a:srgbClr val="FFFFFF"/>
                </a:solidFill>
                <a:latin typeface="微软雅黑"/>
                <a:ea typeface="微软雅黑"/>
              </a:rPr>
              <a:t>学堂在</a:t>
            </a:r>
            <a:r>
              <a:rPr kumimoji="1" lang="zh-CN" altLang="en-US" sz="4000" b="1" dirty="0" smtClean="0">
                <a:solidFill>
                  <a:srgbClr val="FFFFFF"/>
                </a:solidFill>
                <a:latin typeface="微软雅黑"/>
                <a:ea typeface="微软雅黑"/>
              </a:rPr>
              <a:t>线技术方</a:t>
            </a:r>
            <a:r>
              <a:rPr kumimoji="1" lang="zh-CN" altLang="en-US" sz="4000" b="1" dirty="0">
                <a:solidFill>
                  <a:srgbClr val="FFFFFF"/>
                </a:solidFill>
                <a:latin typeface="微软雅黑"/>
                <a:ea typeface="微软雅黑"/>
              </a:rPr>
              <a:t>案</a:t>
            </a:r>
          </a:p>
        </p:txBody>
      </p:sp>
      <p:sp>
        <p:nvSpPr>
          <p:cNvPr id="2" name="矩形 1"/>
          <p:cNvSpPr/>
          <p:nvPr/>
        </p:nvSpPr>
        <p:spPr>
          <a:xfrm>
            <a:off x="5254179" y="3665832"/>
            <a:ext cx="17107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s-IS" altLang="zh-CN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201</a:t>
            </a:r>
            <a:r>
              <a:rPr lang="en-US" altLang="zh-CN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8</a:t>
            </a:r>
            <a:r>
              <a:rPr lang="zh-CN" altLang="is-IS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年</a:t>
            </a:r>
            <a:r>
              <a:rPr lang="en-US" altLang="zh-CN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4</a:t>
            </a:r>
            <a:r>
              <a:rPr lang="zh-CN" altLang="is-IS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月</a:t>
            </a:r>
            <a:r>
              <a:rPr lang="zh-CN" altLang="en-US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｜学堂在线</a:t>
            </a:r>
          </a:p>
        </p:txBody>
      </p:sp>
    </p:spTree>
    <p:extLst>
      <p:ext uri="{BB962C8B-B14F-4D97-AF65-F5344CB8AC3E}">
        <p14:creationId xmlns:p14="http://schemas.microsoft.com/office/powerpoint/2010/main" val="30073793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38168" y="5025382"/>
            <a:ext cx="2974982" cy="787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TW" altLang="en-US" sz="1600">
                <a:solidFill>
                  <a:srgbClr val="000000"/>
                </a:solidFill>
                <a:latin typeface="微软雅黑"/>
                <a:ea typeface="微软雅黑"/>
              </a:rPr>
              <a:t>创新教育 改变世界</a:t>
            </a:r>
          </a:p>
          <a:p>
            <a:pPr algn="ctr">
              <a:lnSpc>
                <a:spcPct val="150000"/>
              </a:lnSpc>
            </a:pPr>
            <a:r>
              <a:rPr kumimoji="1" lang="en-US" altLang="zh-TW" sz="1600">
                <a:solidFill>
                  <a:srgbClr val="000000"/>
                </a:solidFill>
                <a:latin typeface="微软雅黑"/>
                <a:ea typeface="微软雅黑"/>
              </a:rPr>
              <a:t>New Education</a:t>
            </a:r>
            <a:r>
              <a:rPr kumimoji="1" lang="zh-TW" altLang="en-US" sz="1600">
                <a:solidFill>
                  <a:srgbClr val="000000"/>
                </a:solidFill>
                <a:latin typeface="微软雅黑"/>
                <a:ea typeface="微软雅黑"/>
              </a:rPr>
              <a:t>，</a:t>
            </a:r>
            <a:r>
              <a:rPr kumimoji="1" lang="en-US" altLang="zh-TW" sz="1600">
                <a:solidFill>
                  <a:srgbClr val="000000"/>
                </a:solidFill>
                <a:latin typeface="微软雅黑"/>
                <a:ea typeface="微软雅黑"/>
              </a:rPr>
              <a:t>New World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54052" y="2668250"/>
            <a:ext cx="103432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>
                <a:solidFill>
                  <a:schemeClr val="bg1"/>
                </a:solidFill>
                <a:latin typeface="微软雅黑"/>
                <a:ea typeface="微软雅黑"/>
              </a:rPr>
              <a:t>感谢聆听！</a:t>
            </a:r>
          </a:p>
        </p:txBody>
      </p:sp>
    </p:spTree>
    <p:extLst>
      <p:ext uri="{BB962C8B-B14F-4D97-AF65-F5344CB8AC3E}">
        <p14:creationId xmlns:p14="http://schemas.microsoft.com/office/powerpoint/2010/main" val="274168567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9188" y="220067"/>
            <a:ext cx="906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总体架构 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资源配置（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Resource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）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764213"/>
              </p:ext>
            </p:extLst>
          </p:nvPr>
        </p:nvGraphicFramePr>
        <p:xfrm>
          <a:off x="864704" y="1083360"/>
          <a:ext cx="10316820" cy="52178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407"/>
                <a:gridCol w="1615024"/>
                <a:gridCol w="1634160"/>
                <a:gridCol w="1634160"/>
                <a:gridCol w="1283023"/>
                <a:gridCol w="1283023"/>
                <a:gridCol w="1283023"/>
              </a:tblGrid>
              <a:tr h="3081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物理机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虚拟机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校园局域网</a:t>
                      </a:r>
                      <a:r>
                        <a:rPr lang="en-US" sz="1200" kern="0" dirty="0">
                          <a:effectLst/>
                        </a:rPr>
                        <a:t>IP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私网</a:t>
                      </a:r>
                      <a:r>
                        <a:rPr lang="en-US" sz="1200" kern="0" dirty="0">
                          <a:effectLst/>
                        </a:rPr>
                        <a:t>IP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系统盘</a:t>
                      </a:r>
                      <a:r>
                        <a:rPr lang="en-US" sz="1200" kern="0" dirty="0">
                          <a:effectLst/>
                        </a:rPr>
                        <a:t>G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数据盘</a:t>
                      </a:r>
                      <a:r>
                        <a:rPr lang="en-US" sz="1200" kern="0" dirty="0">
                          <a:effectLst/>
                        </a:rPr>
                        <a:t>G(</a:t>
                      </a:r>
                      <a:r>
                        <a:rPr lang="zh-CN" sz="1200" kern="0" dirty="0">
                          <a:effectLst/>
                        </a:rPr>
                        <a:t>最低</a:t>
                      </a:r>
                      <a:r>
                        <a:rPr lang="en-US" sz="1200" kern="0" dirty="0">
                          <a:effectLst/>
                        </a:rPr>
                        <a:t>|</a:t>
                      </a:r>
                      <a:r>
                        <a:rPr lang="zh-CN" sz="1200" kern="0" dirty="0">
                          <a:effectLst/>
                        </a:rPr>
                        <a:t>正常配置</a:t>
                      </a:r>
                      <a:r>
                        <a:rPr lang="en-US" sz="1200" kern="0" dirty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内存</a:t>
                      </a:r>
                      <a:r>
                        <a:rPr lang="en-US" sz="1200" kern="0" dirty="0">
                          <a:effectLst/>
                        </a:rPr>
                        <a:t>(</a:t>
                      </a:r>
                      <a:r>
                        <a:rPr lang="zh-CN" sz="1200" kern="0" dirty="0">
                          <a:effectLst/>
                        </a:rPr>
                        <a:t>最低</a:t>
                      </a:r>
                      <a:r>
                        <a:rPr lang="en-US" sz="1200" kern="0" dirty="0">
                          <a:effectLst/>
                        </a:rPr>
                        <a:t>|</a:t>
                      </a:r>
                      <a:r>
                        <a:rPr lang="zh-CN" sz="1200" kern="0" dirty="0">
                          <a:effectLst/>
                        </a:rPr>
                        <a:t>正常配置</a:t>
                      </a:r>
                      <a:r>
                        <a:rPr lang="en-US" sz="1200" kern="0" dirty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>
                    <a:solidFill>
                      <a:schemeClr val="tx2"/>
                    </a:solidFill>
                  </a:tcPr>
                </a:tc>
              </a:tr>
              <a:tr h="219330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kern="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effectLst/>
                        </a:rPr>
                        <a:t>SPOC01</a:t>
                      </a:r>
                      <a:r>
                        <a:rPr lang="zh-CN" sz="1200" kern="0" dirty="0">
                          <a:effectLst/>
                        </a:rPr>
                        <a:t>（计算型）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192.168.9.181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mongo02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172.16.0.116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80|130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4G|32G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mysql02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172.16.0.114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80|130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4G|16G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videostore02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172.16.0.112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150|230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4G|16G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platform01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172.16.0.102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8G</a:t>
                      </a:r>
                      <a:r>
                        <a:rPr lang="en-US" sz="1200" kern="0">
                          <a:effectLst/>
                        </a:rPr>
                        <a:t>|32G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public01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2G</a:t>
                      </a:r>
                      <a:r>
                        <a:rPr lang="en-US" sz="1200" kern="0">
                          <a:effectLst/>
                        </a:rPr>
                        <a:t>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exam01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172.16.0.103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2G</a:t>
                      </a:r>
                      <a:r>
                        <a:rPr lang="en-US" sz="1200" kern="0">
                          <a:effectLst/>
                        </a:rPr>
                        <a:t>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1096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19330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kern="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effectLst/>
                        </a:rPr>
                        <a:t>SPOC02</a:t>
                      </a:r>
                      <a:r>
                        <a:rPr lang="zh-CN" sz="1200" kern="0" dirty="0">
                          <a:effectLst/>
                        </a:rPr>
                        <a:t>（计算型）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192.168.9.182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mongo03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172.16.0.117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150|230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4G|32G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mysql03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80|130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4G|16G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videostore03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172.16.0.113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150|230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4G|16G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search01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172.16.0.106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2G</a:t>
                      </a:r>
                      <a:r>
                        <a:rPr lang="en-US" sz="1200" kern="0">
                          <a:effectLst/>
                        </a:rPr>
                        <a:t>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forum01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172.16.0.105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4G</a:t>
                      </a:r>
                      <a:r>
                        <a:rPr lang="en-US" sz="1200" kern="0">
                          <a:effectLst/>
                        </a:rPr>
                        <a:t>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inner01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172.16.0.104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2G</a:t>
                      </a:r>
                      <a:r>
                        <a:rPr lang="en-US" sz="1200" kern="0">
                          <a:effectLst/>
                        </a:rPr>
                        <a:t>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1224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19330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SPOC03</a:t>
                      </a:r>
                      <a:r>
                        <a:rPr lang="zh-CN" sz="1200" kern="100" dirty="0">
                          <a:effectLst/>
                        </a:rPr>
                        <a:t>（存储型）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192.168.9.183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mongo01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172.16.0.109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80|130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8G|32G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mysql01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172.16.0.108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80|130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8G|16G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videocontrol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172.16.0.107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80|130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4G|16G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videostore01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172.16.0.111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150|130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8G|16G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85198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9153141" y="3638030"/>
            <a:ext cx="1368442" cy="239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>
                <a:solidFill>
                  <a:schemeClr val="accent3">
                    <a:lumMod val="85000"/>
                  </a:schemeClr>
                </a:solidFill>
                <a:latin typeface="+mn-ea"/>
                <a:ea typeface="+mn-ea"/>
              </a:rPr>
              <a:t>4</a:t>
            </a:r>
            <a:endParaRPr lang="zh-CN" altLang="en-US" sz="15000" b="1">
              <a:solidFill>
                <a:schemeClr val="accent3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52106" y="2692091"/>
            <a:ext cx="1368442" cy="239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>
                <a:solidFill>
                  <a:schemeClr val="accent3">
                    <a:lumMod val="85000"/>
                  </a:schemeClr>
                </a:solidFill>
                <a:latin typeface="+mn-ea"/>
                <a:ea typeface="+mn-ea"/>
              </a:rPr>
              <a:t>3</a:t>
            </a:r>
            <a:endParaRPr lang="zh-CN" altLang="en-US" sz="15000" b="1">
              <a:solidFill>
                <a:schemeClr val="accent3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35607" y="1780502"/>
            <a:ext cx="1368442" cy="239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>
                <a:solidFill>
                  <a:schemeClr val="accent3">
                    <a:lumMod val="85000"/>
                  </a:schemeClr>
                </a:solidFill>
                <a:latin typeface="+mn-ea"/>
                <a:ea typeface="+mn-ea"/>
              </a:rPr>
              <a:t>2</a:t>
            </a:r>
            <a:endParaRPr lang="zh-CN" altLang="en-US" sz="15000" b="1">
              <a:solidFill>
                <a:schemeClr val="accent3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04542" y="866398"/>
            <a:ext cx="1368442" cy="239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>
                <a:solidFill>
                  <a:schemeClr val="accent3">
                    <a:lumMod val="85000"/>
                  </a:schemeClr>
                </a:solidFill>
                <a:latin typeface="+mn-ea"/>
                <a:ea typeface="+mn-ea"/>
              </a:rPr>
              <a:t>1</a:t>
            </a:r>
            <a:endParaRPr lang="zh-CN" altLang="en-US" sz="15000" b="1">
              <a:solidFill>
                <a:schemeClr val="accent3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9029" y="220067"/>
            <a:ext cx="2249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+mn-ea"/>
                <a:ea typeface="+mn-ea"/>
              </a:rPr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94378" y="1766914"/>
            <a:ext cx="1828211" cy="584775"/>
          </a:xfrm>
          <a:prstGeom prst="rect">
            <a:avLst/>
          </a:prstGeom>
          <a:solidFill>
            <a:srgbClr val="336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技术架构</a:t>
            </a:r>
            <a:endParaRPr lang="en-US" altLang="zh-CN" sz="3200" b="1" dirty="0" smtClean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394378" y="1145195"/>
            <a:ext cx="1828211" cy="1828211"/>
          </a:xfrm>
          <a:prstGeom prst="rect">
            <a:avLst/>
          </a:prstGeom>
          <a:noFill/>
          <a:ln w="9525" cap="flat" cmpd="sng" algn="ctr">
            <a:solidFill>
              <a:srgbClr val="3369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05725" y="2681018"/>
            <a:ext cx="1828211" cy="584775"/>
          </a:xfrm>
          <a:prstGeom prst="rect">
            <a:avLst/>
          </a:prstGeom>
          <a:solidFill>
            <a:srgbClr val="336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资源配置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17064" y="3595122"/>
            <a:ext cx="1828211" cy="584775"/>
          </a:xfrm>
          <a:prstGeom prst="rect">
            <a:avLst/>
          </a:prstGeom>
          <a:solidFill>
            <a:srgbClr val="336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技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术栈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28415" y="4506711"/>
            <a:ext cx="1828211" cy="584775"/>
          </a:xfrm>
          <a:prstGeom prst="rect">
            <a:avLst/>
          </a:prstGeom>
          <a:solidFill>
            <a:srgbClr val="336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资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源汇聚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905723" y="2059300"/>
            <a:ext cx="1828211" cy="1828211"/>
          </a:xfrm>
          <a:prstGeom prst="rect">
            <a:avLst/>
          </a:prstGeom>
          <a:noFill/>
          <a:ln w="9525" cap="flat" cmpd="sng" algn="ctr">
            <a:solidFill>
              <a:srgbClr val="3369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928414" y="3884994"/>
            <a:ext cx="1828211" cy="1828211"/>
          </a:xfrm>
          <a:prstGeom prst="rect">
            <a:avLst/>
          </a:prstGeom>
          <a:noFill/>
          <a:ln w="9525" cap="flat" cmpd="sng" algn="ctr">
            <a:solidFill>
              <a:srgbClr val="3369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417066" y="2973405"/>
            <a:ext cx="1828211" cy="1828211"/>
          </a:xfrm>
          <a:prstGeom prst="rect">
            <a:avLst/>
          </a:prstGeom>
          <a:noFill/>
          <a:ln w="9525" cap="flat" cmpd="sng" algn="ctr">
            <a:solidFill>
              <a:srgbClr val="3369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4083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906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总体架构 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层级结构（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Layered Structure</a:t>
            </a:r>
            <a:r>
              <a:rPr lang="zh-CN" altLang="en-US" sz="3600" b="1" dirty="0" smtClean="0">
                <a:solidFill>
                  <a:srgbClr val="3369F8"/>
                </a:solidFill>
                <a:latin typeface="微软雅黑"/>
                <a:ea typeface="微软雅黑"/>
              </a:rPr>
              <a:t>）</a:t>
            </a:r>
            <a:endParaRPr lang="zh-CN" altLang="en-US" sz="3600" b="1" dirty="0">
              <a:solidFill>
                <a:srgbClr val="3369F8"/>
              </a:solidFill>
              <a:latin typeface="微软雅黑"/>
              <a:ea typeface="微软雅黑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2" y="1046219"/>
            <a:ext cx="9538885" cy="524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76714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906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总体架构 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– </a:t>
            </a:r>
            <a:r>
              <a:rPr lang="zh-CN" altLang="en-US" sz="3600" b="1" dirty="0" smtClean="0">
                <a:solidFill>
                  <a:srgbClr val="3369F8"/>
                </a:solidFill>
                <a:latin typeface="微软雅黑"/>
                <a:ea typeface="微软雅黑"/>
              </a:rPr>
              <a:t>设计目标</a:t>
            </a:r>
            <a:endParaRPr lang="zh-CN" altLang="en-US" sz="3600" b="1" dirty="0">
              <a:solidFill>
                <a:srgbClr val="3369F8"/>
              </a:solidFill>
              <a:latin typeface="微软雅黑"/>
              <a:ea typeface="微软雅黑"/>
            </a:endParaRPr>
          </a:p>
        </p:txBody>
      </p:sp>
      <p:sp>
        <p:nvSpPr>
          <p:cNvPr id="4" name="圆角矩形 26"/>
          <p:cNvSpPr/>
          <p:nvPr/>
        </p:nvSpPr>
        <p:spPr>
          <a:xfrm>
            <a:off x="671197" y="1017141"/>
            <a:ext cx="10866682" cy="373979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7624" y="1133200"/>
            <a:ext cx="10407125" cy="35394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项</a:t>
            </a:r>
            <a:r>
              <a:rPr lang="zh-CN" altLang="en-US" sz="2400" dirty="0"/>
              <a:t>目与服务器低耦合</a:t>
            </a:r>
            <a:r>
              <a:rPr lang="en-US" altLang="zh-CN" sz="2400" dirty="0" smtClean="0"/>
              <a:t>,</a:t>
            </a:r>
            <a:r>
              <a:rPr lang="zh-CN" altLang="en-US" sz="2400" dirty="0"/>
              <a:t>所有业务模块采用微服务部署</a:t>
            </a:r>
            <a:r>
              <a:rPr lang="en-US" altLang="zh-CN" sz="2400" dirty="0"/>
              <a:t>,</a:t>
            </a:r>
            <a:r>
              <a:rPr lang="zh-CN" altLang="en-US" sz="2400" dirty="0"/>
              <a:t>独立性强</a:t>
            </a:r>
            <a:r>
              <a:rPr lang="en-US" altLang="zh-CN" sz="2400" dirty="0"/>
              <a:t>,</a:t>
            </a:r>
            <a:r>
              <a:rPr lang="zh-CN" altLang="en-US" sz="2400" dirty="0"/>
              <a:t>无单点</a:t>
            </a:r>
            <a:r>
              <a:rPr lang="en-US" altLang="zh-CN" sz="2400" dirty="0"/>
              <a:t>.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支</a:t>
            </a:r>
            <a:r>
              <a:rPr lang="zh-CN" altLang="en-US" sz="2400" dirty="0"/>
              <a:t>持物理机房</a:t>
            </a:r>
            <a:r>
              <a:rPr lang="en-US" altLang="zh-CN" sz="2400" dirty="0"/>
              <a:t>,</a:t>
            </a:r>
            <a:r>
              <a:rPr lang="zh-CN" altLang="en-US" sz="2400" dirty="0"/>
              <a:t>私有云</a:t>
            </a:r>
            <a:r>
              <a:rPr lang="en-US" altLang="zh-CN" sz="2400" dirty="0"/>
              <a:t>,</a:t>
            </a:r>
            <a:r>
              <a:rPr lang="zh-CN" altLang="en-US" sz="2400" dirty="0"/>
              <a:t>共有云以及混合云部署</a:t>
            </a:r>
            <a:r>
              <a:rPr lang="en-US" altLang="zh-CN" sz="2400" dirty="0"/>
              <a:t>,</a:t>
            </a:r>
            <a:r>
              <a:rPr lang="zh-CN" altLang="en-US" sz="2400" dirty="0"/>
              <a:t>扩展性强，容灾能力强</a:t>
            </a:r>
            <a:r>
              <a:rPr lang="zh-CN" altLang="en-US" sz="2400" dirty="0" smtClean="0"/>
              <a:t>；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7*24</a:t>
            </a:r>
            <a:r>
              <a:rPr lang="zh-CN" altLang="en-US" sz="2400" dirty="0"/>
              <a:t>小时运维服务，系统可用性达到</a:t>
            </a:r>
            <a:r>
              <a:rPr lang="en-US" altLang="zh-CN" sz="2400" dirty="0"/>
              <a:t>99.99%</a:t>
            </a:r>
            <a:r>
              <a:rPr lang="zh-CN" altLang="en-US" sz="2400" dirty="0"/>
              <a:t>以上</a:t>
            </a:r>
            <a:r>
              <a:rPr lang="zh-CN" altLang="en-US" sz="2400" dirty="0" smtClean="0"/>
              <a:t>；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多</a:t>
            </a:r>
            <a:r>
              <a:rPr lang="zh-CN" altLang="en-US" sz="2400" dirty="0"/>
              <a:t>机房</a:t>
            </a:r>
            <a:r>
              <a:rPr lang="en-US" altLang="zh-CN" sz="2400" dirty="0"/>
              <a:t>,</a:t>
            </a:r>
            <a:r>
              <a:rPr lang="zh-CN" altLang="en-US" sz="2400" dirty="0"/>
              <a:t>多点</a:t>
            </a:r>
            <a:r>
              <a:rPr lang="en-US" altLang="zh-CN" sz="2400" dirty="0"/>
              <a:t>,</a:t>
            </a:r>
            <a:r>
              <a:rPr lang="zh-CN" altLang="en-US" sz="2400" dirty="0"/>
              <a:t>多级别的联动的备份策略</a:t>
            </a:r>
            <a:r>
              <a:rPr lang="en-US" altLang="zh-CN" sz="2400" dirty="0"/>
              <a:t>,</a:t>
            </a:r>
            <a:r>
              <a:rPr lang="zh-CN" altLang="en-US" sz="2400" dirty="0"/>
              <a:t>确保数据万无一失</a:t>
            </a:r>
            <a:r>
              <a:rPr lang="en-US" altLang="zh-CN" sz="2400" dirty="0" smtClean="0"/>
              <a:t>.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数</a:t>
            </a:r>
            <a:r>
              <a:rPr lang="zh-CN" altLang="en-US" sz="2400" dirty="0"/>
              <a:t>据库</a:t>
            </a:r>
            <a:r>
              <a:rPr lang="en-US" altLang="zh-CN" sz="2400" dirty="0"/>
              <a:t>,</a:t>
            </a:r>
            <a:r>
              <a:rPr lang="zh-CN" altLang="en-US" sz="2400" dirty="0"/>
              <a:t>存储支持异地部署</a:t>
            </a:r>
            <a:r>
              <a:rPr lang="en-US" altLang="zh-CN" sz="2400" dirty="0"/>
              <a:t>,</a:t>
            </a:r>
            <a:r>
              <a:rPr lang="zh-CN" altLang="en-US" sz="2400" dirty="0"/>
              <a:t>支持混合云扩展</a:t>
            </a:r>
            <a:r>
              <a:rPr lang="en-US" altLang="zh-CN" sz="2400" dirty="0"/>
              <a:t>,</a:t>
            </a:r>
            <a:r>
              <a:rPr lang="zh-CN" altLang="en-US" sz="2400" dirty="0"/>
              <a:t>无缝满足各个业务方的需要</a:t>
            </a:r>
            <a:r>
              <a:rPr lang="zh-CN" altLang="en-US" sz="2400" dirty="0" smtClean="0"/>
              <a:t>；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自</a:t>
            </a:r>
            <a:r>
              <a:rPr lang="zh-CN" altLang="en-US" sz="2400" dirty="0"/>
              <a:t>建云监控，包括从系统到业务，从用户到服务器</a:t>
            </a:r>
            <a:r>
              <a:rPr lang="en-US" altLang="zh-CN" sz="2400" dirty="0"/>
              <a:t>,</a:t>
            </a:r>
            <a:r>
              <a:rPr lang="zh-CN" altLang="en-US" sz="2400" dirty="0"/>
              <a:t>从系统到业务的无死角监控</a:t>
            </a:r>
            <a:r>
              <a:rPr lang="zh-CN" altLang="en-US" sz="2400" dirty="0" smtClean="0"/>
              <a:t>；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支</a:t>
            </a:r>
            <a:r>
              <a:rPr lang="zh-CN" altLang="en-US" sz="2400" dirty="0"/>
              <a:t>持四端</a:t>
            </a:r>
            <a:r>
              <a:rPr lang="en-US" altLang="zh-CN" sz="2400" dirty="0"/>
              <a:t>(PC,</a:t>
            </a:r>
            <a:r>
              <a:rPr lang="zh-CN" altLang="en-US" sz="2400" dirty="0"/>
              <a:t>移动</a:t>
            </a:r>
            <a:r>
              <a:rPr lang="en-US" altLang="zh-CN" sz="2400" dirty="0"/>
              <a:t>,TV,APP)</a:t>
            </a:r>
            <a:r>
              <a:rPr lang="zh-CN" altLang="en-US" sz="2400" dirty="0"/>
              <a:t>离线观看等功能，让用户可以随时随地灵活安排学习</a:t>
            </a:r>
            <a:r>
              <a:rPr lang="zh-CN" altLang="en-US" sz="1400" dirty="0"/>
              <a:t>；</a:t>
            </a:r>
            <a:br>
              <a:rPr lang="zh-CN" altLang="en-US" sz="1400" dirty="0"/>
            </a:b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93"/>
          <p:cNvSpPr/>
          <p:nvPr/>
        </p:nvSpPr>
        <p:spPr>
          <a:xfrm>
            <a:off x="640374" y="986320"/>
            <a:ext cx="249476" cy="260074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93"/>
          <p:cNvSpPr/>
          <p:nvPr/>
        </p:nvSpPr>
        <p:spPr>
          <a:xfrm rot="10800000">
            <a:off x="11304749" y="4506482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3379685574"/>
              </p:ext>
            </p:extLst>
          </p:nvPr>
        </p:nvGraphicFramePr>
        <p:xfrm>
          <a:off x="671197" y="4876707"/>
          <a:ext cx="10952407" cy="146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69121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906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总体架构 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设</a:t>
            </a:r>
            <a:r>
              <a:rPr lang="zh-CN" altLang="en-US" sz="3600" b="1" dirty="0" smtClean="0">
                <a:solidFill>
                  <a:srgbClr val="3369F8"/>
                </a:solidFill>
                <a:latin typeface="微软雅黑"/>
                <a:ea typeface="微软雅黑"/>
              </a:rPr>
              <a:t>计目标</a:t>
            </a:r>
            <a:endParaRPr lang="zh-CN" altLang="en-US" sz="3600" b="1" dirty="0">
              <a:solidFill>
                <a:srgbClr val="3369F8"/>
              </a:solidFill>
              <a:latin typeface="微软雅黑"/>
              <a:ea typeface="微软雅黑"/>
            </a:endParaRPr>
          </a:p>
        </p:txBody>
      </p:sp>
      <p:sp>
        <p:nvSpPr>
          <p:cNvPr id="4" name="圆角矩形 26"/>
          <p:cNvSpPr/>
          <p:nvPr/>
        </p:nvSpPr>
        <p:spPr>
          <a:xfrm>
            <a:off x="671197" y="1017141"/>
            <a:ext cx="10866682" cy="402747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7624" y="1003342"/>
            <a:ext cx="10321756" cy="4431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海</a:t>
            </a:r>
            <a:r>
              <a:rPr lang="zh-CN" altLang="en-US" sz="2400" dirty="0"/>
              <a:t>量学习数据和课件数据以及教师数据实时收集，实时统计分析和展示</a:t>
            </a:r>
            <a:r>
              <a:rPr lang="en-US" altLang="zh-CN" sz="2400" dirty="0"/>
              <a:t>,</a:t>
            </a:r>
            <a:r>
              <a:rPr lang="zh-CN" altLang="en-US" sz="2400" dirty="0"/>
              <a:t>高质量的大数据服务</a:t>
            </a:r>
            <a:r>
              <a:rPr lang="zh-CN" altLang="en-US" sz="2400" dirty="0" smtClean="0"/>
              <a:t>；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多</a:t>
            </a:r>
            <a:r>
              <a:rPr lang="zh-CN" altLang="en-US" sz="2400" dirty="0"/>
              <a:t>方高防和敏感词图语音的实时过滤</a:t>
            </a:r>
            <a:r>
              <a:rPr lang="en-US" altLang="zh-CN" sz="2400" dirty="0"/>
              <a:t>,</a:t>
            </a:r>
            <a:r>
              <a:rPr lang="zh-CN" altLang="en-US" sz="2400" dirty="0"/>
              <a:t>确保内容安全</a:t>
            </a:r>
            <a:r>
              <a:rPr lang="zh-CN" altLang="en-US" sz="2400" dirty="0" smtClean="0"/>
              <a:t>；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为</a:t>
            </a:r>
            <a:r>
              <a:rPr lang="zh-CN" altLang="en-US" sz="2400" dirty="0"/>
              <a:t>防止版权保护的文本以及视频被盗链及非法下载传播，自主研发 并申请了两项相关专利技术，有效保障了内容提供方的版权等</a:t>
            </a:r>
            <a:r>
              <a:rPr lang="zh-CN" altLang="en-US" sz="2400" dirty="0" smtClean="0"/>
              <a:t>；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直</a:t>
            </a:r>
            <a:r>
              <a:rPr lang="zh-CN" altLang="en-US" sz="2400" dirty="0"/>
              <a:t>播与点播</a:t>
            </a:r>
            <a:r>
              <a:rPr lang="en-US" altLang="zh-CN" sz="2400" dirty="0"/>
              <a:t>,</a:t>
            </a:r>
            <a:r>
              <a:rPr lang="zh-CN" altLang="en-US" sz="2400" dirty="0"/>
              <a:t>课堂在线互动</a:t>
            </a:r>
            <a:r>
              <a:rPr lang="en-US" altLang="zh-CN" sz="2400" dirty="0"/>
              <a:t>,</a:t>
            </a:r>
            <a:r>
              <a:rPr lang="en-US" altLang="zh-CN" sz="2400" dirty="0" err="1"/>
              <a:t>ppt</a:t>
            </a:r>
            <a:r>
              <a:rPr lang="zh-CN" altLang="en-US" sz="2400" dirty="0"/>
              <a:t>在线演示等等</a:t>
            </a:r>
            <a:r>
              <a:rPr lang="en-US" altLang="zh-CN" sz="2400" dirty="0"/>
              <a:t>,</a:t>
            </a:r>
            <a:r>
              <a:rPr lang="zh-CN" altLang="en-US" sz="2400" dirty="0"/>
              <a:t>教学方式无死</a:t>
            </a:r>
            <a:r>
              <a:rPr lang="zh-CN" altLang="en-US" sz="2400" dirty="0" smtClean="0"/>
              <a:t>角</a:t>
            </a:r>
            <a:r>
              <a:rPr lang="en-US" altLang="zh-CN" sz="2400" dirty="0" smtClean="0"/>
              <a:t>.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为</a:t>
            </a:r>
            <a:r>
              <a:rPr lang="en-US" altLang="zh-CN" sz="2400" dirty="0" err="1"/>
              <a:t>Android,iPhone</a:t>
            </a:r>
            <a:r>
              <a:rPr lang="zh-CN" altLang="en-US" sz="2400" dirty="0"/>
              <a:t>等主流移动平台研发移动端</a:t>
            </a:r>
            <a:r>
              <a:rPr lang="en-US" altLang="zh-CN" sz="2400" dirty="0"/>
              <a:t>APP</a:t>
            </a:r>
            <a:r>
              <a:rPr lang="zh-CN" altLang="en-US" sz="2400" dirty="0"/>
              <a:t>，支持离线观看等功能，让用户可以随时随地灵活安排学习</a:t>
            </a:r>
            <a:r>
              <a:rPr lang="zh-CN" altLang="en-US" sz="2400" dirty="0" smtClean="0"/>
              <a:t>；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静</a:t>
            </a:r>
            <a:r>
              <a:rPr lang="zh-CN" altLang="en-US" sz="2400" dirty="0"/>
              <a:t>态文件、视频多家</a:t>
            </a:r>
            <a:r>
              <a:rPr lang="en-US" altLang="zh-CN" sz="2400" dirty="0" err="1"/>
              <a:t>cdn</a:t>
            </a:r>
            <a:r>
              <a:rPr lang="zh-CN" altLang="en-US" sz="2400" dirty="0"/>
              <a:t>技术进行加速；自主开发调度系统，视频开放混合云部署，可以增加校内节点，提高用户访问速</a:t>
            </a:r>
            <a:r>
              <a:rPr lang="zh-CN" altLang="en-US" sz="2400" dirty="0" smtClean="0"/>
              <a:t>度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在线课件支持多</a:t>
            </a:r>
            <a:r>
              <a:rPr lang="en-US" altLang="zh-CN" sz="2400" dirty="0"/>
              <a:t>CDN</a:t>
            </a:r>
            <a:r>
              <a:rPr lang="zh-CN" altLang="en-US" sz="2400" dirty="0"/>
              <a:t>联合调度</a:t>
            </a:r>
            <a:r>
              <a:rPr lang="en-US" altLang="zh-CN" sz="2400" dirty="0"/>
              <a:t>,</a:t>
            </a:r>
            <a:r>
              <a:rPr lang="zh-CN" altLang="en-US" sz="2400" dirty="0"/>
              <a:t>确保用户最后一公里的畅通</a:t>
            </a:r>
            <a:r>
              <a:rPr lang="en-US" altLang="zh-CN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93"/>
          <p:cNvSpPr/>
          <p:nvPr/>
        </p:nvSpPr>
        <p:spPr>
          <a:xfrm>
            <a:off x="640374" y="986320"/>
            <a:ext cx="249476" cy="260074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93"/>
          <p:cNvSpPr/>
          <p:nvPr/>
        </p:nvSpPr>
        <p:spPr>
          <a:xfrm rot="10800000">
            <a:off x="11304749" y="4827378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2405425157"/>
              </p:ext>
            </p:extLst>
          </p:nvPr>
        </p:nvGraphicFramePr>
        <p:xfrm>
          <a:off x="671197" y="4971394"/>
          <a:ext cx="10952407" cy="146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06576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9188" y="220067"/>
            <a:ext cx="906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总体架构 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资源配</a:t>
            </a:r>
            <a:r>
              <a:rPr lang="zh-CN" altLang="en-US" sz="3600" b="1" dirty="0" smtClean="0">
                <a:solidFill>
                  <a:srgbClr val="3369F8"/>
                </a:solidFill>
                <a:latin typeface="微软雅黑"/>
                <a:ea typeface="微软雅黑"/>
              </a:rPr>
              <a:t>置</a:t>
            </a:r>
            <a:endParaRPr lang="zh-CN" altLang="en-US" sz="3600" b="1" dirty="0">
              <a:solidFill>
                <a:srgbClr val="3369F8"/>
              </a:solidFill>
              <a:latin typeface="微软雅黑"/>
              <a:ea typeface="微软雅黑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306AE0A-6A55-4752-BD26-1C338CE0A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618" y="978333"/>
            <a:ext cx="4722879" cy="5300939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FD5EFD99-5CD7-4CA9-B6E8-A8BB63F58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002846"/>
              </p:ext>
            </p:extLst>
          </p:nvPr>
        </p:nvGraphicFramePr>
        <p:xfrm>
          <a:off x="6872497" y="1249680"/>
          <a:ext cx="3082247" cy="4989929"/>
        </p:xfrm>
        <a:graphic>
          <a:graphicData uri="http://schemas.openxmlformats.org/drawingml/2006/table">
            <a:tbl>
              <a:tblPr/>
              <a:tblGrid>
                <a:gridCol w="706066">
                  <a:extLst>
                    <a:ext uri="{9D8B030D-6E8A-4147-A177-3AD203B41FA5}">
                      <a16:colId xmlns:a16="http://schemas.microsoft.com/office/drawing/2014/main" xmlns="" val="2509148122"/>
                    </a:ext>
                  </a:extLst>
                </a:gridCol>
                <a:gridCol w="882582">
                  <a:extLst>
                    <a:ext uri="{9D8B030D-6E8A-4147-A177-3AD203B41FA5}">
                      <a16:colId xmlns:a16="http://schemas.microsoft.com/office/drawing/2014/main" xmlns="" val="2516216462"/>
                    </a:ext>
                  </a:extLst>
                </a:gridCol>
                <a:gridCol w="1493599">
                  <a:extLst>
                    <a:ext uri="{9D8B030D-6E8A-4147-A177-3AD203B41FA5}">
                      <a16:colId xmlns:a16="http://schemas.microsoft.com/office/drawing/2014/main" xmlns="" val="3588611993"/>
                    </a:ext>
                  </a:extLst>
                </a:gridCol>
              </a:tblGrid>
              <a:tr h="41381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IDC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011" marR="6011" marT="6011" marB="4327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18966149"/>
                  </a:ext>
                </a:extLst>
              </a:tr>
              <a:tr h="23794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虚机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数量</a:t>
                      </a:r>
                    </a:p>
                  </a:txBody>
                  <a:tcPr marL="6011" marR="6011" marT="6011" marB="4327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用途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70211714"/>
                  </a:ext>
                </a:extLst>
              </a:tr>
              <a:tr h="3904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计算型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011" marR="6011" marT="6011" marB="432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zabbix+cacti+openvpn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32777368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nginx+keepalived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5148882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nat+dns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55336832"/>
                  </a:ext>
                </a:extLst>
              </a:tr>
              <a:tr h="22152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计算型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6011" marR="6011" marT="6011" marB="432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platform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77278320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同伴互评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ora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08278606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消息队列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5259376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论坛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6567656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考试系统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93631742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moocap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3242390"/>
                  </a:ext>
                </a:extLst>
              </a:tr>
              <a:tr h="22152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计算型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6011" marR="6011" marT="6011" marB="432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vpcplatform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30360253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搜索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推荐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7211668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memcached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94809701"/>
                  </a:ext>
                </a:extLst>
              </a:tr>
              <a:tr h="1583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推荐前端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92412811"/>
                  </a:ext>
                </a:extLst>
              </a:tr>
              <a:tr h="22152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存储型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011" marR="6011" marT="6011" marB="4327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mysql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85860014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mongo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11128182"/>
                  </a:ext>
                </a:extLst>
              </a:tr>
              <a:tr h="932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静态文件存储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17397308"/>
                  </a:ext>
                </a:extLst>
              </a:tr>
              <a:tr h="22152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数据型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011" marR="6011" marT="6011" marB="432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搜索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ES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61745493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ES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90271761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教学分析平台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2212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5663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756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总体架构 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技术栈（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Skill Set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）</a:t>
            </a:r>
          </a:p>
        </p:txBody>
      </p:sp>
      <p:graphicFrame>
        <p:nvGraphicFramePr>
          <p:cNvPr id="9" name="Diagram 4">
            <a:extLst>
              <a:ext uri="{FF2B5EF4-FFF2-40B4-BE49-F238E27FC236}">
                <a16:creationId xmlns:a16="http://schemas.microsoft.com/office/drawing/2014/main" xmlns="" id="{F61B3A32-D192-41FF-8ECD-51B777F320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17597"/>
              </p:ext>
            </p:extLst>
          </p:nvPr>
        </p:nvGraphicFramePr>
        <p:xfrm>
          <a:off x="1109608" y="1139168"/>
          <a:ext cx="10109771" cy="5015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26453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756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3369F8"/>
                </a:solidFill>
                <a:latin typeface="微软雅黑"/>
                <a:ea typeface="微软雅黑"/>
              </a:rPr>
              <a:t>教</a:t>
            </a:r>
            <a:r>
              <a:rPr lang="zh-CN" altLang="en-US" sz="3600" b="1" smtClean="0">
                <a:solidFill>
                  <a:srgbClr val="3369F8"/>
                </a:solidFill>
                <a:latin typeface="微软雅黑"/>
                <a:ea typeface="微软雅黑"/>
              </a:rPr>
              <a:t>学支持 </a:t>
            </a:r>
            <a:r>
              <a:rPr lang="en-US" altLang="zh-CN" sz="3600" b="1" dirty="0" smtClean="0">
                <a:solidFill>
                  <a:srgbClr val="3369F8"/>
                </a:solidFill>
                <a:latin typeface="微软雅黑"/>
                <a:ea typeface="微软雅黑"/>
              </a:rPr>
              <a:t>– </a:t>
            </a:r>
            <a:r>
              <a:rPr lang="zh-CN" altLang="en-US" sz="3600" b="1" dirty="0" smtClean="0">
                <a:solidFill>
                  <a:srgbClr val="3369F8"/>
                </a:solidFill>
                <a:latin typeface="微软雅黑"/>
                <a:ea typeface="微软雅黑"/>
              </a:rPr>
              <a:t>小木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机器人</a:t>
            </a:r>
            <a:r>
              <a:rPr lang="zh-CN" altLang="en-US" sz="3600" b="1" dirty="0" smtClean="0">
                <a:solidFill>
                  <a:srgbClr val="3369F8"/>
                </a:solidFill>
                <a:latin typeface="微软雅黑"/>
                <a:ea typeface="微软雅黑"/>
              </a:rPr>
              <a:t>（</a:t>
            </a:r>
            <a:r>
              <a:rPr lang="en-US" altLang="zh-CN" sz="3600" b="1" dirty="0" smtClean="0">
                <a:solidFill>
                  <a:srgbClr val="3369F8"/>
                </a:solidFill>
                <a:latin typeface="微软雅黑"/>
                <a:ea typeface="微软雅黑"/>
              </a:rPr>
              <a:t>Bot</a:t>
            </a:r>
            <a:r>
              <a:rPr lang="zh-CN" altLang="en-US" sz="3600" b="1" dirty="0" smtClean="0">
                <a:solidFill>
                  <a:srgbClr val="3369F8"/>
                </a:solidFill>
                <a:latin typeface="微软雅黑"/>
                <a:ea typeface="微软雅黑"/>
              </a:rPr>
              <a:t>）</a:t>
            </a:r>
            <a:endParaRPr lang="zh-CN" altLang="en-US" sz="3600" b="1" dirty="0">
              <a:solidFill>
                <a:srgbClr val="3369F8"/>
              </a:solidFill>
              <a:latin typeface="微软雅黑"/>
              <a:ea typeface="微软雅黑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93418748"/>
              </p:ext>
            </p:extLst>
          </p:nvPr>
        </p:nvGraphicFramePr>
        <p:xfrm>
          <a:off x="904126" y="1315092"/>
          <a:ext cx="10623478" cy="4746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8200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295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资</a:t>
            </a:r>
            <a:r>
              <a:rPr lang="zh-CN" altLang="en-US" sz="3600" b="1" dirty="0" smtClean="0">
                <a:solidFill>
                  <a:srgbClr val="3369F8"/>
                </a:solidFill>
                <a:latin typeface="微软雅黑"/>
                <a:ea typeface="微软雅黑"/>
              </a:rPr>
              <a:t>源汇聚</a:t>
            </a:r>
            <a:endParaRPr lang="zh-CN" altLang="en-US" sz="3600" b="1" dirty="0">
              <a:solidFill>
                <a:srgbClr val="3369F8"/>
              </a:solidFill>
              <a:latin typeface="微软雅黑"/>
              <a:ea typeface="微软雅黑"/>
            </a:endParaRPr>
          </a:p>
        </p:txBody>
      </p:sp>
      <p:pic>
        <p:nvPicPr>
          <p:cNvPr id="2049" name="Picture 1" descr="C:\Users\gavinzheng\AppData\Local\YNote\data\zy731@hotmail.com\f56367f928e3415591241645caeead97\clipboard.png">
            <a:extLst>
              <a:ext uri="{FF2B5EF4-FFF2-40B4-BE49-F238E27FC236}">
                <a16:creationId xmlns:a16="http://schemas.microsoft.com/office/drawing/2014/main" xmlns="" id="{4813A08E-DCCB-4FF9-881B-74B0F454F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90" y="936734"/>
            <a:ext cx="10498907" cy="534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7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清华MOOC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清华MOOC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111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111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1_1111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1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1_清华MOOC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清华MOOC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22313</TotalTime>
  <Pages>0</Pages>
  <Words>1284</Words>
  <Characters>0</Characters>
  <Application>Microsoft Office PowerPoint</Application>
  <DocSecurity>0</DocSecurity>
  <PresentationFormat>Custom</PresentationFormat>
  <Lines>0</Lines>
  <Paragraphs>313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清华MOOC</vt:lpstr>
      <vt:lpstr>1111</vt:lpstr>
      <vt:lpstr>1_1111</vt:lpstr>
      <vt:lpstr>1_清华MOOC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Tsinghua University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学堂云宣讲ppt</dc:title>
  <dc:creator>yaobaofeng</dc:creator>
  <cp:lastModifiedBy>Gavin Zheng</cp:lastModifiedBy>
  <cp:revision>1962</cp:revision>
  <dcterms:created xsi:type="dcterms:W3CDTF">2014-01-16T12:01:00Z</dcterms:created>
  <dcterms:modified xsi:type="dcterms:W3CDTF">2018-04-16T10:01:58Z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