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72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733256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的大数据与算法策略的开放式平台。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124745"/>
            <a:ext cx="7921625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7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7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框架，长期在加拿大贝尔公司创建并维护大型的电子商务网站，长期担任项目经理，研发经理，架构师和大数据研发部门经理。管理过大型的研发团队。</a:t>
            </a:r>
            <a:endParaRPr lang="en-US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离职前，长期担任加拿大贝尔大数据研发部门经理。长期从事数据挖掘和大数据研究，尤其对推荐系统，文本分析，自然语言处理以及神经网络有长期的积累和独到的领悟</a:t>
            </a:r>
            <a:endParaRPr lang="en-CA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310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黑体</vt:lpstr>
      <vt:lpstr>宋体</vt:lpstr>
      <vt:lpstr>楷体</vt:lpstr>
      <vt:lpstr>Arial</vt:lpstr>
      <vt:lpstr>Calibri</vt:lpstr>
      <vt:lpstr>Office 主题​​</vt:lpstr>
      <vt:lpstr>郑宇（加籍）  海归 大数据 区块链 机器学习领域的大牛级资深专家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gavinzheng</cp:lastModifiedBy>
  <cp:revision>82</cp:revision>
  <dcterms:created xsi:type="dcterms:W3CDTF">2017-06-24T01:00:32Z</dcterms:created>
  <dcterms:modified xsi:type="dcterms:W3CDTF">2017-10-05T07:49:59Z</dcterms:modified>
</cp:coreProperties>
</file>