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11"/>
  </p:notesMasterIdLst>
  <p:sldIdLst>
    <p:sldId id="1386" r:id="rId5"/>
    <p:sldId id="1366" r:id="rId6"/>
    <p:sldId id="1388" r:id="rId7"/>
    <p:sldId id="1389" r:id="rId8"/>
    <p:sldId id="1387" r:id="rId9"/>
    <p:sldId id="1391" r:id="rId10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9966FF"/>
    <a:srgbClr val="3369F8"/>
    <a:srgbClr val="2F6DB8"/>
    <a:srgbClr val="209E3F"/>
    <a:srgbClr val="E92923"/>
    <a:srgbClr val="FEB307"/>
    <a:srgbClr val="FBB109"/>
    <a:srgbClr val="605F60"/>
    <a:srgbClr val="5E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5778" autoAdjust="0"/>
  </p:normalViewPr>
  <p:slideViewPr>
    <p:cSldViewPr snapToGrid="0" snapToObjects="1">
      <p:cViewPr varScale="1">
        <p:scale>
          <a:sx n="76" d="100"/>
          <a:sy n="76" d="100"/>
        </p:scale>
        <p:origin x="-931" y="-91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3B5F4-0DDC-45E9-A7EE-F3558B04BE71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AB6E334-391C-4794-9E80-CED979DF14A4}">
      <dgm:prSet phldrT="[Text]"/>
      <dgm:spPr/>
      <dgm:t>
        <a:bodyPr/>
        <a:lstStyle/>
        <a:p>
          <a:r>
            <a:rPr lang="zh-CN" altLang="en-US" dirty="0" smtClean="0"/>
            <a:t>华图教育</a:t>
          </a:r>
          <a:endParaRPr lang="zh-CN" altLang="en-US" dirty="0"/>
        </a:p>
      </dgm:t>
    </dgm:pt>
    <dgm:pt modelId="{45B63BC3-7376-4129-B070-FE4E227C35EE}" type="parTrans" cxnId="{26D803EA-3D5F-484D-81D1-8ECC31EB2319}">
      <dgm:prSet/>
      <dgm:spPr/>
      <dgm:t>
        <a:bodyPr/>
        <a:lstStyle/>
        <a:p>
          <a:endParaRPr lang="zh-CN" altLang="en-US"/>
        </a:p>
      </dgm:t>
    </dgm:pt>
    <dgm:pt modelId="{9098EB38-6FD8-421F-9F15-778658DECA72}" type="sibTrans" cxnId="{26D803EA-3D5F-484D-81D1-8ECC31EB2319}">
      <dgm:prSet/>
      <dgm:spPr/>
      <dgm:t>
        <a:bodyPr/>
        <a:lstStyle/>
        <a:p>
          <a:endParaRPr lang="zh-CN" altLang="en-US"/>
        </a:p>
      </dgm:t>
    </dgm:pt>
    <dgm:pt modelId="{3F2E44A2-5EAC-43DB-989B-755D651D0FC5}">
      <dgm:prSet phldrT="[Text]" custT="1"/>
      <dgm:spPr/>
      <dgm:t>
        <a:bodyPr/>
        <a:lstStyle/>
        <a:p>
          <a:r>
            <a:rPr lang="zh-CN" altLang="en-US" sz="2000" dirty="0" smtClean="0"/>
            <a:t>调配师资困难</a:t>
          </a:r>
          <a:endParaRPr lang="zh-CN" altLang="en-US" sz="2000" dirty="0"/>
        </a:p>
      </dgm:t>
    </dgm:pt>
    <dgm:pt modelId="{1AC020FA-7807-4FB6-83B8-6A92F6774B8D}" type="parTrans" cxnId="{AF6EAC4F-C5BD-4E6F-B337-F4322632A7CA}">
      <dgm:prSet/>
      <dgm:spPr/>
      <dgm:t>
        <a:bodyPr/>
        <a:lstStyle/>
        <a:p>
          <a:endParaRPr lang="zh-CN" altLang="en-US"/>
        </a:p>
      </dgm:t>
    </dgm:pt>
    <dgm:pt modelId="{FC3D1B49-1751-4F22-9B53-7D863B4F679E}" type="sibTrans" cxnId="{AF6EAC4F-C5BD-4E6F-B337-F4322632A7CA}">
      <dgm:prSet/>
      <dgm:spPr/>
      <dgm:t>
        <a:bodyPr/>
        <a:lstStyle/>
        <a:p>
          <a:endParaRPr lang="zh-CN" altLang="en-US"/>
        </a:p>
      </dgm:t>
    </dgm:pt>
    <dgm:pt modelId="{53B19E80-1959-4E18-8863-0AEAE53A7C2A}">
      <dgm:prSet phldrT="[Text]"/>
      <dgm:spPr/>
      <dgm:t>
        <a:bodyPr/>
        <a:lstStyle/>
        <a:p>
          <a:r>
            <a:rPr lang="zh-CN" altLang="en-US" dirty="0" smtClean="0"/>
            <a:t>猿题库</a:t>
          </a:r>
          <a:endParaRPr lang="zh-CN" altLang="en-US" dirty="0"/>
        </a:p>
      </dgm:t>
    </dgm:pt>
    <dgm:pt modelId="{395FD9A9-E23D-45C3-A592-13E8E6E89050}" type="parTrans" cxnId="{07C5BC32-49EC-4C43-8F67-E8A3A49713FE}">
      <dgm:prSet/>
      <dgm:spPr/>
      <dgm:t>
        <a:bodyPr/>
        <a:lstStyle/>
        <a:p>
          <a:endParaRPr lang="zh-CN" altLang="en-US"/>
        </a:p>
      </dgm:t>
    </dgm:pt>
    <dgm:pt modelId="{99AF4E5B-1DB1-4E17-8138-98952615DB98}" type="sibTrans" cxnId="{07C5BC32-49EC-4C43-8F67-E8A3A49713FE}">
      <dgm:prSet/>
      <dgm:spPr/>
      <dgm:t>
        <a:bodyPr/>
        <a:lstStyle/>
        <a:p>
          <a:endParaRPr lang="zh-CN" altLang="en-US"/>
        </a:p>
      </dgm:t>
    </dgm:pt>
    <dgm:pt modelId="{F0A170EA-7D8A-4C56-B0D0-BE1772BB3332}">
      <dgm:prSet phldrT="[Text]" custT="1"/>
      <dgm:spPr/>
      <dgm:t>
        <a:bodyPr/>
        <a:lstStyle/>
        <a:p>
          <a:r>
            <a:rPr lang="zh-CN" altLang="en-US" sz="2000" dirty="0" smtClean="0"/>
            <a:t>观念冲突</a:t>
          </a:r>
          <a:endParaRPr lang="zh-CN" altLang="en-US" sz="2000" dirty="0"/>
        </a:p>
      </dgm:t>
    </dgm:pt>
    <dgm:pt modelId="{A4C0942E-1AB6-4679-8DB2-8204821CAE5F}" type="parTrans" cxnId="{C7B1D5C7-DEEC-48B2-B7FF-4CF84530849E}">
      <dgm:prSet/>
      <dgm:spPr/>
      <dgm:t>
        <a:bodyPr/>
        <a:lstStyle/>
        <a:p>
          <a:endParaRPr lang="zh-CN" altLang="en-US"/>
        </a:p>
      </dgm:t>
    </dgm:pt>
    <dgm:pt modelId="{459EDBB9-4A32-47DE-828B-7AB417223579}" type="sibTrans" cxnId="{C7B1D5C7-DEEC-48B2-B7FF-4CF84530849E}">
      <dgm:prSet/>
      <dgm:spPr/>
      <dgm:t>
        <a:bodyPr/>
        <a:lstStyle/>
        <a:p>
          <a:endParaRPr lang="zh-CN" altLang="en-US"/>
        </a:p>
      </dgm:t>
    </dgm:pt>
    <dgm:pt modelId="{A0AAA48A-785E-413C-A562-188341821C83}">
      <dgm:prSet phldrT="[Text]"/>
      <dgm:spPr/>
      <dgm:t>
        <a:bodyPr/>
        <a:lstStyle/>
        <a:p>
          <a:r>
            <a:rPr lang="zh-CN" altLang="en-US" dirty="0" smtClean="0"/>
            <a:t>粉笔</a:t>
          </a:r>
          <a:endParaRPr lang="zh-CN" altLang="en-US" dirty="0"/>
        </a:p>
      </dgm:t>
    </dgm:pt>
    <dgm:pt modelId="{6620FFCB-9D02-4D69-BB74-393AB1E462E9}" type="parTrans" cxnId="{004E2755-3390-4916-8707-3E93DCE5D282}">
      <dgm:prSet/>
      <dgm:spPr/>
      <dgm:t>
        <a:bodyPr/>
        <a:lstStyle/>
        <a:p>
          <a:endParaRPr lang="zh-CN" altLang="en-US"/>
        </a:p>
      </dgm:t>
    </dgm:pt>
    <dgm:pt modelId="{E3998D40-205F-4C30-A22A-B618EF6C0A53}" type="sibTrans" cxnId="{004E2755-3390-4916-8707-3E93DCE5D282}">
      <dgm:prSet/>
      <dgm:spPr/>
      <dgm:t>
        <a:bodyPr/>
        <a:lstStyle/>
        <a:p>
          <a:endParaRPr lang="zh-CN" altLang="en-US"/>
        </a:p>
      </dgm:t>
    </dgm:pt>
    <dgm:pt modelId="{A4637443-DCC0-49C1-911F-93B32B1A0DDC}">
      <dgm:prSet phldrT="[Text]" custT="1"/>
      <dgm:spPr/>
      <dgm:t>
        <a:bodyPr/>
        <a:lstStyle/>
        <a:p>
          <a:r>
            <a:rPr lang="zh-CN" altLang="en-US" sz="2000" dirty="0" smtClean="0"/>
            <a:t>不做平台，做产品</a:t>
          </a:r>
          <a:endParaRPr lang="zh-CN" altLang="en-US" sz="2000" dirty="0"/>
        </a:p>
      </dgm:t>
    </dgm:pt>
    <dgm:pt modelId="{00B0CD84-AD12-48B2-BE82-10340C1580B4}" type="parTrans" cxnId="{BCC9F404-5751-48C3-8EB0-427030B203C1}">
      <dgm:prSet/>
      <dgm:spPr/>
      <dgm:t>
        <a:bodyPr/>
        <a:lstStyle/>
        <a:p>
          <a:endParaRPr lang="zh-CN" altLang="en-US"/>
        </a:p>
      </dgm:t>
    </dgm:pt>
    <dgm:pt modelId="{AECB2FB3-FBBB-4A28-9286-062771D668B8}" type="sibTrans" cxnId="{BCC9F404-5751-48C3-8EB0-427030B203C1}">
      <dgm:prSet/>
      <dgm:spPr/>
      <dgm:t>
        <a:bodyPr/>
        <a:lstStyle/>
        <a:p>
          <a:endParaRPr lang="zh-CN" altLang="en-US"/>
        </a:p>
      </dgm:t>
    </dgm:pt>
    <dgm:pt modelId="{9A37FC70-3EA6-4DF2-85F9-59F5E7E819B5}">
      <dgm:prSet phldrT="[Text]" custT="1"/>
      <dgm:spPr/>
      <dgm:t>
        <a:bodyPr/>
        <a:lstStyle/>
        <a:p>
          <a:r>
            <a:rPr lang="zh-CN" altLang="en-US" sz="2000" dirty="0" smtClean="0"/>
            <a:t>不支持在线教育</a:t>
          </a:r>
          <a:endParaRPr lang="zh-CN" altLang="en-US" sz="2000" dirty="0"/>
        </a:p>
      </dgm:t>
    </dgm:pt>
    <dgm:pt modelId="{5973721B-5D06-4820-987F-91EC30BA42CF}" type="parTrans" cxnId="{76F9E964-D52E-4A09-A884-2A25E7562171}">
      <dgm:prSet/>
      <dgm:spPr/>
      <dgm:t>
        <a:bodyPr/>
        <a:lstStyle/>
        <a:p>
          <a:endParaRPr lang="zh-CN" altLang="en-US"/>
        </a:p>
      </dgm:t>
    </dgm:pt>
    <dgm:pt modelId="{3A16F219-90AD-45C2-9B5C-BC34D01DB309}" type="sibTrans" cxnId="{76F9E964-D52E-4A09-A884-2A25E7562171}">
      <dgm:prSet/>
      <dgm:spPr/>
      <dgm:t>
        <a:bodyPr/>
        <a:lstStyle/>
        <a:p>
          <a:endParaRPr lang="zh-CN" altLang="en-US"/>
        </a:p>
      </dgm:t>
    </dgm:pt>
    <dgm:pt modelId="{DF6BA205-BBAE-4C11-9381-A4C487391CC6}">
      <dgm:prSet phldrT="[Text]" custT="1"/>
      <dgm:spPr/>
      <dgm:t>
        <a:bodyPr/>
        <a:lstStyle/>
        <a:p>
          <a:r>
            <a:rPr lang="zh-CN" altLang="en-US" sz="2000" dirty="0" smtClean="0"/>
            <a:t>策略冲突</a:t>
          </a:r>
          <a:endParaRPr lang="zh-CN" altLang="en-US" sz="2000" dirty="0"/>
        </a:p>
      </dgm:t>
    </dgm:pt>
    <dgm:pt modelId="{346E27CC-088E-4CE4-A59F-35B65E076ADE}" type="parTrans" cxnId="{3D8E2D26-805E-4F07-9D44-43A8E2F461F2}">
      <dgm:prSet/>
      <dgm:spPr/>
      <dgm:t>
        <a:bodyPr/>
        <a:lstStyle/>
        <a:p>
          <a:endParaRPr lang="zh-CN" altLang="en-US"/>
        </a:p>
      </dgm:t>
    </dgm:pt>
    <dgm:pt modelId="{7631262F-3255-4F5F-99E6-86BA7B223465}" type="sibTrans" cxnId="{3D8E2D26-805E-4F07-9D44-43A8E2F461F2}">
      <dgm:prSet/>
      <dgm:spPr/>
      <dgm:t>
        <a:bodyPr/>
        <a:lstStyle/>
        <a:p>
          <a:endParaRPr lang="zh-CN" altLang="en-US"/>
        </a:p>
      </dgm:t>
    </dgm:pt>
    <dgm:pt modelId="{AF5CFCF2-815D-46DF-8034-EE62A64DE0EA}">
      <dgm:prSet phldrT="[Text]" custT="1"/>
      <dgm:spPr/>
      <dgm:t>
        <a:bodyPr/>
        <a:lstStyle/>
        <a:p>
          <a:endParaRPr lang="zh-CN" altLang="en-US" sz="2000" dirty="0"/>
        </a:p>
      </dgm:t>
    </dgm:pt>
    <dgm:pt modelId="{793C6FC0-08E0-4F41-AB62-0965A22C9AD7}" type="parTrans" cxnId="{21941FD4-2D56-42C4-85DC-EDAD494E0A89}">
      <dgm:prSet/>
      <dgm:spPr/>
      <dgm:t>
        <a:bodyPr/>
        <a:lstStyle/>
        <a:p>
          <a:endParaRPr lang="zh-CN" altLang="en-US"/>
        </a:p>
      </dgm:t>
    </dgm:pt>
    <dgm:pt modelId="{E5FE1051-23AE-4AB7-A054-E7AD90FAA641}" type="sibTrans" cxnId="{21941FD4-2D56-42C4-85DC-EDAD494E0A89}">
      <dgm:prSet/>
      <dgm:spPr/>
      <dgm:t>
        <a:bodyPr/>
        <a:lstStyle/>
        <a:p>
          <a:endParaRPr lang="zh-CN" altLang="en-US"/>
        </a:p>
      </dgm:t>
    </dgm:pt>
    <dgm:pt modelId="{082637A2-E68A-4B62-907A-39E07F0950D2}">
      <dgm:prSet phldrT="[Text]" custT="1"/>
      <dgm:spPr/>
      <dgm:t>
        <a:bodyPr/>
        <a:lstStyle/>
        <a:p>
          <a:r>
            <a:rPr lang="zh-CN" altLang="en-US" sz="2000" dirty="0" smtClean="0"/>
            <a:t>让利用户</a:t>
          </a:r>
          <a:endParaRPr lang="zh-CN" altLang="en-US" sz="2000" dirty="0"/>
        </a:p>
      </dgm:t>
    </dgm:pt>
    <dgm:pt modelId="{B7B6BA8D-8A53-4776-AA12-1778F3B0D4BA}" type="parTrans" cxnId="{19D2B732-1B5B-477C-A1E6-0060B74FFD26}">
      <dgm:prSet/>
      <dgm:spPr/>
      <dgm:t>
        <a:bodyPr/>
        <a:lstStyle/>
        <a:p>
          <a:endParaRPr lang="zh-CN" altLang="en-US"/>
        </a:p>
      </dgm:t>
    </dgm:pt>
    <dgm:pt modelId="{97ABC1F9-BB45-4346-8F97-FDE056D3B40F}" type="sibTrans" cxnId="{19D2B732-1B5B-477C-A1E6-0060B74FFD26}">
      <dgm:prSet/>
      <dgm:spPr/>
      <dgm:t>
        <a:bodyPr/>
        <a:lstStyle/>
        <a:p>
          <a:endParaRPr lang="zh-CN" altLang="en-US"/>
        </a:p>
      </dgm:t>
    </dgm:pt>
    <dgm:pt modelId="{6DE93905-C095-417D-A423-E7CFBC34DFF8}">
      <dgm:prSet phldrT="[Text]" custT="1"/>
      <dgm:spPr/>
      <dgm:t>
        <a:bodyPr/>
        <a:lstStyle/>
        <a:p>
          <a:endParaRPr lang="zh-CN" altLang="en-US" sz="2000" dirty="0"/>
        </a:p>
      </dgm:t>
    </dgm:pt>
    <dgm:pt modelId="{253B612C-FFA9-4F57-8B00-2485B2FE60BC}" type="parTrans" cxnId="{977C55A1-7B20-4995-9DC3-F08FAFCF6DBD}">
      <dgm:prSet/>
      <dgm:spPr/>
      <dgm:t>
        <a:bodyPr/>
        <a:lstStyle/>
        <a:p>
          <a:endParaRPr lang="zh-CN" altLang="en-US"/>
        </a:p>
      </dgm:t>
    </dgm:pt>
    <dgm:pt modelId="{96CA558D-FF41-495D-AB08-51B461316345}" type="sibTrans" cxnId="{977C55A1-7B20-4995-9DC3-F08FAFCF6DBD}">
      <dgm:prSet/>
      <dgm:spPr/>
      <dgm:t>
        <a:bodyPr/>
        <a:lstStyle/>
        <a:p>
          <a:endParaRPr lang="zh-CN" altLang="en-US"/>
        </a:p>
      </dgm:t>
    </dgm:pt>
    <dgm:pt modelId="{39BD2F69-D5DC-4652-B559-2C6B0FC43BD4}">
      <dgm:prSet phldrT="[Text]" custT="1"/>
      <dgm:spPr/>
      <dgm:t>
        <a:bodyPr/>
        <a:lstStyle/>
        <a:p>
          <a:endParaRPr lang="zh-CN" altLang="en-US" sz="2000" dirty="0"/>
        </a:p>
      </dgm:t>
    </dgm:pt>
    <dgm:pt modelId="{B76E7C3C-E8D8-4BCE-9F5B-8A899DF09556}" type="parTrans" cxnId="{486B0C51-F263-4D69-8C74-003C4BB97100}">
      <dgm:prSet/>
      <dgm:spPr/>
      <dgm:t>
        <a:bodyPr/>
        <a:lstStyle/>
        <a:p>
          <a:endParaRPr lang="zh-CN" altLang="en-US"/>
        </a:p>
      </dgm:t>
    </dgm:pt>
    <dgm:pt modelId="{800C6704-4522-4A96-BBB4-279D407C3D19}" type="sibTrans" cxnId="{486B0C51-F263-4D69-8C74-003C4BB97100}">
      <dgm:prSet/>
      <dgm:spPr/>
      <dgm:t>
        <a:bodyPr/>
        <a:lstStyle/>
        <a:p>
          <a:endParaRPr lang="zh-CN" altLang="en-US"/>
        </a:p>
      </dgm:t>
    </dgm:pt>
    <dgm:pt modelId="{BD9AADDA-DD20-45CB-9A1F-F795E6977AB2}" type="pres">
      <dgm:prSet presAssocID="{4903B5F4-0DDC-45E9-A7EE-F3558B04BE71}" presName="linearFlow" presStyleCnt="0">
        <dgm:presLayoutVars>
          <dgm:dir/>
          <dgm:animLvl val="lvl"/>
          <dgm:resizeHandles val="exact"/>
        </dgm:presLayoutVars>
      </dgm:prSet>
      <dgm:spPr/>
    </dgm:pt>
    <dgm:pt modelId="{A418CBEF-1369-45DA-9A63-A84D45C5F0B0}" type="pres">
      <dgm:prSet presAssocID="{9AB6E334-391C-4794-9E80-CED979DF14A4}" presName="composite" presStyleCnt="0"/>
      <dgm:spPr/>
    </dgm:pt>
    <dgm:pt modelId="{D3EC085E-602C-4E59-A997-0CCB3345828F}" type="pres">
      <dgm:prSet presAssocID="{9AB6E334-391C-4794-9E80-CED979DF14A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6760E-74F8-4605-AF26-C8794F803214}" type="pres">
      <dgm:prSet presAssocID="{9AB6E334-391C-4794-9E80-CED979DF14A4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7D1CC708-3A75-4BAB-9A25-2E26731302CD}" type="pres">
      <dgm:prSet presAssocID="{9AB6E334-391C-4794-9E80-CED979DF14A4}" presName="desTx" presStyleLbl="fgAcc1" presStyleIdx="0" presStyleCnt="3">
        <dgm:presLayoutVars>
          <dgm:bulletEnabled val="1"/>
        </dgm:presLayoutVars>
      </dgm:prSet>
      <dgm:spPr/>
    </dgm:pt>
    <dgm:pt modelId="{D58B6A87-9C7C-46F3-9747-E2CB90670C91}" type="pres">
      <dgm:prSet presAssocID="{9098EB38-6FD8-421F-9F15-778658DECA72}" presName="sibTrans" presStyleLbl="sibTrans2D1" presStyleIdx="0" presStyleCnt="2"/>
      <dgm:spPr/>
    </dgm:pt>
    <dgm:pt modelId="{65D9D18C-B46D-4532-848A-9E851B43F4BB}" type="pres">
      <dgm:prSet presAssocID="{9098EB38-6FD8-421F-9F15-778658DECA72}" presName="connTx" presStyleLbl="sibTrans2D1" presStyleIdx="0" presStyleCnt="2"/>
      <dgm:spPr/>
    </dgm:pt>
    <dgm:pt modelId="{A5FA815F-36A4-4430-A276-6D00EC312985}" type="pres">
      <dgm:prSet presAssocID="{53B19E80-1959-4E18-8863-0AEAE53A7C2A}" presName="composite" presStyleCnt="0"/>
      <dgm:spPr/>
    </dgm:pt>
    <dgm:pt modelId="{C458392C-AB03-465D-A987-585C59E58877}" type="pres">
      <dgm:prSet presAssocID="{53B19E80-1959-4E18-8863-0AEAE53A7C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04F3300-61D2-4787-A68F-00AC0ADDFED4}" type="pres">
      <dgm:prSet presAssocID="{53B19E80-1959-4E18-8863-0AEAE53A7C2A}" presName="parSh" presStyleLbl="node1" presStyleIdx="1" presStyleCnt="3"/>
      <dgm:spPr/>
    </dgm:pt>
    <dgm:pt modelId="{913BFAAB-AECB-4CF5-95DC-256078BD6A5A}" type="pres">
      <dgm:prSet presAssocID="{53B19E80-1959-4E18-8863-0AEAE53A7C2A}" presName="desTx" presStyleLbl="fgAcc1" presStyleIdx="1" presStyleCnt="3">
        <dgm:presLayoutVars>
          <dgm:bulletEnabled val="1"/>
        </dgm:presLayoutVars>
      </dgm:prSet>
      <dgm:spPr/>
    </dgm:pt>
    <dgm:pt modelId="{43301530-0D48-4443-BD50-1414AE5E5A8F}" type="pres">
      <dgm:prSet presAssocID="{99AF4E5B-1DB1-4E17-8138-98952615DB98}" presName="sibTrans" presStyleLbl="sibTrans2D1" presStyleIdx="1" presStyleCnt="2"/>
      <dgm:spPr/>
    </dgm:pt>
    <dgm:pt modelId="{6E618795-1E7C-40E7-91CC-CE9DE4F9C2D2}" type="pres">
      <dgm:prSet presAssocID="{99AF4E5B-1DB1-4E17-8138-98952615DB98}" presName="connTx" presStyleLbl="sibTrans2D1" presStyleIdx="1" presStyleCnt="2"/>
      <dgm:spPr/>
    </dgm:pt>
    <dgm:pt modelId="{7FAFBCEA-EB64-4C30-BF49-D165ED52A788}" type="pres">
      <dgm:prSet presAssocID="{A0AAA48A-785E-413C-A562-188341821C83}" presName="composite" presStyleCnt="0"/>
      <dgm:spPr/>
    </dgm:pt>
    <dgm:pt modelId="{83A9A7D3-B9F8-4BC3-9135-B26C494FBCB8}" type="pres">
      <dgm:prSet presAssocID="{A0AAA48A-785E-413C-A562-188341821C8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F0BB376-9111-4259-AD51-531087D2234E}" type="pres">
      <dgm:prSet presAssocID="{A0AAA48A-785E-413C-A562-188341821C83}" presName="parSh" presStyleLbl="node1" presStyleIdx="2" presStyleCnt="3"/>
      <dgm:spPr/>
    </dgm:pt>
    <dgm:pt modelId="{E9F55900-5B73-43A8-B981-BD37299EBD0C}" type="pres">
      <dgm:prSet presAssocID="{A0AAA48A-785E-413C-A562-188341821C83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8C6C25C-DB1D-4394-95E3-08ADF5B7A8C2}" type="presOf" srcId="{9AB6E334-391C-4794-9E80-CED979DF14A4}" destId="{4CF6760E-74F8-4605-AF26-C8794F803214}" srcOrd="1" destOrd="0" presId="urn:microsoft.com/office/officeart/2005/8/layout/process3"/>
    <dgm:cxn modelId="{1780551E-F4CE-4E07-8848-6663CE6A8323}" type="presOf" srcId="{A0AAA48A-785E-413C-A562-188341821C83}" destId="{83A9A7D3-B9F8-4BC3-9135-B26C494FBCB8}" srcOrd="0" destOrd="0" presId="urn:microsoft.com/office/officeart/2005/8/layout/process3"/>
    <dgm:cxn modelId="{004E2755-3390-4916-8707-3E93DCE5D282}" srcId="{4903B5F4-0DDC-45E9-A7EE-F3558B04BE71}" destId="{A0AAA48A-785E-413C-A562-188341821C83}" srcOrd="2" destOrd="0" parTransId="{6620FFCB-9D02-4D69-BB74-393AB1E462E9}" sibTransId="{E3998D40-205F-4C30-A22A-B618EF6C0A53}"/>
    <dgm:cxn modelId="{65014EA5-6398-4ACD-B4D6-015DB3C189D4}" type="presOf" srcId="{9A37FC70-3EA6-4DF2-85F9-59F5E7E819B5}" destId="{7D1CC708-3A75-4BAB-9A25-2E26731302CD}" srcOrd="0" destOrd="2" presId="urn:microsoft.com/office/officeart/2005/8/layout/process3"/>
    <dgm:cxn modelId="{9730CF1F-9FD2-4AC0-B1B6-083F71949549}" type="presOf" srcId="{AF5CFCF2-815D-46DF-8034-EE62A64DE0EA}" destId="{913BFAAB-AECB-4CF5-95DC-256078BD6A5A}" srcOrd="0" destOrd="1" presId="urn:microsoft.com/office/officeart/2005/8/layout/process3"/>
    <dgm:cxn modelId="{35AE74A3-5202-424A-AD59-188201C9857A}" type="presOf" srcId="{99AF4E5B-1DB1-4E17-8138-98952615DB98}" destId="{6E618795-1E7C-40E7-91CC-CE9DE4F9C2D2}" srcOrd="1" destOrd="0" presId="urn:microsoft.com/office/officeart/2005/8/layout/process3"/>
    <dgm:cxn modelId="{26D803EA-3D5F-484D-81D1-8ECC31EB2319}" srcId="{4903B5F4-0DDC-45E9-A7EE-F3558B04BE71}" destId="{9AB6E334-391C-4794-9E80-CED979DF14A4}" srcOrd="0" destOrd="0" parTransId="{45B63BC3-7376-4129-B070-FE4E227C35EE}" sibTransId="{9098EB38-6FD8-421F-9F15-778658DECA72}"/>
    <dgm:cxn modelId="{26004E8E-CD92-47B3-8695-104DFDD80777}" type="presOf" srcId="{6DE93905-C095-417D-A423-E7CFBC34DFF8}" destId="{E9F55900-5B73-43A8-B981-BD37299EBD0C}" srcOrd="0" destOrd="1" presId="urn:microsoft.com/office/officeart/2005/8/layout/process3"/>
    <dgm:cxn modelId="{2A2D2079-961A-48CC-AFCE-A4DA9E54620C}" type="presOf" srcId="{3F2E44A2-5EAC-43DB-989B-755D651D0FC5}" destId="{7D1CC708-3A75-4BAB-9A25-2E26731302CD}" srcOrd="0" destOrd="0" presId="urn:microsoft.com/office/officeart/2005/8/layout/process3"/>
    <dgm:cxn modelId="{12550239-3B9E-4051-B378-E44786C7165F}" type="presOf" srcId="{53B19E80-1959-4E18-8863-0AEAE53A7C2A}" destId="{C458392C-AB03-465D-A987-585C59E58877}" srcOrd="0" destOrd="0" presId="urn:microsoft.com/office/officeart/2005/8/layout/process3"/>
    <dgm:cxn modelId="{977C55A1-7B20-4995-9DC3-F08FAFCF6DBD}" srcId="{A0AAA48A-785E-413C-A562-188341821C83}" destId="{6DE93905-C095-417D-A423-E7CFBC34DFF8}" srcOrd="1" destOrd="0" parTransId="{253B612C-FFA9-4F57-8B00-2485B2FE60BC}" sibTransId="{96CA558D-FF41-495D-AB08-51B461316345}"/>
    <dgm:cxn modelId="{76F9E964-D52E-4A09-A884-2A25E7562171}" srcId="{9AB6E334-391C-4794-9E80-CED979DF14A4}" destId="{9A37FC70-3EA6-4DF2-85F9-59F5E7E819B5}" srcOrd="2" destOrd="0" parTransId="{5973721B-5D06-4820-987F-91EC30BA42CF}" sibTransId="{3A16F219-90AD-45C2-9B5C-BC34D01DB309}"/>
    <dgm:cxn modelId="{3E3B0795-9138-40CB-AF8D-BCE26BE45586}" type="presOf" srcId="{DF6BA205-BBAE-4C11-9381-A4C487391CC6}" destId="{913BFAAB-AECB-4CF5-95DC-256078BD6A5A}" srcOrd="0" destOrd="2" presId="urn:microsoft.com/office/officeart/2005/8/layout/process3"/>
    <dgm:cxn modelId="{E68F4110-CEB1-44D3-9EDF-BAB7641F2AA3}" type="presOf" srcId="{4903B5F4-0DDC-45E9-A7EE-F3558B04BE71}" destId="{BD9AADDA-DD20-45CB-9A1F-F795E6977AB2}" srcOrd="0" destOrd="0" presId="urn:microsoft.com/office/officeart/2005/8/layout/process3"/>
    <dgm:cxn modelId="{07C5BC32-49EC-4C43-8F67-E8A3A49713FE}" srcId="{4903B5F4-0DDC-45E9-A7EE-F3558B04BE71}" destId="{53B19E80-1959-4E18-8863-0AEAE53A7C2A}" srcOrd="1" destOrd="0" parTransId="{395FD9A9-E23D-45C3-A592-13E8E6E89050}" sibTransId="{99AF4E5B-1DB1-4E17-8138-98952615DB98}"/>
    <dgm:cxn modelId="{3D8E2D26-805E-4F07-9D44-43A8E2F461F2}" srcId="{53B19E80-1959-4E18-8863-0AEAE53A7C2A}" destId="{DF6BA205-BBAE-4C11-9381-A4C487391CC6}" srcOrd="2" destOrd="0" parTransId="{346E27CC-088E-4CE4-A59F-35B65E076ADE}" sibTransId="{7631262F-3255-4F5F-99E6-86BA7B223465}"/>
    <dgm:cxn modelId="{486B0C51-F263-4D69-8C74-003C4BB97100}" srcId="{9AB6E334-391C-4794-9E80-CED979DF14A4}" destId="{39BD2F69-D5DC-4652-B559-2C6B0FC43BD4}" srcOrd="1" destOrd="0" parTransId="{B76E7C3C-E8D8-4BCE-9F5B-8A899DF09556}" sibTransId="{800C6704-4522-4A96-BBB4-279D407C3D19}"/>
    <dgm:cxn modelId="{33C98931-751F-403F-8D50-E971F558D386}" type="presOf" srcId="{F0A170EA-7D8A-4C56-B0D0-BE1772BB3332}" destId="{913BFAAB-AECB-4CF5-95DC-256078BD6A5A}" srcOrd="0" destOrd="0" presId="urn:microsoft.com/office/officeart/2005/8/layout/process3"/>
    <dgm:cxn modelId="{19D2B732-1B5B-477C-A1E6-0060B74FFD26}" srcId="{A0AAA48A-785E-413C-A562-188341821C83}" destId="{082637A2-E68A-4B62-907A-39E07F0950D2}" srcOrd="2" destOrd="0" parTransId="{B7B6BA8D-8A53-4776-AA12-1778F3B0D4BA}" sibTransId="{97ABC1F9-BB45-4346-8F97-FDE056D3B40F}"/>
    <dgm:cxn modelId="{C7B1D5C7-DEEC-48B2-B7FF-4CF84530849E}" srcId="{53B19E80-1959-4E18-8863-0AEAE53A7C2A}" destId="{F0A170EA-7D8A-4C56-B0D0-BE1772BB3332}" srcOrd="0" destOrd="0" parTransId="{A4C0942E-1AB6-4679-8DB2-8204821CAE5F}" sibTransId="{459EDBB9-4A32-47DE-828B-7AB417223579}"/>
    <dgm:cxn modelId="{7FEC627E-96D4-438F-8628-4DE41E96DB9D}" type="presOf" srcId="{A0AAA48A-785E-413C-A562-188341821C83}" destId="{1F0BB376-9111-4259-AD51-531087D2234E}" srcOrd="1" destOrd="0" presId="urn:microsoft.com/office/officeart/2005/8/layout/process3"/>
    <dgm:cxn modelId="{5CFD308B-7485-4950-AFEC-BE908B57CF8F}" type="presOf" srcId="{53B19E80-1959-4E18-8863-0AEAE53A7C2A}" destId="{304F3300-61D2-4787-A68F-00AC0ADDFED4}" srcOrd="1" destOrd="0" presId="urn:microsoft.com/office/officeart/2005/8/layout/process3"/>
    <dgm:cxn modelId="{AF6EAC4F-C5BD-4E6F-B337-F4322632A7CA}" srcId="{9AB6E334-391C-4794-9E80-CED979DF14A4}" destId="{3F2E44A2-5EAC-43DB-989B-755D651D0FC5}" srcOrd="0" destOrd="0" parTransId="{1AC020FA-7807-4FB6-83B8-6A92F6774B8D}" sibTransId="{FC3D1B49-1751-4F22-9B53-7D863B4F679E}"/>
    <dgm:cxn modelId="{C64F3533-2F38-4572-B24A-704358095731}" type="presOf" srcId="{9AB6E334-391C-4794-9E80-CED979DF14A4}" destId="{D3EC085E-602C-4E59-A997-0CCB3345828F}" srcOrd="0" destOrd="0" presId="urn:microsoft.com/office/officeart/2005/8/layout/process3"/>
    <dgm:cxn modelId="{BCC9F404-5751-48C3-8EB0-427030B203C1}" srcId="{A0AAA48A-785E-413C-A562-188341821C83}" destId="{A4637443-DCC0-49C1-911F-93B32B1A0DDC}" srcOrd="0" destOrd="0" parTransId="{00B0CD84-AD12-48B2-BE82-10340C1580B4}" sibTransId="{AECB2FB3-FBBB-4A28-9286-062771D668B8}"/>
    <dgm:cxn modelId="{E31D8B4D-86BA-4CF9-A350-11CC0CBAFC33}" type="presOf" srcId="{99AF4E5B-1DB1-4E17-8138-98952615DB98}" destId="{43301530-0D48-4443-BD50-1414AE5E5A8F}" srcOrd="0" destOrd="0" presId="urn:microsoft.com/office/officeart/2005/8/layout/process3"/>
    <dgm:cxn modelId="{E5E7934C-E6E3-4F30-AC63-943FE9EC606F}" type="presOf" srcId="{39BD2F69-D5DC-4652-B559-2C6B0FC43BD4}" destId="{7D1CC708-3A75-4BAB-9A25-2E26731302CD}" srcOrd="0" destOrd="1" presId="urn:microsoft.com/office/officeart/2005/8/layout/process3"/>
    <dgm:cxn modelId="{F0B8B379-A356-46F9-9D95-C0EC939DFCB9}" type="presOf" srcId="{9098EB38-6FD8-421F-9F15-778658DECA72}" destId="{D58B6A87-9C7C-46F3-9747-E2CB90670C91}" srcOrd="0" destOrd="0" presId="urn:microsoft.com/office/officeart/2005/8/layout/process3"/>
    <dgm:cxn modelId="{71A9CC8B-D7A9-4678-8DA1-7B075AE6FF50}" type="presOf" srcId="{9098EB38-6FD8-421F-9F15-778658DECA72}" destId="{65D9D18C-B46D-4532-848A-9E851B43F4BB}" srcOrd="1" destOrd="0" presId="urn:microsoft.com/office/officeart/2005/8/layout/process3"/>
    <dgm:cxn modelId="{9C4ACEBB-2242-46C0-8703-93468C8F36BF}" type="presOf" srcId="{082637A2-E68A-4B62-907A-39E07F0950D2}" destId="{E9F55900-5B73-43A8-B981-BD37299EBD0C}" srcOrd="0" destOrd="2" presId="urn:microsoft.com/office/officeart/2005/8/layout/process3"/>
    <dgm:cxn modelId="{007CCB7F-CC22-460D-BC4A-A53F861570BF}" type="presOf" srcId="{A4637443-DCC0-49C1-911F-93B32B1A0DDC}" destId="{E9F55900-5B73-43A8-B981-BD37299EBD0C}" srcOrd="0" destOrd="0" presId="urn:microsoft.com/office/officeart/2005/8/layout/process3"/>
    <dgm:cxn modelId="{21941FD4-2D56-42C4-85DC-EDAD494E0A89}" srcId="{53B19E80-1959-4E18-8863-0AEAE53A7C2A}" destId="{AF5CFCF2-815D-46DF-8034-EE62A64DE0EA}" srcOrd="1" destOrd="0" parTransId="{793C6FC0-08E0-4F41-AB62-0965A22C9AD7}" sibTransId="{E5FE1051-23AE-4AB7-A054-E7AD90FAA641}"/>
    <dgm:cxn modelId="{FB91080F-7A0F-4610-9CFA-74F7A726B23E}" type="presParOf" srcId="{BD9AADDA-DD20-45CB-9A1F-F795E6977AB2}" destId="{A418CBEF-1369-45DA-9A63-A84D45C5F0B0}" srcOrd="0" destOrd="0" presId="urn:microsoft.com/office/officeart/2005/8/layout/process3"/>
    <dgm:cxn modelId="{832C9C07-2E43-47C6-87AA-125C4EE36BA5}" type="presParOf" srcId="{A418CBEF-1369-45DA-9A63-A84D45C5F0B0}" destId="{D3EC085E-602C-4E59-A997-0CCB3345828F}" srcOrd="0" destOrd="0" presId="urn:microsoft.com/office/officeart/2005/8/layout/process3"/>
    <dgm:cxn modelId="{9E82EA87-4584-4B65-9BD8-6CDAE54A79FB}" type="presParOf" srcId="{A418CBEF-1369-45DA-9A63-A84D45C5F0B0}" destId="{4CF6760E-74F8-4605-AF26-C8794F803214}" srcOrd="1" destOrd="0" presId="urn:microsoft.com/office/officeart/2005/8/layout/process3"/>
    <dgm:cxn modelId="{4C6F1DEE-6B05-4F87-A03B-275027E9602E}" type="presParOf" srcId="{A418CBEF-1369-45DA-9A63-A84D45C5F0B0}" destId="{7D1CC708-3A75-4BAB-9A25-2E26731302CD}" srcOrd="2" destOrd="0" presId="urn:microsoft.com/office/officeart/2005/8/layout/process3"/>
    <dgm:cxn modelId="{BF4C3605-D2DA-4495-ADA4-9A7F923FFAF9}" type="presParOf" srcId="{BD9AADDA-DD20-45CB-9A1F-F795E6977AB2}" destId="{D58B6A87-9C7C-46F3-9747-E2CB90670C91}" srcOrd="1" destOrd="0" presId="urn:microsoft.com/office/officeart/2005/8/layout/process3"/>
    <dgm:cxn modelId="{F0E96951-296B-4201-9FA1-6741DF301531}" type="presParOf" srcId="{D58B6A87-9C7C-46F3-9747-E2CB90670C91}" destId="{65D9D18C-B46D-4532-848A-9E851B43F4BB}" srcOrd="0" destOrd="0" presId="urn:microsoft.com/office/officeart/2005/8/layout/process3"/>
    <dgm:cxn modelId="{41669158-2AE4-4531-BB7E-DF714B5935D7}" type="presParOf" srcId="{BD9AADDA-DD20-45CB-9A1F-F795E6977AB2}" destId="{A5FA815F-36A4-4430-A276-6D00EC312985}" srcOrd="2" destOrd="0" presId="urn:microsoft.com/office/officeart/2005/8/layout/process3"/>
    <dgm:cxn modelId="{F29C295F-863F-4801-A4BB-CFECAF983ECC}" type="presParOf" srcId="{A5FA815F-36A4-4430-A276-6D00EC312985}" destId="{C458392C-AB03-465D-A987-585C59E58877}" srcOrd="0" destOrd="0" presId="urn:microsoft.com/office/officeart/2005/8/layout/process3"/>
    <dgm:cxn modelId="{7A59D724-2119-426C-A810-DE68EF677423}" type="presParOf" srcId="{A5FA815F-36A4-4430-A276-6D00EC312985}" destId="{304F3300-61D2-4787-A68F-00AC0ADDFED4}" srcOrd="1" destOrd="0" presId="urn:microsoft.com/office/officeart/2005/8/layout/process3"/>
    <dgm:cxn modelId="{8791A599-EBB4-4C49-96E9-335A2E3296AC}" type="presParOf" srcId="{A5FA815F-36A4-4430-A276-6D00EC312985}" destId="{913BFAAB-AECB-4CF5-95DC-256078BD6A5A}" srcOrd="2" destOrd="0" presId="urn:microsoft.com/office/officeart/2005/8/layout/process3"/>
    <dgm:cxn modelId="{34BD07D0-AE1E-4D1A-8406-ADF59CB3110A}" type="presParOf" srcId="{BD9AADDA-DD20-45CB-9A1F-F795E6977AB2}" destId="{43301530-0D48-4443-BD50-1414AE5E5A8F}" srcOrd="3" destOrd="0" presId="urn:microsoft.com/office/officeart/2005/8/layout/process3"/>
    <dgm:cxn modelId="{9AFAD2F7-260C-48A5-B36A-9862C21B1CA0}" type="presParOf" srcId="{43301530-0D48-4443-BD50-1414AE5E5A8F}" destId="{6E618795-1E7C-40E7-91CC-CE9DE4F9C2D2}" srcOrd="0" destOrd="0" presId="urn:microsoft.com/office/officeart/2005/8/layout/process3"/>
    <dgm:cxn modelId="{BE3C4BB2-A162-4FE7-8D58-A512C33992AC}" type="presParOf" srcId="{BD9AADDA-DD20-45CB-9A1F-F795E6977AB2}" destId="{7FAFBCEA-EB64-4C30-BF49-D165ED52A788}" srcOrd="4" destOrd="0" presId="urn:microsoft.com/office/officeart/2005/8/layout/process3"/>
    <dgm:cxn modelId="{FD7BB8A0-AB07-431A-9C6C-7A7A229BF5D7}" type="presParOf" srcId="{7FAFBCEA-EB64-4C30-BF49-D165ED52A788}" destId="{83A9A7D3-B9F8-4BC3-9135-B26C494FBCB8}" srcOrd="0" destOrd="0" presId="urn:microsoft.com/office/officeart/2005/8/layout/process3"/>
    <dgm:cxn modelId="{69194EF2-674E-4604-859E-4B9AA8AD2E26}" type="presParOf" srcId="{7FAFBCEA-EB64-4C30-BF49-D165ED52A788}" destId="{1F0BB376-9111-4259-AD51-531087D2234E}" srcOrd="1" destOrd="0" presId="urn:microsoft.com/office/officeart/2005/8/layout/process3"/>
    <dgm:cxn modelId="{31C6BAC1-DAE5-4945-B4C8-3729001879BC}" type="presParOf" srcId="{7FAFBCEA-EB64-4C30-BF49-D165ED52A788}" destId="{E9F55900-5B73-43A8-B981-BD37299EBD0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062BDC-BA29-449F-A378-8B9BAB8FC055}" type="doc">
      <dgm:prSet loTypeId="urn:microsoft.com/office/officeart/2005/8/layout/arrow2" loCatId="process" qsTypeId="urn:microsoft.com/office/officeart/2005/8/quickstyle/simple2" qsCatId="simple" csTypeId="urn:microsoft.com/office/officeart/2005/8/colors/colorful1" csCatId="colorful" phldr="1"/>
      <dgm:spPr/>
    </dgm:pt>
    <dgm:pt modelId="{6634419D-7422-4190-A737-64FF52037A8E}">
      <dgm:prSet phldrT="[Text]"/>
      <dgm:spPr/>
      <dgm:t>
        <a:bodyPr/>
        <a:lstStyle/>
        <a:p>
          <a:r>
            <a:rPr lang="en-US" altLang="zh-CN" dirty="0" smtClean="0"/>
            <a:t>2014</a:t>
          </a:r>
          <a:endParaRPr lang="zh-CN" altLang="en-US" dirty="0"/>
        </a:p>
      </dgm:t>
    </dgm:pt>
    <dgm:pt modelId="{2CD63010-2CBE-452D-86B5-DBC9617BFD09}" type="parTrans" cxnId="{C410B363-A570-48BB-A4B7-24E7C8C92BEF}">
      <dgm:prSet/>
      <dgm:spPr/>
      <dgm:t>
        <a:bodyPr/>
        <a:lstStyle/>
        <a:p>
          <a:endParaRPr lang="zh-CN" altLang="en-US"/>
        </a:p>
      </dgm:t>
    </dgm:pt>
    <dgm:pt modelId="{1EB65FCB-D014-4F00-AB6A-4B681607C7F1}" type="sibTrans" cxnId="{C410B363-A570-48BB-A4B7-24E7C8C92BEF}">
      <dgm:prSet/>
      <dgm:spPr/>
      <dgm:t>
        <a:bodyPr/>
        <a:lstStyle/>
        <a:p>
          <a:endParaRPr lang="zh-CN" altLang="en-US"/>
        </a:p>
      </dgm:t>
    </dgm:pt>
    <dgm:pt modelId="{B5DF22E7-8814-433A-911D-5519ABEC5557}">
      <dgm:prSet phldrT="[Text]"/>
      <dgm:spPr/>
      <dgm:t>
        <a:bodyPr/>
        <a:lstStyle/>
        <a:p>
          <a:r>
            <a:rPr lang="en-US" altLang="zh-CN" dirty="0" smtClean="0"/>
            <a:t>2016</a:t>
          </a:r>
          <a:endParaRPr lang="zh-CN" altLang="en-US" dirty="0"/>
        </a:p>
      </dgm:t>
    </dgm:pt>
    <dgm:pt modelId="{74833975-4C80-4290-B19B-475DDF26689E}" type="parTrans" cxnId="{EC08B8E4-1108-495E-A944-F537101F5A9A}">
      <dgm:prSet/>
      <dgm:spPr/>
      <dgm:t>
        <a:bodyPr/>
        <a:lstStyle/>
        <a:p>
          <a:endParaRPr lang="zh-CN" altLang="en-US"/>
        </a:p>
      </dgm:t>
    </dgm:pt>
    <dgm:pt modelId="{9339DA23-AC41-4511-9B94-79CE57767762}" type="sibTrans" cxnId="{EC08B8E4-1108-495E-A944-F537101F5A9A}">
      <dgm:prSet/>
      <dgm:spPr/>
      <dgm:t>
        <a:bodyPr/>
        <a:lstStyle/>
        <a:p>
          <a:endParaRPr lang="zh-CN" altLang="en-US"/>
        </a:p>
      </dgm:t>
    </dgm:pt>
    <dgm:pt modelId="{16F021CA-D11F-4231-99DD-5A0EA954D151}">
      <dgm:prSet phldrT="[Text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2017</a:t>
          </a:r>
          <a:endParaRPr lang="zh-CN" altLang="en-US" dirty="0"/>
        </a:p>
      </dgm:t>
    </dgm:pt>
    <dgm:pt modelId="{2BDF85E9-63EC-408D-B945-6E52301B4018}" type="parTrans" cxnId="{C7C1F52B-35CC-4341-9238-55E6B2E1F7A8}">
      <dgm:prSet/>
      <dgm:spPr/>
      <dgm:t>
        <a:bodyPr/>
        <a:lstStyle/>
        <a:p>
          <a:endParaRPr lang="zh-CN" altLang="en-US"/>
        </a:p>
      </dgm:t>
    </dgm:pt>
    <dgm:pt modelId="{8FD6281F-72AE-417F-8533-BCCDD16BF4C1}" type="sibTrans" cxnId="{C7C1F52B-35CC-4341-9238-55E6B2E1F7A8}">
      <dgm:prSet/>
      <dgm:spPr/>
      <dgm:t>
        <a:bodyPr/>
        <a:lstStyle/>
        <a:p>
          <a:endParaRPr lang="zh-CN" altLang="en-US"/>
        </a:p>
      </dgm:t>
    </dgm:pt>
    <dgm:pt modelId="{B5ED7E59-FDD3-4A3D-A47E-D08709799A10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5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亿元，</a:t>
          </a:r>
          <a:endParaRPr lang="zh-CN" altLang="en-US" dirty="0"/>
        </a:p>
      </dgm:t>
    </dgm:pt>
    <dgm:pt modelId="{913A9FD5-4975-4398-A7E5-A52F732784A9}" type="parTrans" cxnId="{57FAB38D-4ACE-4691-B7B6-5F57540525C0}">
      <dgm:prSet/>
      <dgm:spPr/>
      <dgm:t>
        <a:bodyPr/>
        <a:lstStyle/>
        <a:p>
          <a:endParaRPr lang="zh-CN" altLang="en-US"/>
        </a:p>
      </dgm:t>
    </dgm:pt>
    <dgm:pt modelId="{D3104BC7-3F25-4C34-A0D3-04C9C99CB404}" type="sibTrans" cxnId="{57FAB38D-4ACE-4691-B7B6-5F57540525C0}">
      <dgm:prSet/>
      <dgm:spPr/>
      <dgm:t>
        <a:bodyPr/>
        <a:lstStyle/>
        <a:p>
          <a:endParaRPr lang="zh-CN" altLang="en-US"/>
        </a:p>
      </dgm:t>
    </dgm:pt>
    <dgm:pt modelId="{3302C747-0000-4F85-BA05-C682821D3E28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全职员工超过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500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dirty="0"/>
        </a:p>
      </dgm:t>
    </dgm:pt>
    <dgm:pt modelId="{53104F51-A4F3-4096-ABA6-811313F7A42E}" type="parTrans" cxnId="{95738BFD-EDB5-4245-869B-FF9D90F193D0}">
      <dgm:prSet/>
      <dgm:spPr/>
      <dgm:t>
        <a:bodyPr/>
        <a:lstStyle/>
        <a:p>
          <a:endParaRPr lang="zh-CN" altLang="en-US"/>
        </a:p>
      </dgm:t>
    </dgm:pt>
    <dgm:pt modelId="{C44FEB3F-F4E0-409D-AA0C-0AB5C1BC9323}" type="sibTrans" cxnId="{95738BFD-EDB5-4245-869B-FF9D90F193D0}">
      <dgm:prSet/>
      <dgm:spPr/>
      <dgm:t>
        <a:bodyPr/>
        <a:lstStyle/>
        <a:p>
          <a:endParaRPr lang="zh-CN" altLang="en-US"/>
        </a:p>
      </dgm:t>
    </dgm:pt>
    <dgm:pt modelId="{DC17A7D2-330D-4FA6-AB9B-790C74741DEF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兼职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3000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dirty="0"/>
        </a:p>
      </dgm:t>
    </dgm:pt>
    <dgm:pt modelId="{5EC38AD7-E91C-4391-B6CC-95AC8E7158CA}" type="parTrans" cxnId="{01DD7022-1DDD-4407-9922-6EE097E1B74A}">
      <dgm:prSet/>
      <dgm:spPr/>
      <dgm:t>
        <a:bodyPr/>
        <a:lstStyle/>
        <a:p>
          <a:endParaRPr lang="zh-CN" altLang="en-US"/>
        </a:p>
      </dgm:t>
    </dgm:pt>
    <dgm:pt modelId="{AE822EC2-D850-401E-867D-31AFA3B9A853}" type="sibTrans" cxnId="{01DD7022-1DDD-4407-9922-6EE097E1B74A}">
      <dgm:prSet/>
      <dgm:spPr/>
      <dgm:t>
        <a:bodyPr/>
        <a:lstStyle/>
        <a:p>
          <a:endParaRPr lang="zh-CN" altLang="en-US"/>
        </a:p>
      </dgm:t>
    </dgm:pt>
    <dgm:pt modelId="{1C63F390-9CD5-4F27-8B35-F6E01B413E9C}">
      <dgm:prSet phldrT="[Text]"/>
      <dgm:spPr/>
      <dgm:t>
        <a:bodyPr/>
        <a:lstStyle/>
        <a:p>
          <a:r>
            <a:rPr lang="en-US" altLang="zh-CN" dirty="0" smtClean="0"/>
            <a:t>2015</a:t>
          </a:r>
          <a:endParaRPr lang="zh-CN" altLang="en-US" dirty="0"/>
        </a:p>
      </dgm:t>
    </dgm:pt>
    <dgm:pt modelId="{F93E9C98-1106-47C6-B2F0-7ECBBBD2E310}" type="parTrans" cxnId="{00F91C02-171D-4436-8703-7F543B3BD163}">
      <dgm:prSet/>
      <dgm:spPr/>
      <dgm:t>
        <a:bodyPr/>
        <a:lstStyle/>
        <a:p>
          <a:endParaRPr lang="zh-CN" altLang="en-US"/>
        </a:p>
      </dgm:t>
    </dgm:pt>
    <dgm:pt modelId="{1765BB5B-3E07-4663-B9E0-7AE7B41D2FB5}" type="sibTrans" cxnId="{00F91C02-171D-4436-8703-7F543B3BD163}">
      <dgm:prSet/>
      <dgm:spPr/>
      <dgm:t>
        <a:bodyPr/>
        <a:lstStyle/>
        <a:p>
          <a:endParaRPr lang="zh-CN" altLang="en-US"/>
        </a:p>
      </dgm:t>
    </dgm:pt>
    <dgm:pt modelId="{5BA9CC2B-CBDB-4EA9-BBF9-959D35EA2B22}">
      <dgm:prSet phldrT="[Text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2</a:t>
          </a:r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亿元</a:t>
          </a:r>
          <a:endParaRPr lang="zh-CN" altLang="en-US" dirty="0"/>
        </a:p>
      </dgm:t>
    </dgm:pt>
    <dgm:pt modelId="{CC887B5C-317A-45F6-B1A9-201A6B4FB6FD}" type="parTrans" cxnId="{5455867B-0982-42AE-9348-F51127931ADB}">
      <dgm:prSet/>
      <dgm:spPr/>
      <dgm:t>
        <a:bodyPr/>
        <a:lstStyle/>
        <a:p>
          <a:endParaRPr lang="zh-CN" altLang="en-US"/>
        </a:p>
      </dgm:t>
    </dgm:pt>
    <dgm:pt modelId="{F6B791B1-2F98-4878-93B0-E28BA00B6276}" type="sibTrans" cxnId="{5455867B-0982-42AE-9348-F51127931ADB}">
      <dgm:prSet/>
      <dgm:spPr/>
      <dgm:t>
        <a:bodyPr/>
        <a:lstStyle/>
        <a:p>
          <a:endParaRPr lang="zh-CN" altLang="en-US"/>
        </a:p>
      </dgm:t>
    </dgm:pt>
    <dgm:pt modelId="{EC4FD76D-0912-4960-9541-B3F6D7B7E986}">
      <dgm:prSet phldrT="[Text]"/>
      <dgm:spPr/>
      <dgm:t>
        <a:bodyPr/>
        <a:lstStyle/>
        <a:p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80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dirty="0"/>
        </a:p>
      </dgm:t>
    </dgm:pt>
    <dgm:pt modelId="{22EBF705-BEEF-4107-AFA1-6B65C3A4B4A8}" type="parTrans" cxnId="{D6E04FDE-A27D-488F-9F21-645DE93E4176}">
      <dgm:prSet/>
      <dgm:spPr/>
      <dgm:t>
        <a:bodyPr/>
        <a:lstStyle/>
        <a:p>
          <a:endParaRPr lang="zh-CN" altLang="en-US"/>
        </a:p>
      </dgm:t>
    </dgm:pt>
    <dgm:pt modelId="{BCCD6DEF-7649-4AB2-B3C2-16EF0C6727B6}" type="sibTrans" cxnId="{D6E04FDE-A27D-488F-9F21-645DE93E4176}">
      <dgm:prSet/>
      <dgm:spPr/>
      <dgm:t>
        <a:bodyPr/>
        <a:lstStyle/>
        <a:p>
          <a:endParaRPr lang="zh-CN" altLang="en-US"/>
        </a:p>
      </dgm:t>
    </dgm:pt>
    <dgm:pt modelId="{A7A7B929-AAF4-4969-B08F-9A7460654D80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服务人数过百万</a:t>
          </a:r>
          <a:endParaRPr lang="zh-CN" altLang="en-US" dirty="0"/>
        </a:p>
      </dgm:t>
    </dgm:pt>
    <dgm:pt modelId="{2D1DC5E3-2840-4353-9AB1-2C1B9CD1CB79}" type="parTrans" cxnId="{6EA8DE48-7B8C-4F96-BA75-4C08C1452E92}">
      <dgm:prSet/>
      <dgm:spPr/>
      <dgm:t>
        <a:bodyPr/>
        <a:lstStyle/>
        <a:p>
          <a:endParaRPr lang="zh-CN" altLang="en-US"/>
        </a:p>
      </dgm:t>
    </dgm:pt>
    <dgm:pt modelId="{EE5B005D-D284-4A0A-BD35-4CCC35515CA5}" type="sibTrans" cxnId="{6EA8DE48-7B8C-4F96-BA75-4C08C1452E92}">
      <dgm:prSet/>
      <dgm:spPr/>
      <dgm:t>
        <a:bodyPr/>
        <a:lstStyle/>
        <a:p>
          <a:endParaRPr lang="zh-CN" altLang="en-US"/>
        </a:p>
      </dgm:t>
    </dgm:pt>
    <dgm:pt modelId="{A1BF5621-28F0-4E7E-8C47-72AFF7AE621B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5000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万元，</a:t>
          </a:r>
          <a:endParaRPr lang="zh-CN" altLang="en-US" dirty="0"/>
        </a:p>
      </dgm:t>
    </dgm:pt>
    <dgm:pt modelId="{DE670FF7-3DCF-421C-A133-E5562ECB698F}" type="parTrans" cxnId="{5B8F6536-345B-4BD0-A6D4-E9B5D606EEF4}">
      <dgm:prSet/>
      <dgm:spPr/>
      <dgm:t>
        <a:bodyPr/>
        <a:lstStyle/>
        <a:p>
          <a:endParaRPr lang="zh-CN" altLang="en-US"/>
        </a:p>
      </dgm:t>
    </dgm:pt>
    <dgm:pt modelId="{5FAD2A93-1EA2-43AA-8FFD-38938202D21D}" type="sibTrans" cxnId="{5B8F6536-345B-4BD0-A6D4-E9B5D606EEF4}">
      <dgm:prSet/>
      <dgm:spPr/>
      <dgm:t>
        <a:bodyPr/>
        <a:lstStyle/>
        <a:p>
          <a:endParaRPr lang="zh-CN" altLang="en-US"/>
        </a:p>
      </dgm:t>
    </dgm:pt>
    <dgm:pt modelId="{D2B9820E-86F4-43AB-9A74-ED7CBF5886CE}">
      <dgm:prSet phldrT="[Text]"/>
      <dgm:spPr/>
      <dgm:t>
        <a:bodyPr/>
        <a:lstStyle/>
        <a:p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30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dirty="0"/>
        </a:p>
      </dgm:t>
    </dgm:pt>
    <dgm:pt modelId="{1E0C2D48-D0A1-4BD9-B332-6ABAA1AFA19F}" type="parTrans" cxnId="{B105AF4A-F999-4C8F-A11A-3DC0CE211965}">
      <dgm:prSet/>
      <dgm:spPr/>
      <dgm:t>
        <a:bodyPr/>
        <a:lstStyle/>
        <a:p>
          <a:endParaRPr lang="zh-CN" altLang="en-US"/>
        </a:p>
      </dgm:t>
    </dgm:pt>
    <dgm:pt modelId="{40BC3E5D-B361-4FEA-935C-79005319E839}" type="sibTrans" cxnId="{B105AF4A-F999-4C8F-A11A-3DC0CE211965}">
      <dgm:prSet/>
      <dgm:spPr/>
      <dgm:t>
        <a:bodyPr/>
        <a:lstStyle/>
        <a:p>
          <a:endParaRPr lang="zh-CN" altLang="en-US"/>
        </a:p>
      </dgm:t>
    </dgm:pt>
    <dgm:pt modelId="{53E08B66-5C3C-4CC3-AE7B-A3E8307635C2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服务人数十万人</a:t>
          </a:r>
          <a:endParaRPr lang="zh-CN" altLang="en-US" dirty="0"/>
        </a:p>
      </dgm:t>
    </dgm:pt>
    <dgm:pt modelId="{536573E3-9D68-4BEA-BC78-7DE4F4911931}" type="parTrans" cxnId="{C09A0F0E-0798-460C-93E3-D823C3138143}">
      <dgm:prSet/>
      <dgm:spPr/>
      <dgm:t>
        <a:bodyPr/>
        <a:lstStyle/>
        <a:p>
          <a:endParaRPr lang="zh-CN" altLang="en-US"/>
        </a:p>
      </dgm:t>
    </dgm:pt>
    <dgm:pt modelId="{747375A0-FCF0-4F0A-A9F3-249843FD4BA9}" type="sibTrans" cxnId="{C09A0F0E-0798-460C-93E3-D823C3138143}">
      <dgm:prSet/>
      <dgm:spPr/>
      <dgm:t>
        <a:bodyPr/>
        <a:lstStyle/>
        <a:p>
          <a:endParaRPr lang="zh-CN" altLang="en-US"/>
        </a:p>
      </dgm:t>
    </dgm:pt>
    <dgm:pt modelId="{1B9AEBE7-4897-42E8-A559-A41935612389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1000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万元</a:t>
          </a:r>
          <a:endParaRPr lang="zh-CN" altLang="en-US" dirty="0"/>
        </a:p>
      </dgm:t>
    </dgm:pt>
    <dgm:pt modelId="{8D3856CE-D8AC-465E-B739-B187E20E77CD}" type="parTrans" cxnId="{27D08C7A-8641-4B62-B009-6932C578942D}">
      <dgm:prSet/>
      <dgm:spPr/>
      <dgm:t>
        <a:bodyPr/>
        <a:lstStyle/>
        <a:p>
          <a:endParaRPr lang="zh-CN" altLang="en-US"/>
        </a:p>
      </dgm:t>
    </dgm:pt>
    <dgm:pt modelId="{FC403890-43DA-40C9-83E9-B83FADCF296D}" type="sibTrans" cxnId="{27D08C7A-8641-4B62-B009-6932C578942D}">
      <dgm:prSet/>
      <dgm:spPr/>
      <dgm:t>
        <a:bodyPr/>
        <a:lstStyle/>
        <a:p>
          <a:endParaRPr lang="zh-CN" altLang="en-US"/>
        </a:p>
      </dgm:t>
    </dgm:pt>
    <dgm:pt modelId="{77D9907A-5A19-4D61-AE3D-8FCA6A67BC89}">
      <dgm:prSet phldrT="[Text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七八个人的团队</a:t>
          </a:r>
          <a:endParaRPr lang="zh-CN" altLang="en-US" dirty="0"/>
        </a:p>
      </dgm:t>
    </dgm:pt>
    <dgm:pt modelId="{772F951D-FA1F-4C68-9894-8BC2067F8FF0}" type="parTrans" cxnId="{4B7DBB89-5BE9-47FF-8BC5-9F7221C84909}">
      <dgm:prSet/>
      <dgm:spPr/>
      <dgm:t>
        <a:bodyPr/>
        <a:lstStyle/>
        <a:p>
          <a:endParaRPr lang="zh-CN" altLang="en-US"/>
        </a:p>
      </dgm:t>
    </dgm:pt>
    <dgm:pt modelId="{C1FBB0F7-FEE1-4902-A828-1F847C0E2DF0}" type="sibTrans" cxnId="{4B7DBB89-5BE9-47FF-8BC5-9F7221C84909}">
      <dgm:prSet/>
      <dgm:spPr/>
      <dgm:t>
        <a:bodyPr/>
        <a:lstStyle/>
        <a:p>
          <a:endParaRPr lang="zh-CN" altLang="en-US"/>
        </a:p>
      </dgm:t>
    </dgm:pt>
    <dgm:pt modelId="{E6DE5236-D5DD-4B49-B409-5DE3FFC7C870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服务人数几万人</a:t>
          </a:r>
          <a:endParaRPr lang="zh-CN" altLang="en-US" dirty="0"/>
        </a:p>
      </dgm:t>
    </dgm:pt>
    <dgm:pt modelId="{2656CB10-F299-4289-BBAE-B7345A593430}" type="parTrans" cxnId="{FFA1A2FC-245D-4756-86C5-5DE19376C71B}">
      <dgm:prSet/>
      <dgm:spPr/>
      <dgm:t>
        <a:bodyPr/>
        <a:lstStyle/>
        <a:p>
          <a:endParaRPr lang="zh-CN" altLang="en-US"/>
        </a:p>
      </dgm:t>
    </dgm:pt>
    <dgm:pt modelId="{49837D92-7A00-43C4-845F-7DD0876204B2}" type="sibTrans" cxnId="{FFA1A2FC-245D-4756-86C5-5DE19376C71B}">
      <dgm:prSet/>
      <dgm:spPr/>
      <dgm:t>
        <a:bodyPr/>
        <a:lstStyle/>
        <a:p>
          <a:endParaRPr lang="zh-CN" altLang="en-US"/>
        </a:p>
      </dgm:t>
    </dgm:pt>
    <dgm:pt modelId="{3E5F0AC9-E177-47F6-A880-CD249112C81E}" type="pres">
      <dgm:prSet presAssocID="{38062BDC-BA29-449F-A378-8B9BAB8FC055}" presName="arrowDiagram" presStyleCnt="0">
        <dgm:presLayoutVars>
          <dgm:chMax val="5"/>
          <dgm:dir/>
          <dgm:resizeHandles val="exact"/>
        </dgm:presLayoutVars>
      </dgm:prSet>
      <dgm:spPr/>
    </dgm:pt>
    <dgm:pt modelId="{97849BFB-6D59-42AA-A7A8-9F24D93AA27C}" type="pres">
      <dgm:prSet presAssocID="{38062BDC-BA29-449F-A378-8B9BAB8FC055}" presName="arrow" presStyleLbl="bgShp" presStyleIdx="0" presStyleCnt="1"/>
      <dgm:spPr/>
    </dgm:pt>
    <dgm:pt modelId="{1AC036C2-BE63-4513-9DEE-F620D5B86A29}" type="pres">
      <dgm:prSet presAssocID="{38062BDC-BA29-449F-A378-8B9BAB8FC055}" presName="arrowDiagram4" presStyleCnt="0"/>
      <dgm:spPr/>
    </dgm:pt>
    <dgm:pt modelId="{436BFA0B-179B-4CF0-9AE9-8A0F02C6EB28}" type="pres">
      <dgm:prSet presAssocID="{6634419D-7422-4190-A737-64FF52037A8E}" presName="bullet4a" presStyleLbl="node1" presStyleIdx="0" presStyleCnt="4"/>
      <dgm:spPr/>
    </dgm:pt>
    <dgm:pt modelId="{B89EE31D-6755-4AB6-AE0C-EE0A22C2EF5D}" type="pres">
      <dgm:prSet presAssocID="{6634419D-7422-4190-A737-64FF52037A8E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BDF32-C217-4935-B124-2BD6AC4B8628}" type="pres">
      <dgm:prSet presAssocID="{1C63F390-9CD5-4F27-8B35-F6E01B413E9C}" presName="bullet4b" presStyleLbl="node1" presStyleIdx="1" presStyleCnt="4"/>
      <dgm:spPr/>
    </dgm:pt>
    <dgm:pt modelId="{04E80755-3DAE-4656-8846-D3E8602B75FF}" type="pres">
      <dgm:prSet presAssocID="{1C63F390-9CD5-4F27-8B35-F6E01B413E9C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39B5A7-5A7C-4B79-AD1A-E48EEF3DC449}" type="pres">
      <dgm:prSet presAssocID="{B5DF22E7-8814-433A-911D-5519ABEC5557}" presName="bullet4c" presStyleLbl="node1" presStyleIdx="2" presStyleCnt="4"/>
      <dgm:spPr/>
    </dgm:pt>
    <dgm:pt modelId="{C7120622-FAFB-426E-85EA-68695231EC0F}" type="pres">
      <dgm:prSet presAssocID="{B5DF22E7-8814-433A-911D-5519ABEC5557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779C5-271A-4349-A0A2-BFB74B71722C}" type="pres">
      <dgm:prSet presAssocID="{16F021CA-D11F-4231-99DD-5A0EA954D151}" presName="bullet4d" presStyleLbl="node1" presStyleIdx="3" presStyleCnt="4"/>
      <dgm:spPr/>
    </dgm:pt>
    <dgm:pt modelId="{C89A61F5-D89E-4C57-8C4B-20385B48FEF6}" type="pres">
      <dgm:prSet presAssocID="{16F021CA-D11F-4231-99DD-5A0EA954D151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C410B363-A570-48BB-A4B7-24E7C8C92BEF}" srcId="{38062BDC-BA29-449F-A378-8B9BAB8FC055}" destId="{6634419D-7422-4190-A737-64FF52037A8E}" srcOrd="0" destOrd="0" parTransId="{2CD63010-2CBE-452D-86B5-DBC9617BFD09}" sibTransId="{1EB65FCB-D014-4F00-AB6A-4B681607C7F1}"/>
    <dgm:cxn modelId="{A938812F-E484-47C2-B9E6-FE3145614FF9}" type="presOf" srcId="{A7A7B929-AAF4-4969-B08F-9A7460654D80}" destId="{C7120622-FAFB-426E-85EA-68695231EC0F}" srcOrd="0" destOrd="3" presId="urn:microsoft.com/office/officeart/2005/8/layout/arrow2"/>
    <dgm:cxn modelId="{B485358B-852A-4395-AF86-2A7B30F40912}" type="presOf" srcId="{DC17A7D2-330D-4FA6-AB9B-790C74741DEF}" destId="{C89A61F5-D89E-4C57-8C4B-20385B48FEF6}" srcOrd="0" destOrd="3" presId="urn:microsoft.com/office/officeart/2005/8/layout/arrow2"/>
    <dgm:cxn modelId="{01C3840B-B5E2-43B9-845D-D7E152A856D4}" type="presOf" srcId="{3302C747-0000-4F85-BA05-C682821D3E28}" destId="{C89A61F5-D89E-4C57-8C4B-20385B48FEF6}" srcOrd="0" destOrd="2" presId="urn:microsoft.com/office/officeart/2005/8/layout/arrow2"/>
    <dgm:cxn modelId="{5455867B-0982-42AE-9348-F51127931ADB}" srcId="{B5DF22E7-8814-433A-911D-5519ABEC5557}" destId="{5BA9CC2B-CBDB-4EA9-BBF9-959D35EA2B22}" srcOrd="0" destOrd="0" parTransId="{CC887B5C-317A-45F6-B1A9-201A6B4FB6FD}" sibTransId="{F6B791B1-2F98-4878-93B0-E28BA00B6276}"/>
    <dgm:cxn modelId="{6F2F632D-CE8E-48D4-B98D-6310EDA938ED}" type="presOf" srcId="{EC4FD76D-0912-4960-9541-B3F6D7B7E986}" destId="{C7120622-FAFB-426E-85EA-68695231EC0F}" srcOrd="0" destOrd="2" presId="urn:microsoft.com/office/officeart/2005/8/layout/arrow2"/>
    <dgm:cxn modelId="{54EF6F70-B5A1-4DA9-8C7A-B44F3B3A1053}" type="presOf" srcId="{B5ED7E59-FDD3-4A3D-A47E-D08709799A10}" destId="{C89A61F5-D89E-4C57-8C4B-20385B48FEF6}" srcOrd="0" destOrd="1" presId="urn:microsoft.com/office/officeart/2005/8/layout/arrow2"/>
    <dgm:cxn modelId="{EC08B8E4-1108-495E-A944-F537101F5A9A}" srcId="{38062BDC-BA29-449F-A378-8B9BAB8FC055}" destId="{B5DF22E7-8814-433A-911D-5519ABEC5557}" srcOrd="2" destOrd="0" parTransId="{74833975-4C80-4290-B19B-475DDF26689E}" sibTransId="{9339DA23-AC41-4511-9B94-79CE57767762}"/>
    <dgm:cxn modelId="{C09A0F0E-0798-460C-93E3-D823C3138143}" srcId="{1C63F390-9CD5-4F27-8B35-F6E01B413E9C}" destId="{53E08B66-5C3C-4CC3-AE7B-A3E8307635C2}" srcOrd="2" destOrd="0" parTransId="{536573E3-9D68-4BEA-BC78-7DE4F4911931}" sibTransId="{747375A0-FCF0-4F0A-A9F3-249843FD4BA9}"/>
    <dgm:cxn modelId="{DC4EF5F7-1547-48C1-BF4E-1436EE413449}" type="presOf" srcId="{6634419D-7422-4190-A737-64FF52037A8E}" destId="{B89EE31D-6755-4AB6-AE0C-EE0A22C2EF5D}" srcOrd="0" destOrd="0" presId="urn:microsoft.com/office/officeart/2005/8/layout/arrow2"/>
    <dgm:cxn modelId="{4B7DBB89-5BE9-47FF-8BC5-9F7221C84909}" srcId="{6634419D-7422-4190-A737-64FF52037A8E}" destId="{77D9907A-5A19-4D61-AE3D-8FCA6A67BC89}" srcOrd="1" destOrd="0" parTransId="{772F951D-FA1F-4C68-9894-8BC2067F8FF0}" sibTransId="{C1FBB0F7-FEE1-4902-A828-1F847C0E2DF0}"/>
    <dgm:cxn modelId="{60BB6432-47FD-46CB-8A1C-19028E70C736}" type="presOf" srcId="{E6DE5236-D5DD-4B49-B409-5DE3FFC7C870}" destId="{B89EE31D-6755-4AB6-AE0C-EE0A22C2EF5D}" srcOrd="0" destOrd="3" presId="urn:microsoft.com/office/officeart/2005/8/layout/arrow2"/>
    <dgm:cxn modelId="{6EA8DE48-7B8C-4F96-BA75-4C08C1452E92}" srcId="{B5DF22E7-8814-433A-911D-5519ABEC5557}" destId="{A7A7B929-AAF4-4969-B08F-9A7460654D80}" srcOrd="2" destOrd="0" parTransId="{2D1DC5E3-2840-4353-9AB1-2C1B9CD1CB79}" sibTransId="{EE5B005D-D284-4A0A-BD35-4CCC35515CA5}"/>
    <dgm:cxn modelId="{6739D752-2E3D-41E5-AFC7-63446DE2E283}" type="presOf" srcId="{A1BF5621-28F0-4E7E-8C47-72AFF7AE621B}" destId="{04E80755-3DAE-4656-8846-D3E8602B75FF}" srcOrd="0" destOrd="1" presId="urn:microsoft.com/office/officeart/2005/8/layout/arrow2"/>
    <dgm:cxn modelId="{92FE4DF1-C31F-46C8-9DB5-33C2B81DFBB4}" type="presOf" srcId="{D2B9820E-86F4-43AB-9A74-ED7CBF5886CE}" destId="{04E80755-3DAE-4656-8846-D3E8602B75FF}" srcOrd="0" destOrd="2" presId="urn:microsoft.com/office/officeart/2005/8/layout/arrow2"/>
    <dgm:cxn modelId="{95738BFD-EDB5-4245-869B-FF9D90F193D0}" srcId="{16F021CA-D11F-4231-99DD-5A0EA954D151}" destId="{3302C747-0000-4F85-BA05-C682821D3E28}" srcOrd="1" destOrd="0" parTransId="{53104F51-A4F3-4096-ABA6-811313F7A42E}" sibTransId="{C44FEB3F-F4E0-409D-AA0C-0AB5C1BC9323}"/>
    <dgm:cxn modelId="{2490EBF0-A298-490B-BF55-39EB65B1F21E}" type="presOf" srcId="{77D9907A-5A19-4D61-AE3D-8FCA6A67BC89}" destId="{B89EE31D-6755-4AB6-AE0C-EE0A22C2EF5D}" srcOrd="0" destOrd="2" presId="urn:microsoft.com/office/officeart/2005/8/layout/arrow2"/>
    <dgm:cxn modelId="{D6E04FDE-A27D-488F-9F21-645DE93E4176}" srcId="{B5DF22E7-8814-433A-911D-5519ABEC5557}" destId="{EC4FD76D-0912-4960-9541-B3F6D7B7E986}" srcOrd="1" destOrd="0" parTransId="{22EBF705-BEEF-4107-AFA1-6B65C3A4B4A8}" sibTransId="{BCCD6DEF-7649-4AB2-B3C2-16EF0C6727B6}"/>
    <dgm:cxn modelId="{2DDE69DA-EBC7-4F89-8539-FA58368BECAD}" type="presOf" srcId="{B5DF22E7-8814-433A-911D-5519ABEC5557}" destId="{C7120622-FAFB-426E-85EA-68695231EC0F}" srcOrd="0" destOrd="0" presId="urn:microsoft.com/office/officeart/2005/8/layout/arrow2"/>
    <dgm:cxn modelId="{01DD7022-1DDD-4407-9922-6EE097E1B74A}" srcId="{16F021CA-D11F-4231-99DD-5A0EA954D151}" destId="{DC17A7D2-330D-4FA6-AB9B-790C74741DEF}" srcOrd="2" destOrd="0" parTransId="{5EC38AD7-E91C-4391-B6CC-95AC8E7158CA}" sibTransId="{AE822EC2-D850-401E-867D-31AFA3B9A853}"/>
    <dgm:cxn modelId="{57FAB38D-4ACE-4691-B7B6-5F57540525C0}" srcId="{16F021CA-D11F-4231-99DD-5A0EA954D151}" destId="{B5ED7E59-FDD3-4A3D-A47E-D08709799A10}" srcOrd="0" destOrd="0" parTransId="{913A9FD5-4975-4398-A7E5-A52F732784A9}" sibTransId="{D3104BC7-3F25-4C34-A0D3-04C9C99CB404}"/>
    <dgm:cxn modelId="{68E284E0-4068-4BB9-86E1-315A8C01098C}" type="presOf" srcId="{16F021CA-D11F-4231-99DD-5A0EA954D151}" destId="{C89A61F5-D89E-4C57-8C4B-20385B48FEF6}" srcOrd="0" destOrd="0" presId="urn:microsoft.com/office/officeart/2005/8/layout/arrow2"/>
    <dgm:cxn modelId="{B105AF4A-F999-4C8F-A11A-3DC0CE211965}" srcId="{1C63F390-9CD5-4F27-8B35-F6E01B413E9C}" destId="{D2B9820E-86F4-43AB-9A74-ED7CBF5886CE}" srcOrd="1" destOrd="0" parTransId="{1E0C2D48-D0A1-4BD9-B332-6ABAA1AFA19F}" sibTransId="{40BC3E5D-B361-4FEA-935C-79005319E839}"/>
    <dgm:cxn modelId="{5B8F6536-345B-4BD0-A6D4-E9B5D606EEF4}" srcId="{1C63F390-9CD5-4F27-8B35-F6E01B413E9C}" destId="{A1BF5621-28F0-4E7E-8C47-72AFF7AE621B}" srcOrd="0" destOrd="0" parTransId="{DE670FF7-3DCF-421C-A133-E5562ECB698F}" sibTransId="{5FAD2A93-1EA2-43AA-8FFD-38938202D21D}"/>
    <dgm:cxn modelId="{F7B698CC-6D53-4388-890F-BDC6757CD4A2}" type="presOf" srcId="{5BA9CC2B-CBDB-4EA9-BBF9-959D35EA2B22}" destId="{C7120622-FAFB-426E-85EA-68695231EC0F}" srcOrd="0" destOrd="1" presId="urn:microsoft.com/office/officeart/2005/8/layout/arrow2"/>
    <dgm:cxn modelId="{00F91C02-171D-4436-8703-7F543B3BD163}" srcId="{38062BDC-BA29-449F-A378-8B9BAB8FC055}" destId="{1C63F390-9CD5-4F27-8B35-F6E01B413E9C}" srcOrd="1" destOrd="0" parTransId="{F93E9C98-1106-47C6-B2F0-7ECBBBD2E310}" sibTransId="{1765BB5B-3E07-4663-B9E0-7AE7B41D2FB5}"/>
    <dgm:cxn modelId="{FFA1A2FC-245D-4756-86C5-5DE19376C71B}" srcId="{6634419D-7422-4190-A737-64FF52037A8E}" destId="{E6DE5236-D5DD-4B49-B409-5DE3FFC7C870}" srcOrd="2" destOrd="0" parTransId="{2656CB10-F299-4289-BBAE-B7345A593430}" sibTransId="{49837D92-7A00-43C4-845F-7DD0876204B2}"/>
    <dgm:cxn modelId="{940018C2-6BD2-4362-870A-164F17E2BDAF}" type="presOf" srcId="{1C63F390-9CD5-4F27-8B35-F6E01B413E9C}" destId="{04E80755-3DAE-4656-8846-D3E8602B75FF}" srcOrd="0" destOrd="0" presId="urn:microsoft.com/office/officeart/2005/8/layout/arrow2"/>
    <dgm:cxn modelId="{9DEE4D94-9601-4B27-B26B-29D0D699E5A0}" type="presOf" srcId="{53E08B66-5C3C-4CC3-AE7B-A3E8307635C2}" destId="{04E80755-3DAE-4656-8846-D3E8602B75FF}" srcOrd="0" destOrd="3" presId="urn:microsoft.com/office/officeart/2005/8/layout/arrow2"/>
    <dgm:cxn modelId="{2A3ADC49-8D4B-4002-A303-12E1C5291429}" type="presOf" srcId="{38062BDC-BA29-449F-A378-8B9BAB8FC055}" destId="{3E5F0AC9-E177-47F6-A880-CD249112C81E}" srcOrd="0" destOrd="0" presId="urn:microsoft.com/office/officeart/2005/8/layout/arrow2"/>
    <dgm:cxn modelId="{27D08C7A-8641-4B62-B009-6932C578942D}" srcId="{6634419D-7422-4190-A737-64FF52037A8E}" destId="{1B9AEBE7-4897-42E8-A559-A41935612389}" srcOrd="0" destOrd="0" parTransId="{8D3856CE-D8AC-465E-B739-B187E20E77CD}" sibTransId="{FC403890-43DA-40C9-83E9-B83FADCF296D}"/>
    <dgm:cxn modelId="{C7C1F52B-35CC-4341-9238-55E6B2E1F7A8}" srcId="{38062BDC-BA29-449F-A378-8B9BAB8FC055}" destId="{16F021CA-D11F-4231-99DD-5A0EA954D151}" srcOrd="3" destOrd="0" parTransId="{2BDF85E9-63EC-408D-B945-6E52301B4018}" sibTransId="{8FD6281F-72AE-417F-8533-BCCDD16BF4C1}"/>
    <dgm:cxn modelId="{595E40B2-425B-4A1D-8111-B11A388986BB}" type="presOf" srcId="{1B9AEBE7-4897-42E8-A559-A41935612389}" destId="{B89EE31D-6755-4AB6-AE0C-EE0A22C2EF5D}" srcOrd="0" destOrd="1" presId="urn:microsoft.com/office/officeart/2005/8/layout/arrow2"/>
    <dgm:cxn modelId="{83E92833-663A-4FE6-9901-FDAB3685405B}" type="presParOf" srcId="{3E5F0AC9-E177-47F6-A880-CD249112C81E}" destId="{97849BFB-6D59-42AA-A7A8-9F24D93AA27C}" srcOrd="0" destOrd="0" presId="urn:microsoft.com/office/officeart/2005/8/layout/arrow2"/>
    <dgm:cxn modelId="{F118E2A0-BA6C-46D3-84C5-CC504939F904}" type="presParOf" srcId="{3E5F0AC9-E177-47F6-A880-CD249112C81E}" destId="{1AC036C2-BE63-4513-9DEE-F620D5B86A29}" srcOrd="1" destOrd="0" presId="urn:microsoft.com/office/officeart/2005/8/layout/arrow2"/>
    <dgm:cxn modelId="{E483A72E-132B-4BDD-A6C3-1C6CE487B442}" type="presParOf" srcId="{1AC036C2-BE63-4513-9DEE-F620D5B86A29}" destId="{436BFA0B-179B-4CF0-9AE9-8A0F02C6EB28}" srcOrd="0" destOrd="0" presId="urn:microsoft.com/office/officeart/2005/8/layout/arrow2"/>
    <dgm:cxn modelId="{96FC0E5E-C170-41A4-B52B-61D28E992091}" type="presParOf" srcId="{1AC036C2-BE63-4513-9DEE-F620D5B86A29}" destId="{B89EE31D-6755-4AB6-AE0C-EE0A22C2EF5D}" srcOrd="1" destOrd="0" presId="urn:microsoft.com/office/officeart/2005/8/layout/arrow2"/>
    <dgm:cxn modelId="{EEB1B5DD-F992-4254-9577-D43554F50CDF}" type="presParOf" srcId="{1AC036C2-BE63-4513-9DEE-F620D5B86A29}" destId="{D8FBDF32-C217-4935-B124-2BD6AC4B8628}" srcOrd="2" destOrd="0" presId="urn:microsoft.com/office/officeart/2005/8/layout/arrow2"/>
    <dgm:cxn modelId="{192F1EC9-79D6-4D1C-830F-76818956664E}" type="presParOf" srcId="{1AC036C2-BE63-4513-9DEE-F620D5B86A29}" destId="{04E80755-3DAE-4656-8846-D3E8602B75FF}" srcOrd="3" destOrd="0" presId="urn:microsoft.com/office/officeart/2005/8/layout/arrow2"/>
    <dgm:cxn modelId="{60F8E694-5222-455F-8648-18800B9810B5}" type="presParOf" srcId="{1AC036C2-BE63-4513-9DEE-F620D5B86A29}" destId="{E439B5A7-5A7C-4B79-AD1A-E48EEF3DC449}" srcOrd="4" destOrd="0" presId="urn:microsoft.com/office/officeart/2005/8/layout/arrow2"/>
    <dgm:cxn modelId="{DA35B471-28C2-4EA5-8EAC-268D64480DD8}" type="presParOf" srcId="{1AC036C2-BE63-4513-9DEE-F620D5B86A29}" destId="{C7120622-FAFB-426E-85EA-68695231EC0F}" srcOrd="5" destOrd="0" presId="urn:microsoft.com/office/officeart/2005/8/layout/arrow2"/>
    <dgm:cxn modelId="{D2A25378-EEE5-4E0F-B425-D9C7B8148E9F}" type="presParOf" srcId="{1AC036C2-BE63-4513-9DEE-F620D5B86A29}" destId="{6AF779C5-271A-4349-A0A2-BFB74B71722C}" srcOrd="6" destOrd="0" presId="urn:microsoft.com/office/officeart/2005/8/layout/arrow2"/>
    <dgm:cxn modelId="{96AA770A-65F5-44AF-88CB-274E6B9D2100}" type="presParOf" srcId="{1AC036C2-BE63-4513-9DEE-F620D5B86A29}" destId="{C89A61F5-D89E-4C57-8C4B-20385B48FEF6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6760E-74F8-4605-AF26-C8794F803214}">
      <dsp:nvSpPr>
        <dsp:cNvPr id="0" name=""/>
        <dsp:cNvSpPr/>
      </dsp:nvSpPr>
      <dsp:spPr>
        <a:xfrm>
          <a:off x="4997" y="1200508"/>
          <a:ext cx="2272360" cy="13309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华图教育</a:t>
          </a:r>
          <a:endParaRPr lang="zh-CN" altLang="en-US" sz="2900" kern="1200" dirty="0"/>
        </a:p>
      </dsp:txBody>
      <dsp:txXfrm>
        <a:off x="4997" y="1200508"/>
        <a:ext cx="2272360" cy="887316"/>
      </dsp:txXfrm>
    </dsp:sp>
    <dsp:sp modelId="{7D1CC708-3A75-4BAB-9A25-2E26731302CD}">
      <dsp:nvSpPr>
        <dsp:cNvPr id="0" name=""/>
        <dsp:cNvSpPr/>
      </dsp:nvSpPr>
      <dsp:spPr>
        <a:xfrm>
          <a:off x="470420" y="2087825"/>
          <a:ext cx="227236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调配师资困难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不支持在线教育</a:t>
          </a:r>
          <a:endParaRPr lang="zh-CN" altLang="en-US" sz="2000" kern="1200" dirty="0"/>
        </a:p>
      </dsp:txBody>
      <dsp:txXfrm>
        <a:off x="528518" y="2145923"/>
        <a:ext cx="2156164" cy="1867404"/>
      </dsp:txXfrm>
    </dsp:sp>
    <dsp:sp modelId="{D58B6A87-9C7C-46F3-9747-E2CB90670C91}">
      <dsp:nvSpPr>
        <dsp:cNvPr id="0" name=""/>
        <dsp:cNvSpPr/>
      </dsp:nvSpPr>
      <dsp:spPr>
        <a:xfrm>
          <a:off x="2621839" y="1361291"/>
          <a:ext cx="730300" cy="5657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621839" y="1474441"/>
        <a:ext cx="560575" cy="339451"/>
      </dsp:txXfrm>
    </dsp:sp>
    <dsp:sp modelId="{304F3300-61D2-4787-A68F-00AC0ADDFED4}">
      <dsp:nvSpPr>
        <dsp:cNvPr id="0" name=""/>
        <dsp:cNvSpPr/>
      </dsp:nvSpPr>
      <dsp:spPr>
        <a:xfrm>
          <a:off x="3655284" y="1200508"/>
          <a:ext cx="2272360" cy="1330975"/>
        </a:xfrm>
        <a:prstGeom prst="roundRect">
          <a:avLst>
            <a:gd name="adj" fmla="val 10000"/>
          </a:avLst>
        </a:prstGeom>
        <a:solidFill>
          <a:schemeClr val="accent2">
            <a:hueOff val="-2355276"/>
            <a:satOff val="-3145"/>
            <a:lumOff val="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猿题库</a:t>
          </a:r>
          <a:endParaRPr lang="zh-CN" altLang="en-US" sz="2900" kern="1200" dirty="0"/>
        </a:p>
      </dsp:txBody>
      <dsp:txXfrm>
        <a:off x="3655284" y="1200508"/>
        <a:ext cx="2272360" cy="887316"/>
      </dsp:txXfrm>
    </dsp:sp>
    <dsp:sp modelId="{913BFAAB-AECB-4CF5-95DC-256078BD6A5A}">
      <dsp:nvSpPr>
        <dsp:cNvPr id="0" name=""/>
        <dsp:cNvSpPr/>
      </dsp:nvSpPr>
      <dsp:spPr>
        <a:xfrm>
          <a:off x="4120707" y="2087825"/>
          <a:ext cx="227236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355276"/>
              <a:satOff val="-3145"/>
              <a:lumOff val="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观念冲突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策略冲突</a:t>
          </a:r>
          <a:endParaRPr lang="zh-CN" altLang="en-US" sz="2000" kern="1200" dirty="0"/>
        </a:p>
      </dsp:txBody>
      <dsp:txXfrm>
        <a:off x="4178805" y="2145923"/>
        <a:ext cx="2156164" cy="1867404"/>
      </dsp:txXfrm>
    </dsp:sp>
    <dsp:sp modelId="{43301530-0D48-4443-BD50-1414AE5E5A8F}">
      <dsp:nvSpPr>
        <dsp:cNvPr id="0" name=""/>
        <dsp:cNvSpPr/>
      </dsp:nvSpPr>
      <dsp:spPr>
        <a:xfrm>
          <a:off x="6272126" y="1361291"/>
          <a:ext cx="730300" cy="5657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72126" y="1474441"/>
        <a:ext cx="560575" cy="339451"/>
      </dsp:txXfrm>
    </dsp:sp>
    <dsp:sp modelId="{1F0BB376-9111-4259-AD51-531087D2234E}">
      <dsp:nvSpPr>
        <dsp:cNvPr id="0" name=""/>
        <dsp:cNvSpPr/>
      </dsp:nvSpPr>
      <dsp:spPr>
        <a:xfrm>
          <a:off x="7305570" y="1200508"/>
          <a:ext cx="2272360" cy="1330975"/>
        </a:xfrm>
        <a:prstGeom prst="roundRect">
          <a:avLst>
            <a:gd name="adj" fmla="val 10000"/>
          </a:avLst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粉笔</a:t>
          </a:r>
          <a:endParaRPr lang="zh-CN" altLang="en-US" sz="2900" kern="1200" dirty="0"/>
        </a:p>
      </dsp:txBody>
      <dsp:txXfrm>
        <a:off x="7305570" y="1200508"/>
        <a:ext cx="2272360" cy="887316"/>
      </dsp:txXfrm>
    </dsp:sp>
    <dsp:sp modelId="{E9F55900-5B73-43A8-B981-BD37299EBD0C}">
      <dsp:nvSpPr>
        <dsp:cNvPr id="0" name=""/>
        <dsp:cNvSpPr/>
      </dsp:nvSpPr>
      <dsp:spPr>
        <a:xfrm>
          <a:off x="7770994" y="2087825"/>
          <a:ext cx="227236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710551"/>
              <a:satOff val="-6290"/>
              <a:lumOff val="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不做平台，做产品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让利用户</a:t>
          </a:r>
          <a:endParaRPr lang="zh-CN" altLang="en-US" sz="2000" kern="1200" dirty="0"/>
        </a:p>
      </dsp:txBody>
      <dsp:txXfrm>
        <a:off x="7829092" y="2145923"/>
        <a:ext cx="2156164" cy="1867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49BFB-6D59-42AA-A7A8-9F24D93AA27C}">
      <dsp:nvSpPr>
        <dsp:cNvPr id="0" name=""/>
        <dsp:cNvSpPr/>
      </dsp:nvSpPr>
      <dsp:spPr>
        <a:xfrm>
          <a:off x="0" y="56894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BFA0B-179B-4CF0-9AE9-8A0F02C6EB28}">
      <dsp:nvSpPr>
        <dsp:cNvPr id="0" name=""/>
        <dsp:cNvSpPr/>
      </dsp:nvSpPr>
      <dsp:spPr>
        <a:xfrm>
          <a:off x="800608" y="3834382"/>
          <a:ext cx="186944" cy="1869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9EE31D-6755-4AB6-AE0C-EE0A22C2EF5D}">
      <dsp:nvSpPr>
        <dsp:cNvPr id="0" name=""/>
        <dsp:cNvSpPr/>
      </dsp:nvSpPr>
      <dsp:spPr>
        <a:xfrm>
          <a:off x="894080" y="3927854"/>
          <a:ext cx="1389888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2014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1000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万元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七八个人的团队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服务人数几万人</a:t>
          </a:r>
          <a:endParaRPr lang="zh-CN" altLang="en-US" sz="1300" kern="1200" dirty="0"/>
        </a:p>
      </dsp:txBody>
      <dsp:txXfrm>
        <a:off x="894080" y="3927854"/>
        <a:ext cx="1389888" cy="1209040"/>
      </dsp:txXfrm>
    </dsp:sp>
    <dsp:sp modelId="{D8FBDF32-C217-4935-B124-2BD6AC4B8628}">
      <dsp:nvSpPr>
        <dsp:cNvPr id="0" name=""/>
        <dsp:cNvSpPr/>
      </dsp:nvSpPr>
      <dsp:spPr>
        <a:xfrm>
          <a:off x="2121408" y="2652773"/>
          <a:ext cx="325120" cy="3251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E80755-3DAE-4656-8846-D3E8602B75FF}">
      <dsp:nvSpPr>
        <dsp:cNvPr id="0" name=""/>
        <dsp:cNvSpPr/>
      </dsp:nvSpPr>
      <dsp:spPr>
        <a:xfrm>
          <a:off x="2283968" y="2815333"/>
          <a:ext cx="1706880" cy="2321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74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2015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5000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万元，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30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服务人数十万人</a:t>
          </a:r>
          <a:endParaRPr lang="zh-CN" altLang="en-US" sz="1300" kern="1200" dirty="0"/>
        </a:p>
      </dsp:txBody>
      <dsp:txXfrm>
        <a:off x="2283968" y="2815333"/>
        <a:ext cx="1706880" cy="2321559"/>
      </dsp:txXfrm>
    </dsp:sp>
    <dsp:sp modelId="{E439B5A7-5A7C-4B79-AD1A-E48EEF3DC449}">
      <dsp:nvSpPr>
        <dsp:cNvPr id="0" name=""/>
        <dsp:cNvSpPr/>
      </dsp:nvSpPr>
      <dsp:spPr>
        <a:xfrm>
          <a:off x="3807968" y="1782062"/>
          <a:ext cx="430784" cy="4307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120622-FAFB-426E-85EA-68695231EC0F}">
      <dsp:nvSpPr>
        <dsp:cNvPr id="0" name=""/>
        <dsp:cNvSpPr/>
      </dsp:nvSpPr>
      <dsp:spPr>
        <a:xfrm>
          <a:off x="4023360" y="1997454"/>
          <a:ext cx="1706880" cy="31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64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2016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2</a:t>
          </a:r>
          <a:r>
            <a:rPr lang="zh-CN" altLang="en-US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亿元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80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服务人数过百万</a:t>
          </a:r>
          <a:endParaRPr lang="zh-CN" altLang="en-US" sz="1300" kern="1200" dirty="0"/>
        </a:p>
      </dsp:txBody>
      <dsp:txXfrm>
        <a:off x="4023360" y="1997454"/>
        <a:ext cx="1706880" cy="3139440"/>
      </dsp:txXfrm>
    </dsp:sp>
    <dsp:sp modelId="{6AF779C5-271A-4349-A0A2-BFB74B71722C}">
      <dsp:nvSpPr>
        <dsp:cNvPr id="0" name=""/>
        <dsp:cNvSpPr/>
      </dsp:nvSpPr>
      <dsp:spPr>
        <a:xfrm>
          <a:off x="5644896" y="1205990"/>
          <a:ext cx="577088" cy="5770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9A61F5-D89E-4C57-8C4B-20385B48FEF6}">
      <dsp:nvSpPr>
        <dsp:cNvPr id="0" name=""/>
        <dsp:cNvSpPr/>
      </dsp:nvSpPr>
      <dsp:spPr>
        <a:xfrm>
          <a:off x="5933440" y="1494534"/>
          <a:ext cx="1706880" cy="364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87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Microsoft YaHei" charset="-122"/>
              <a:ea typeface="Microsoft YaHei" charset="-122"/>
              <a:cs typeface="Microsoft YaHei" charset="-122"/>
            </a:rPr>
            <a:t>2017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5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亿元，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全职员工超过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500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兼职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3000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sz="1300" kern="1200" dirty="0"/>
        </a:p>
      </dsp:txBody>
      <dsp:txXfrm>
        <a:off x="5933440" y="1494534"/>
        <a:ext cx="1706880" cy="3642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2018/5/3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2018/5/3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2018/5/4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161890" y="2525863"/>
            <a:ext cx="789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业务读书会 </a:t>
            </a:r>
            <a:r>
              <a:rPr kumimoji="1" lang="en-US" altLang="zh-CN" sz="4000" b="1" dirty="0">
                <a:solidFill>
                  <a:srgbClr val="FFFFFF"/>
                </a:solidFill>
                <a:latin typeface="微软雅黑"/>
                <a:ea typeface="微软雅黑"/>
              </a:rPr>
              <a:t>- </a:t>
            </a:r>
            <a:r>
              <a:rPr lang="zh-CN" altLang="en-US" sz="4000" dirty="0">
                <a:solidFill>
                  <a:schemeClr val="bg1"/>
                </a:solidFill>
              </a:rPr>
              <a:t>超出用户预期做服务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8697" y="3665832"/>
            <a:ext cx="2441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5</a:t>
            </a:r>
            <a:r>
              <a:rPr lang="zh-CN" altLang="is-I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第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组</a:t>
            </a: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｜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学堂在线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83227"/>
            <a:ext cx="1219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成</a:t>
            </a: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员 ：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王帅国</a:t>
            </a: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郑宇</a:t>
            </a: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王成</a:t>
            </a:r>
            <a:r>
              <a:rPr lang="zh-CN" altLang="en-US" spc="600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王悦</a:t>
            </a:r>
            <a:r>
              <a:rPr lang="zh-CN" altLang="zh-CN" spc="600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（组长） </a:t>
            </a:r>
            <a:endParaRPr lang="en-US" spc="600" dirty="0">
              <a:solidFill>
                <a:schemeClr val="tx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78237438"/>
              </p:ext>
            </p:extLst>
          </p:nvPr>
        </p:nvGraphicFramePr>
        <p:xfrm>
          <a:off x="994786" y="866399"/>
          <a:ext cx="10048352" cy="527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16" name="圆角矩形 26">
            <a:extLst>
              <a:ext uri="{FF2B5EF4-FFF2-40B4-BE49-F238E27FC236}">
                <a16:creationId xmlns:a16="http://schemas.microsoft.com/office/drawing/2014/main" xmlns="" id="{0AD13AE7-6972-4721-ADF7-FCD4A1AF1A20}"/>
              </a:ext>
            </a:extLst>
          </p:cNvPr>
          <p:cNvSpPr/>
          <p:nvPr/>
        </p:nvSpPr>
        <p:spPr>
          <a:xfrm>
            <a:off x="451480" y="1015626"/>
            <a:ext cx="11100440" cy="377340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93">
            <a:extLst>
              <a:ext uri="{FF2B5EF4-FFF2-40B4-BE49-F238E27FC236}">
                <a16:creationId xmlns:a16="http://schemas.microsoft.com/office/drawing/2014/main" xmlns="" id="{EC8B1314-8F9B-4268-8B40-14D25A82AA4F}"/>
              </a:ext>
            </a:extLst>
          </p:cNvPr>
          <p:cNvSpPr/>
          <p:nvPr/>
        </p:nvSpPr>
        <p:spPr>
          <a:xfrm>
            <a:off x="425440" y="97217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93">
            <a:extLst>
              <a:ext uri="{FF2B5EF4-FFF2-40B4-BE49-F238E27FC236}">
                <a16:creationId xmlns:a16="http://schemas.microsoft.com/office/drawing/2014/main" xmlns="" id="{F38327C9-E647-41CF-81F4-AEA16999E1B5}"/>
              </a:ext>
            </a:extLst>
          </p:cNvPr>
          <p:cNvSpPr/>
          <p:nvPr/>
        </p:nvSpPr>
        <p:spPr>
          <a:xfrm rot="10800000">
            <a:off x="11310248" y="455094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xmlns="" id="{CC0817F6-4AB1-4621-BC00-EBBED1107503}"/>
              </a:ext>
            </a:extLst>
          </p:cNvPr>
          <p:cNvSpPr>
            <a:spLocks/>
          </p:cNvSpPr>
          <p:nvPr/>
        </p:nvSpPr>
        <p:spPr bwMode="auto">
          <a:xfrm>
            <a:off x="8088230" y="4994166"/>
            <a:ext cx="1467988" cy="115212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53">
            <a:extLst>
              <a:ext uri="{FF2B5EF4-FFF2-40B4-BE49-F238E27FC236}">
                <a16:creationId xmlns:a16="http://schemas.microsoft.com/office/drawing/2014/main" xmlns="" id="{230B5A79-E131-4813-A085-22B5C6130DDF}"/>
              </a:ext>
            </a:extLst>
          </p:cNvPr>
          <p:cNvSpPr txBox="1"/>
          <p:nvPr/>
        </p:nvSpPr>
        <p:spPr>
          <a:xfrm>
            <a:off x="8321190" y="5426214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/>
              <a:t>口</a:t>
            </a:r>
            <a:r>
              <a:rPr lang="zh-CN" altLang="en-US" sz="1800" b="1" dirty="0" smtClean="0"/>
              <a:t>碑为王</a:t>
            </a:r>
            <a:endParaRPr lang="en-US" altLang="zh-CN" sz="1800" b="1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xmlns="" id="{B040E268-3C2B-4B46-BC8C-C913416DE912}"/>
              </a:ext>
            </a:extLst>
          </p:cNvPr>
          <p:cNvSpPr>
            <a:spLocks/>
          </p:cNvSpPr>
          <p:nvPr/>
        </p:nvSpPr>
        <p:spPr bwMode="auto">
          <a:xfrm>
            <a:off x="2369046" y="4994167"/>
            <a:ext cx="1467988" cy="115212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60">
            <a:extLst>
              <a:ext uri="{FF2B5EF4-FFF2-40B4-BE49-F238E27FC236}">
                <a16:creationId xmlns:a16="http://schemas.microsoft.com/office/drawing/2014/main" xmlns="" id="{D5747129-A1FD-4E28-9109-CF5B718E6A5A}"/>
              </a:ext>
            </a:extLst>
          </p:cNvPr>
          <p:cNvSpPr txBox="1"/>
          <p:nvPr/>
        </p:nvSpPr>
        <p:spPr>
          <a:xfrm>
            <a:off x="2618522" y="5437247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/>
              <a:t>产品主义</a:t>
            </a:r>
            <a:endParaRPr lang="en-US" altLang="zh-CN" sz="1800" b="1" dirty="0"/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xmlns="" id="{50677D40-9B6E-48E0-AF12-922908D43CAA}"/>
              </a:ext>
            </a:extLst>
          </p:cNvPr>
          <p:cNvSpPr txBox="1"/>
          <p:nvPr/>
        </p:nvSpPr>
        <p:spPr>
          <a:xfrm>
            <a:off x="735208" y="1218826"/>
            <a:ext cx="10528680" cy="3570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没有广告投放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没有销售部门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没有打招生电话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去名师化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人</a:t>
            </a:r>
            <a:r>
              <a:rPr lang="zh-CN" altLang="en-US" sz="2000" dirty="0"/>
              <a:t>性化待</a:t>
            </a:r>
            <a:r>
              <a:rPr lang="zh-CN" altLang="en-US" sz="2000" dirty="0" smtClean="0"/>
              <a:t>遇</a:t>
            </a:r>
            <a:endParaRPr lang="en-US" altLang="zh-CN" sz="2000" dirty="0" smtClean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亚里士多德主义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Aristotal</a:t>
            </a:r>
            <a:r>
              <a:rPr lang="en-US" altLang="zh-CN" sz="2000" dirty="0" smtClean="0"/>
              <a:t>)</a:t>
            </a:r>
            <a:endParaRPr lang="en-CA" altLang="zh-CN" sz="2000" dirty="0"/>
          </a:p>
          <a:p>
            <a:pPr latinLnBrk="0"/>
            <a:endParaRPr lang="zh-CN" altLang="en-US" sz="12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040E268-3C2B-4B46-BC8C-C913416DE912}"/>
              </a:ext>
            </a:extLst>
          </p:cNvPr>
          <p:cNvSpPr>
            <a:spLocks/>
          </p:cNvSpPr>
          <p:nvPr/>
        </p:nvSpPr>
        <p:spPr bwMode="auto">
          <a:xfrm>
            <a:off x="5194214" y="5005895"/>
            <a:ext cx="1467988" cy="115212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9966FF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60">
            <a:extLst>
              <a:ext uri="{FF2B5EF4-FFF2-40B4-BE49-F238E27FC236}">
                <a16:creationId xmlns:a16="http://schemas.microsoft.com/office/drawing/2014/main" xmlns="" id="{D5747129-A1FD-4E28-9109-CF5B718E6A5A}"/>
              </a:ext>
            </a:extLst>
          </p:cNvPr>
          <p:cNvSpPr txBox="1"/>
          <p:nvPr/>
        </p:nvSpPr>
        <p:spPr>
          <a:xfrm>
            <a:off x="5443690" y="5448975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/>
              <a:t>经营让</a:t>
            </a:r>
            <a:r>
              <a:rPr lang="zh-CN" altLang="en-US" sz="1800" b="1" dirty="0"/>
              <a:t>利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400127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/>
      <p:bldP spid="22" grpId="0" animBg="1"/>
      <p:bldP spid="23" grpId="0"/>
      <p:bldP spid="24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77203051"/>
              </p:ext>
            </p:extLst>
          </p:nvPr>
        </p:nvGraphicFramePr>
        <p:xfrm>
          <a:off x="2032000" y="944545"/>
          <a:ext cx="8128000" cy="519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876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16" name="圆角矩形 26">
            <a:extLst>
              <a:ext uri="{FF2B5EF4-FFF2-40B4-BE49-F238E27FC236}">
                <a16:creationId xmlns:a16="http://schemas.microsoft.com/office/drawing/2014/main" xmlns="" id="{0AD13AE7-6972-4721-ADF7-FCD4A1AF1A20}"/>
              </a:ext>
            </a:extLst>
          </p:cNvPr>
          <p:cNvSpPr/>
          <p:nvPr/>
        </p:nvSpPr>
        <p:spPr>
          <a:xfrm>
            <a:off x="451480" y="1015626"/>
            <a:ext cx="11100440" cy="499909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93">
            <a:extLst>
              <a:ext uri="{FF2B5EF4-FFF2-40B4-BE49-F238E27FC236}">
                <a16:creationId xmlns:a16="http://schemas.microsoft.com/office/drawing/2014/main" xmlns="" id="{EC8B1314-8F9B-4268-8B40-14D25A82AA4F}"/>
              </a:ext>
            </a:extLst>
          </p:cNvPr>
          <p:cNvSpPr/>
          <p:nvPr/>
        </p:nvSpPr>
        <p:spPr>
          <a:xfrm>
            <a:off x="425440" y="100231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93">
            <a:extLst>
              <a:ext uri="{FF2B5EF4-FFF2-40B4-BE49-F238E27FC236}">
                <a16:creationId xmlns:a16="http://schemas.microsoft.com/office/drawing/2014/main" xmlns="" id="{F38327C9-E647-41CF-81F4-AEA16999E1B5}"/>
              </a:ext>
            </a:extLst>
          </p:cNvPr>
          <p:cNvSpPr/>
          <p:nvPr/>
        </p:nvSpPr>
        <p:spPr>
          <a:xfrm rot="10800000">
            <a:off x="11310248" y="578063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xmlns="" id="{50677D40-9B6E-48E0-AF12-922908D43CAA}"/>
              </a:ext>
            </a:extLst>
          </p:cNvPr>
          <p:cNvSpPr txBox="1"/>
          <p:nvPr/>
        </p:nvSpPr>
        <p:spPr>
          <a:xfrm>
            <a:off x="735208" y="1218826"/>
            <a:ext cx="10528680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打磨产品</a:t>
            </a:r>
            <a:endParaRPr lang="en-US" altLang="zh-CN" sz="2000" dirty="0" smtClean="0"/>
          </a:p>
          <a:p>
            <a:pPr latinLnBrk="0"/>
            <a:r>
              <a:rPr lang="en-CA" altLang="zh-CN" sz="2000" dirty="0" smtClean="0"/>
              <a:t>   </a:t>
            </a:r>
            <a:r>
              <a:rPr lang="zh-CN" altLang="en-US" sz="2000" dirty="0" smtClean="0"/>
              <a:t>产品标准化，各部门通力协作，引导用户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技术驱动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  </a:t>
            </a:r>
            <a:r>
              <a:rPr lang="zh-CN" altLang="en-US" sz="2000" dirty="0"/>
              <a:t>跟踪行业最新技术，比如直播，点播，以及最新热</a:t>
            </a:r>
            <a:r>
              <a:rPr lang="zh-CN" altLang="en-US" sz="2000" dirty="0" smtClean="0"/>
              <a:t>点</a:t>
            </a:r>
            <a:endParaRPr lang="en-US" altLang="zh-CN" sz="2000" dirty="0" smtClean="0"/>
          </a:p>
          <a:p>
            <a:pPr latinLnBrk="0"/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自主研发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人性化管理 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  </a:t>
            </a:r>
            <a:r>
              <a:rPr lang="zh-CN" altLang="en-US" sz="2000" dirty="0" smtClean="0"/>
              <a:t>招之即来，来之能战</a:t>
            </a:r>
            <a:endParaRPr lang="en-US" altLang="zh-CN" sz="2000" dirty="0" smtClean="0"/>
          </a:p>
          <a:p>
            <a:pPr latinLnBrk="0"/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给以充分的自由 </a:t>
            </a:r>
            <a:endParaRPr lang="en-US" altLang="zh-CN" sz="2000" dirty="0" smtClean="0"/>
          </a:p>
          <a:p>
            <a:pPr latinLnBrk="0"/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聚焦</a:t>
            </a:r>
            <a:endParaRPr lang="en-CA" altLang="zh-CN" sz="2000" dirty="0"/>
          </a:p>
          <a:p>
            <a:r>
              <a:rPr lang="en-CA" altLang="zh-CN" sz="2000" dirty="0"/>
              <a:t>   </a:t>
            </a:r>
            <a:r>
              <a:rPr lang="en-US" altLang="zh-CN" sz="2000" dirty="0" smtClean="0"/>
              <a:t>To B or To C?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卖内容，还是卖平台？</a:t>
            </a:r>
            <a:endParaRPr lang="en-US" altLang="zh-CN" sz="2000" dirty="0" smtClean="0"/>
          </a:p>
          <a:p>
            <a:r>
              <a:rPr lang="en-CA" altLang="zh-CN" sz="2000" dirty="0" smtClean="0"/>
              <a:t>   </a:t>
            </a:r>
            <a:r>
              <a:rPr lang="zh-CN" altLang="en-US" sz="2000" dirty="0" smtClean="0"/>
              <a:t>慕课</a:t>
            </a:r>
            <a:r>
              <a:rPr lang="en-US" altLang="zh-CN" sz="2000" dirty="0" smtClean="0"/>
              <a:t>? </a:t>
            </a:r>
            <a:r>
              <a:rPr lang="zh-CN" altLang="en-US" sz="2000" dirty="0" smtClean="0"/>
              <a:t>培训</a:t>
            </a:r>
            <a:r>
              <a:rPr lang="en-US" altLang="zh-CN" sz="2000" dirty="0" smtClean="0"/>
              <a:t>?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2859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417254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 dirty="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 dirty="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 dirty="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 dirty="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FFFFFF"/>
                </a:solidFill>
                <a:latin typeface="微软雅黑"/>
                <a:ea typeface="微软雅黑"/>
              </a:rPr>
              <a:t>我</a:t>
            </a:r>
            <a:r>
              <a:rPr lang="zh-CN" altLang="en-US" sz="8800" dirty="0" smtClean="0">
                <a:solidFill>
                  <a:srgbClr val="FFFFFF"/>
                </a:solidFill>
                <a:latin typeface="微软雅黑"/>
                <a:ea typeface="微软雅黑"/>
              </a:rPr>
              <a:t>们不一样！</a:t>
            </a:r>
            <a:endParaRPr lang="zh-CN" altLang="en-US" sz="88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5090875" y="4662743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600" b="1" dirty="0">
                <a:solidFill>
                  <a:srgbClr val="000000"/>
                </a:solidFill>
                <a:latin typeface="微软雅黑"/>
                <a:ea typeface="微软雅黑"/>
              </a:rPr>
              <a:t>感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微软雅黑"/>
                <a:ea typeface="微软雅黑"/>
              </a:rPr>
              <a:t>谢聆听！</a:t>
            </a:r>
            <a:endParaRPr kumimoji="1" lang="zh-TW" altLang="en-US" sz="3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793605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23109</TotalTime>
  <Pages>0</Pages>
  <Words>418</Words>
  <Characters>0</Characters>
  <Application>Microsoft Office PowerPoint</Application>
  <DocSecurity>0</DocSecurity>
  <PresentationFormat>Custom</PresentationFormat>
  <Lines>0</Lines>
  <Paragraphs>71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清华MOOC</vt:lpstr>
      <vt:lpstr>1111</vt:lpstr>
      <vt:lpstr>1_1111</vt:lpstr>
      <vt:lpstr>1_清华MOOC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 Zheng</cp:lastModifiedBy>
  <cp:revision>1927</cp:revision>
  <dcterms:created xsi:type="dcterms:W3CDTF">2014-01-16T12:01:00Z</dcterms:created>
  <dcterms:modified xsi:type="dcterms:W3CDTF">2018-05-04T03:50:50Z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