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97" r:id="rId2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06" autoAdjust="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520D8-A6E8-43A1-AF54-3CEA778515CC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4E6CA-22B8-4367-AA03-E5C2910BF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9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加内容，使用手册中内容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E6CA-22B8-4367-AA03-E5C2910BF1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9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"/>
            <a:ext cx="9144000" cy="68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" y="0"/>
            <a:ext cx="9142172" cy="685800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9564" y="2509837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1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57361"/>
            <a:ext cx="8782050" cy="619337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50" y="1101725"/>
            <a:ext cx="8782050" cy="5273675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38199"/>
            <a:ext cx="9144000" cy="10202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www.xuetangx.com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209761"/>
            <a:ext cx="8782050" cy="619337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50" y="1101725"/>
            <a:ext cx="8782050" cy="5248276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38199"/>
            <a:ext cx="9144000" cy="1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90726"/>
            <a:ext cx="9144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2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" y="0"/>
            <a:ext cx="9142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DAD6-E4DA-4C32-B271-B6811294FC2F}" type="datetime1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4098-E6F3-49B2-9A9C-80C99C138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39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2" r:id="rId4"/>
    <p:sldLayoutId id="2147483674" r:id="rId5"/>
    <p:sldLayoutId id="214748366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中国</a:t>
            </a:r>
            <a:r>
              <a:rPr lang="zh-CN" altLang="zh-CN" dirty="0"/>
              <a:t>慕课走向全球的</a:t>
            </a:r>
            <a:r>
              <a:rPr lang="zh-CN" altLang="zh-CN" dirty="0" smtClean="0"/>
              <a:t>新</a:t>
            </a:r>
            <a:r>
              <a:rPr lang="zh-CN" altLang="en-US" dirty="0"/>
              <a:t>篇章</a:t>
            </a:r>
            <a:r>
              <a:rPr lang="zh-CN" altLang="zh-CN" dirty="0" smtClean="0"/>
              <a:t>正式</a:t>
            </a:r>
            <a:r>
              <a:rPr lang="zh-CN" altLang="zh-CN" dirty="0"/>
              <a:t>开启</a:t>
            </a:r>
            <a:endParaRPr lang="zh-CN" altLang="en-US" dirty="0"/>
          </a:p>
        </p:txBody>
      </p:sp>
      <p:grpSp>
        <p:nvGrpSpPr>
          <p:cNvPr id="16" name="组 13"/>
          <p:cNvGrpSpPr/>
          <p:nvPr/>
        </p:nvGrpSpPr>
        <p:grpSpPr>
          <a:xfrm flipV="1">
            <a:off x="8280" y="6465170"/>
            <a:ext cx="9149374" cy="45719"/>
            <a:chOff x="-5373" y="6358504"/>
            <a:chExt cx="9149374" cy="110068"/>
          </a:xfrm>
        </p:grpSpPr>
        <p:sp>
          <p:nvSpPr>
            <p:cNvPr id="17" name="矩形 16"/>
            <p:cNvSpPr/>
            <p:nvPr userDrawn="1"/>
          </p:nvSpPr>
          <p:spPr bwMode="auto">
            <a:xfrm>
              <a:off x="-5373" y="6358504"/>
              <a:ext cx="9149374" cy="110068"/>
            </a:xfrm>
            <a:prstGeom prst="rect">
              <a:avLst/>
            </a:prstGeom>
            <a:solidFill>
              <a:srgbClr val="605F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 16"/>
            <p:cNvGrpSpPr/>
            <p:nvPr userDrawn="1"/>
          </p:nvGrpSpPr>
          <p:grpSpPr>
            <a:xfrm>
              <a:off x="3111492" y="6358504"/>
              <a:ext cx="2912532" cy="110068"/>
              <a:chOff x="3543292" y="5181601"/>
              <a:chExt cx="2912532" cy="110068"/>
            </a:xfrm>
          </p:grpSpPr>
          <p:sp>
            <p:nvSpPr>
              <p:cNvPr id="19" name="矩形 18"/>
              <p:cNvSpPr/>
              <p:nvPr userDrawn="1"/>
            </p:nvSpPr>
            <p:spPr bwMode="auto">
              <a:xfrm>
                <a:off x="5727691" y="5181601"/>
                <a:ext cx="728133" cy="110068"/>
              </a:xfrm>
              <a:prstGeom prst="rect">
                <a:avLst/>
              </a:prstGeom>
              <a:solidFill>
                <a:srgbClr val="3369F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 userDrawn="1"/>
            </p:nvSpPr>
            <p:spPr bwMode="auto">
              <a:xfrm>
                <a:off x="4999558" y="5181601"/>
                <a:ext cx="728133" cy="110068"/>
              </a:xfrm>
              <a:prstGeom prst="rect">
                <a:avLst/>
              </a:prstGeom>
              <a:solidFill>
                <a:srgbClr val="E9292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 bwMode="auto">
              <a:xfrm>
                <a:off x="4271425" y="5181601"/>
                <a:ext cx="728133" cy="110068"/>
              </a:xfrm>
              <a:prstGeom prst="rect">
                <a:avLst/>
              </a:prstGeom>
              <a:solidFill>
                <a:srgbClr val="FEB30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 bwMode="auto">
              <a:xfrm>
                <a:off x="3543292" y="5181601"/>
                <a:ext cx="728133" cy="110068"/>
              </a:xfrm>
              <a:prstGeom prst="rect">
                <a:avLst/>
              </a:prstGeom>
              <a:solidFill>
                <a:srgbClr val="209E3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3" name="图片 22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" y="2565502"/>
            <a:ext cx="5021964" cy="2918020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7" y="2864117"/>
            <a:ext cx="4094329" cy="2609513"/>
          </a:xfrm>
          <a:prstGeom prst="rect">
            <a:avLst/>
          </a:prstGeom>
        </p:spPr>
      </p:pic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222250" y="1101725"/>
            <a:ext cx="8782050" cy="5248276"/>
          </a:xfrm>
        </p:spPr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</a:t>
            </a:r>
            <a:r>
              <a:rPr lang="zh-CN" altLang="zh-CN" dirty="0"/>
              <a:t>湖北大学外国语学院王志茹等老师主讲的《英语畅谈中国》慕课成功登陆法国</a:t>
            </a:r>
            <a:r>
              <a:rPr lang="en-US" altLang="zh-CN" dirty="0"/>
              <a:t>FUN</a:t>
            </a:r>
            <a:r>
              <a:rPr lang="zh-CN" altLang="zh-CN" dirty="0"/>
              <a:t>平台。这是国内第一门由中国慕课平台直接输出到国外平台的课程，这标志着中国慕课走向全球的</a:t>
            </a:r>
            <a:r>
              <a:rPr lang="zh-CN" altLang="zh-CN" dirty="0" smtClean="0"/>
              <a:t>新</a:t>
            </a:r>
            <a:r>
              <a:rPr lang="zh-CN" altLang="en-US" dirty="0"/>
              <a:t>篇章</a:t>
            </a:r>
            <a:r>
              <a:rPr lang="zh-CN" altLang="zh-CN" dirty="0" smtClean="0"/>
              <a:t>正式开启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8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2146</TotalTime>
  <Words>67</Words>
  <Application>Microsoft Office PowerPoint</Application>
  <PresentationFormat>全屏显示(4:3)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宋体</vt:lpstr>
      <vt:lpstr>微软雅黑</vt:lpstr>
      <vt:lpstr>Arial</vt:lpstr>
      <vt:lpstr>Arial Black</vt:lpstr>
      <vt:lpstr>Calibri</vt:lpstr>
      <vt:lpstr>Office 主题</vt:lpstr>
      <vt:lpstr>中国慕课走向全球的新篇章正式开启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xuetang</dc:creator>
  <cp:lastModifiedBy>xuetangx</cp:lastModifiedBy>
  <cp:revision>130</cp:revision>
  <cp:lastPrinted>2018-04-13T10:48:20Z</cp:lastPrinted>
  <dcterms:created xsi:type="dcterms:W3CDTF">2018-04-10T02:21:23Z</dcterms:created>
  <dcterms:modified xsi:type="dcterms:W3CDTF">2018-04-14T07:40:10Z</dcterms:modified>
</cp:coreProperties>
</file>