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25"/>
  </p:notesMasterIdLst>
  <p:sldIdLst>
    <p:sldId id="1386" r:id="rId5"/>
    <p:sldId id="1366" r:id="rId6"/>
    <p:sldId id="1391" r:id="rId7"/>
    <p:sldId id="1397" r:id="rId8"/>
    <p:sldId id="1375" r:id="rId9"/>
    <p:sldId id="1399" r:id="rId10"/>
    <p:sldId id="1401" r:id="rId11"/>
    <p:sldId id="1392" r:id="rId12"/>
    <p:sldId id="1389" r:id="rId13"/>
    <p:sldId id="1384" r:id="rId14"/>
    <p:sldId id="1400" r:id="rId15"/>
    <p:sldId id="1381" r:id="rId16"/>
    <p:sldId id="1390" r:id="rId17"/>
    <p:sldId id="1388" r:id="rId18"/>
    <p:sldId id="1398" r:id="rId19"/>
    <p:sldId id="1387" r:id="rId20"/>
    <p:sldId id="1393" r:id="rId21"/>
    <p:sldId id="1394" r:id="rId22"/>
    <p:sldId id="1395" r:id="rId23"/>
    <p:sldId id="1396" r:id="rId24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9F8"/>
    <a:srgbClr val="2F6DB8"/>
    <a:srgbClr val="209E3F"/>
    <a:srgbClr val="E92923"/>
    <a:srgbClr val="FEB307"/>
    <a:srgbClr val="FBB109"/>
    <a:srgbClr val="605F60"/>
    <a:srgbClr val="5E5D5E"/>
    <a:srgbClr val="404040"/>
    <a:srgbClr val="2E6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6609" autoAdjust="0"/>
  </p:normalViewPr>
  <p:slideViewPr>
    <p:cSldViewPr snapToGrid="0" snapToObjects="1">
      <p:cViewPr varScale="1">
        <p:scale>
          <a:sx n="76" d="100"/>
          <a:sy n="76" d="100"/>
        </p:scale>
        <p:origin x="926" y="62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前端</a:t>
          </a:r>
          <a:endParaRPr lang="en-CA" dirty="0"/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/>
      <dgm:spPr/>
      <dgm:t>
        <a:bodyPr/>
        <a:lstStyle/>
        <a:p>
          <a:r>
            <a:rPr lang="en-US" altLang="zh-CN" dirty="0" err="1"/>
            <a:t>Vuejs</a:t>
          </a:r>
          <a:endParaRPr lang="en-CA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后端</a:t>
          </a:r>
          <a:endParaRPr lang="en-US" altLang="zh-CN" dirty="0"/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/>
      <dgm:spPr/>
      <dgm:t>
        <a:bodyPr/>
        <a:lstStyle/>
        <a:p>
          <a:r>
            <a:rPr lang="en-US" altLang="zh-CN" dirty="0"/>
            <a:t>NGINX</a:t>
          </a:r>
          <a:endParaRPr lang="en-CA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中间件</a:t>
          </a:r>
          <a:endParaRPr lang="en-CA" dirty="0"/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/>
      <dgm:spPr/>
      <dgm:t>
        <a:bodyPr/>
        <a:lstStyle/>
        <a:p>
          <a:r>
            <a:rPr lang="en-US" altLang="zh-CN" dirty="0"/>
            <a:t>RabbitMQ</a:t>
          </a:r>
          <a:endParaRPr lang="en-CA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B0445115-083F-40AC-9D07-C334FCDF7275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数据库</a:t>
          </a:r>
          <a:endParaRPr lang="en-CA" dirty="0"/>
        </a:p>
      </dgm:t>
    </dgm:pt>
    <dgm:pt modelId="{EFC304DF-701B-4317-BB71-6D5532DCE128}" type="parTrans" cxnId="{555CD8F8-7CE1-4F69-8D51-62D277736CC2}">
      <dgm:prSet/>
      <dgm:spPr/>
      <dgm:t>
        <a:bodyPr/>
        <a:lstStyle/>
        <a:p>
          <a:endParaRPr lang="en-CA"/>
        </a:p>
      </dgm:t>
    </dgm:pt>
    <dgm:pt modelId="{462E4723-A243-4781-BF62-1321FF90288B}" type="sibTrans" cxnId="{555CD8F8-7CE1-4F69-8D51-62D277736CC2}">
      <dgm:prSet/>
      <dgm:spPr/>
      <dgm:t>
        <a:bodyPr/>
        <a:lstStyle/>
        <a:p>
          <a:endParaRPr lang="en-CA"/>
        </a:p>
      </dgm:t>
    </dgm:pt>
    <dgm:pt modelId="{08EC9854-23B5-4A00-B56C-5AD5237BDA5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第三方服务</a:t>
          </a:r>
          <a:endParaRPr lang="en-CA" dirty="0"/>
        </a:p>
      </dgm:t>
    </dgm:pt>
    <dgm:pt modelId="{C67125C2-83AF-4E2F-B25E-A53D6977E858}" type="parTrans" cxnId="{30E5E3B3-E08E-4AD0-9FF9-2D8A21663BE2}">
      <dgm:prSet/>
      <dgm:spPr/>
      <dgm:t>
        <a:bodyPr/>
        <a:lstStyle/>
        <a:p>
          <a:endParaRPr lang="en-CA"/>
        </a:p>
      </dgm:t>
    </dgm:pt>
    <dgm:pt modelId="{458701DE-B161-4AF0-9CB4-E092C2B179BB}" type="sibTrans" cxnId="{30E5E3B3-E08E-4AD0-9FF9-2D8A21663BE2}">
      <dgm:prSet/>
      <dgm:spPr/>
      <dgm:t>
        <a:bodyPr/>
        <a:lstStyle/>
        <a:p>
          <a:endParaRPr lang="en-CA"/>
        </a:p>
      </dgm:t>
    </dgm:pt>
    <dgm:pt modelId="{F52A7659-499D-4F69-8CD0-C9D46B39F12F}">
      <dgm:prSet phldrT="[Text]"/>
      <dgm:spPr/>
      <dgm:t>
        <a:bodyPr/>
        <a:lstStyle/>
        <a:p>
          <a:r>
            <a:rPr lang="en-US" altLang="zh-CN" dirty="0"/>
            <a:t>MySQL</a:t>
          </a:r>
          <a:endParaRPr lang="en-CA" dirty="0"/>
        </a:p>
      </dgm:t>
    </dgm:pt>
    <dgm:pt modelId="{ACA0A9CF-50E9-410C-8401-BA298DD7304E}" type="parTrans" cxnId="{2B6FD405-4970-43A3-8C65-C575D506949E}">
      <dgm:prSet/>
      <dgm:spPr/>
      <dgm:t>
        <a:bodyPr/>
        <a:lstStyle/>
        <a:p>
          <a:endParaRPr lang="en-CA"/>
        </a:p>
      </dgm:t>
    </dgm:pt>
    <dgm:pt modelId="{7EA9F38E-0463-4586-A1FD-BED73596FF22}" type="sibTrans" cxnId="{2B6FD405-4970-43A3-8C65-C575D506949E}">
      <dgm:prSet/>
      <dgm:spPr/>
      <dgm:t>
        <a:bodyPr/>
        <a:lstStyle/>
        <a:p>
          <a:endParaRPr lang="en-CA"/>
        </a:p>
      </dgm:t>
    </dgm:pt>
    <dgm:pt modelId="{7435A510-A477-4886-AFEB-EBC224DA7B5A}">
      <dgm:prSet phldrT="[Text]"/>
      <dgm:spPr/>
      <dgm:t>
        <a:bodyPr/>
        <a:lstStyle/>
        <a:p>
          <a:r>
            <a:rPr lang="zh-CN" altLang="en-US" dirty="0"/>
            <a:t>视频转码服务</a:t>
          </a:r>
          <a:endParaRPr lang="en-CA" dirty="0"/>
        </a:p>
      </dgm:t>
    </dgm:pt>
    <dgm:pt modelId="{DCFA1B44-A72E-4328-9DEA-8F10D89518E6}" type="parTrans" cxnId="{096085C3-907F-4FDB-A0B8-01BA2BA50A1B}">
      <dgm:prSet/>
      <dgm:spPr/>
      <dgm:t>
        <a:bodyPr/>
        <a:lstStyle/>
        <a:p>
          <a:endParaRPr lang="en-CA"/>
        </a:p>
      </dgm:t>
    </dgm:pt>
    <dgm:pt modelId="{3AD4D5D5-9A13-4253-9CEE-19CC10F5A2DB}" type="sibTrans" cxnId="{096085C3-907F-4FDB-A0B8-01BA2BA50A1B}">
      <dgm:prSet/>
      <dgm:spPr/>
      <dgm:t>
        <a:bodyPr/>
        <a:lstStyle/>
        <a:p>
          <a:endParaRPr lang="en-CA"/>
        </a:p>
      </dgm:t>
    </dgm:pt>
    <dgm:pt modelId="{3E49AD42-3C39-49FD-9741-980ADD741306}">
      <dgm:prSet phldrT="[Text]"/>
      <dgm:spPr/>
      <dgm:t>
        <a:bodyPr/>
        <a:lstStyle/>
        <a:p>
          <a:r>
            <a:rPr lang="en-US" altLang="zh-CN" dirty="0" err="1"/>
            <a:t>MemCache</a:t>
          </a:r>
          <a:r>
            <a:rPr lang="zh-CN" altLang="en-US" dirty="0"/>
            <a:t>， </a:t>
          </a:r>
          <a:r>
            <a:rPr lang="en-US" altLang="zh-CN" dirty="0" err="1"/>
            <a:t>Redis</a:t>
          </a:r>
          <a:endParaRPr lang="en-CA" dirty="0"/>
        </a:p>
      </dgm:t>
    </dgm:pt>
    <dgm:pt modelId="{C8E4509A-2ECB-4F96-A941-19EDBA708479}" type="par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935B2A47-987D-4738-B573-EF1FFA833F6B}" type="sib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EE9BAB49-5536-4BB6-B880-0F0751938011}">
      <dgm:prSet phldrT="[Text]"/>
      <dgm:spPr/>
      <dgm:t>
        <a:bodyPr/>
        <a:lstStyle/>
        <a:p>
          <a:r>
            <a:rPr lang="en-US" altLang="zh-CN" dirty="0"/>
            <a:t>MongoDB</a:t>
          </a:r>
          <a:endParaRPr lang="en-CA" dirty="0"/>
        </a:p>
      </dgm:t>
    </dgm:pt>
    <dgm:pt modelId="{6292B3D7-132A-4669-858B-E3F17ACBB506}" type="par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01EBA37C-DEA0-41A0-9098-663D14781DC1}" type="sib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6B0FCF32-08C4-4CE2-BCFC-77C2A2D0A922}">
      <dgm:prSet phldrT="[Text]"/>
      <dgm:spPr/>
      <dgm:t>
        <a:bodyPr/>
        <a:lstStyle/>
        <a:p>
          <a:r>
            <a:rPr lang="en-US" altLang="zh-CN" dirty="0"/>
            <a:t>H5</a:t>
          </a:r>
          <a:endParaRPr lang="en-CA" dirty="0"/>
        </a:p>
      </dgm:t>
    </dgm:pt>
    <dgm:pt modelId="{A1BB6132-1EF8-4E61-9AFE-2449434606D6}" type="parTrans" cxnId="{EC60C357-992F-413B-AFB2-375A45C20C52}">
      <dgm:prSet/>
      <dgm:spPr/>
      <dgm:t>
        <a:bodyPr/>
        <a:lstStyle/>
        <a:p>
          <a:endParaRPr lang="en-CA"/>
        </a:p>
      </dgm:t>
    </dgm:pt>
    <dgm:pt modelId="{313DB980-71F4-4A15-90B5-7287225E7873}" type="sibTrans" cxnId="{EC60C357-992F-413B-AFB2-375A45C20C52}">
      <dgm:prSet/>
      <dgm:spPr/>
      <dgm:t>
        <a:bodyPr/>
        <a:lstStyle/>
        <a:p>
          <a:endParaRPr lang="en-CA"/>
        </a:p>
      </dgm:t>
    </dgm:pt>
    <dgm:pt modelId="{77E4BAF5-5222-4AC3-9448-CC2DA3AF4DCC}">
      <dgm:prSet phldrT="[Text]"/>
      <dgm:spPr/>
      <dgm:t>
        <a:bodyPr/>
        <a:lstStyle/>
        <a:p>
          <a:r>
            <a:rPr lang="en-US" altLang="zh-CN" dirty="0"/>
            <a:t>CDN</a:t>
          </a:r>
          <a:r>
            <a:rPr lang="zh-CN" altLang="en-US" dirty="0"/>
            <a:t>服务</a:t>
          </a:r>
          <a:endParaRPr lang="en-CA" dirty="0"/>
        </a:p>
      </dgm:t>
    </dgm:pt>
    <dgm:pt modelId="{8542936A-C029-48E7-943C-6C6D60BC0F3D}" type="parTrans" cxnId="{5CBF5D49-C625-4090-A8B5-90BCB5D3A2FC}">
      <dgm:prSet/>
      <dgm:spPr/>
      <dgm:t>
        <a:bodyPr/>
        <a:lstStyle/>
        <a:p>
          <a:endParaRPr lang="en-CA"/>
        </a:p>
      </dgm:t>
    </dgm:pt>
    <dgm:pt modelId="{43FF0E6F-E75A-40DB-97D4-413BDACE02D7}" type="sibTrans" cxnId="{5CBF5D49-C625-4090-A8B5-90BCB5D3A2FC}">
      <dgm:prSet/>
      <dgm:spPr/>
      <dgm:t>
        <a:bodyPr/>
        <a:lstStyle/>
        <a:p>
          <a:endParaRPr lang="en-CA"/>
        </a:p>
      </dgm:t>
    </dgm:pt>
    <dgm:pt modelId="{BD0BAF64-44F3-4E24-AA44-AE06EAC8498A}">
      <dgm:prSet phldrT="[Text]"/>
      <dgm:spPr/>
      <dgm:t>
        <a:bodyPr/>
        <a:lstStyle/>
        <a:p>
          <a:r>
            <a:rPr lang="en-US" altLang="zh-CN" dirty="0"/>
            <a:t>Python/Django</a:t>
          </a:r>
          <a:endParaRPr lang="en-CA" dirty="0"/>
        </a:p>
      </dgm:t>
    </dgm:pt>
    <dgm:pt modelId="{0D5327EF-9BB1-4BD7-A70B-F07E58D9F6D9}" type="parTrans" cxnId="{A8189C26-CE77-4D1D-9B2D-31C5D5C5A4D7}">
      <dgm:prSet/>
      <dgm:spPr/>
      <dgm:t>
        <a:bodyPr/>
        <a:lstStyle/>
        <a:p>
          <a:endParaRPr lang="en-CA"/>
        </a:p>
      </dgm:t>
    </dgm:pt>
    <dgm:pt modelId="{D10BBE7E-4685-4A37-8F8A-7E423EC834D5}" type="sibTrans" cxnId="{A8189C26-CE77-4D1D-9B2D-31C5D5C5A4D7}">
      <dgm:prSet/>
      <dgm:spPr/>
      <dgm:t>
        <a:bodyPr/>
        <a:lstStyle/>
        <a:p>
          <a:endParaRPr lang="en-CA"/>
        </a:p>
      </dgm:t>
    </dgm:pt>
    <dgm:pt modelId="{53BE35EB-4781-430B-9ACB-72E554D66861}">
      <dgm:prSet phldrT="[Text]"/>
      <dgm:spPr/>
      <dgm:t>
        <a:bodyPr/>
        <a:lstStyle/>
        <a:p>
          <a:r>
            <a:rPr lang="en-US" altLang="zh-CN" dirty="0"/>
            <a:t>NodeJS</a:t>
          </a:r>
          <a:endParaRPr lang="en-CA" dirty="0"/>
        </a:p>
      </dgm:t>
    </dgm:pt>
    <dgm:pt modelId="{4A96C9B3-97AC-4B9E-AF9E-D245B04E02AA}" type="parTrans" cxnId="{83F63159-E730-4C27-BECF-2B4829474B88}">
      <dgm:prSet/>
      <dgm:spPr/>
      <dgm:t>
        <a:bodyPr/>
        <a:lstStyle/>
        <a:p>
          <a:endParaRPr lang="en-CA"/>
        </a:p>
      </dgm:t>
    </dgm:pt>
    <dgm:pt modelId="{9708D94D-D5BD-4E62-A91E-90C6B82CBAA2}" type="sibTrans" cxnId="{83F63159-E730-4C27-BECF-2B4829474B88}">
      <dgm:prSet/>
      <dgm:spPr/>
      <dgm:t>
        <a:bodyPr/>
        <a:lstStyle/>
        <a:p>
          <a:endParaRPr lang="en-CA"/>
        </a:p>
      </dgm:t>
    </dgm:pt>
    <dgm:pt modelId="{03AAD140-F4E4-4289-B0ED-2BF36E0C9501}" type="pres">
      <dgm:prSet presAssocID="{16CBC629-BBFD-4F9A-B882-035B39991D1B}" presName="Name0" presStyleCnt="0">
        <dgm:presLayoutVars>
          <dgm:dir/>
          <dgm:animLvl val="lvl"/>
          <dgm:resizeHandles val="exact"/>
        </dgm:presLayoutVars>
      </dgm:prSet>
      <dgm:spPr/>
    </dgm:pt>
    <dgm:pt modelId="{45B4E2FA-1813-40E4-BE99-BEE8940DE7E8}" type="pres">
      <dgm:prSet presAssocID="{EFD308F6-D1B3-4C0C-9855-44828DA5C44A}" presName="linNode" presStyleCnt="0"/>
      <dgm:spPr/>
    </dgm:pt>
    <dgm:pt modelId="{EF58C255-A9FF-44DF-87AE-4C71C03EB78A}" type="pres">
      <dgm:prSet presAssocID="{EFD308F6-D1B3-4C0C-9855-44828DA5C44A}" presName="parentText" presStyleLbl="node1" presStyleIdx="0" presStyleCnt="5" custScaleY="100066">
        <dgm:presLayoutVars>
          <dgm:chMax val="1"/>
          <dgm:bulletEnabled val="1"/>
        </dgm:presLayoutVars>
      </dgm:prSet>
      <dgm:spPr/>
    </dgm:pt>
    <dgm:pt modelId="{02D7DC00-DB3D-45CB-8D73-DF95CFA49EBB}" type="pres">
      <dgm:prSet presAssocID="{EFD308F6-D1B3-4C0C-9855-44828DA5C44A}" presName="descendantText" presStyleLbl="alignAccFollowNode1" presStyleIdx="0" presStyleCnt="5">
        <dgm:presLayoutVars>
          <dgm:bulletEnabled val="1"/>
        </dgm:presLayoutVars>
      </dgm:prSet>
      <dgm:spPr/>
    </dgm:pt>
    <dgm:pt modelId="{76B53602-2A20-43C8-89C2-C451F5D1FEEA}" type="pres">
      <dgm:prSet presAssocID="{01A319AE-E22F-4DF8-A5DF-8756B651348A}" presName="sp" presStyleCnt="0"/>
      <dgm:spPr/>
    </dgm:pt>
    <dgm:pt modelId="{015C7EEC-A410-4911-8EB1-5E156CB80931}" type="pres">
      <dgm:prSet presAssocID="{BC445C4B-E5F4-4993-8ADA-39848656E562}" presName="linNode" presStyleCnt="0"/>
      <dgm:spPr/>
    </dgm:pt>
    <dgm:pt modelId="{ADA20547-6044-4033-8051-C7DADEA09DF6}" type="pres">
      <dgm:prSet presAssocID="{BC445C4B-E5F4-4993-8ADA-39848656E56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821AB0C-899B-426A-9356-1793E5568F8D}" type="pres">
      <dgm:prSet presAssocID="{BC445C4B-E5F4-4993-8ADA-39848656E562}" presName="descendantText" presStyleLbl="alignAccFollowNode1" presStyleIdx="1" presStyleCnt="5" custLinFactNeighborX="0" custLinFactNeighborY="0">
        <dgm:presLayoutVars>
          <dgm:bulletEnabled val="1"/>
        </dgm:presLayoutVars>
      </dgm:prSet>
      <dgm:spPr/>
    </dgm:pt>
    <dgm:pt modelId="{952D3042-3EF0-4248-B888-12D3FA6731A8}" type="pres">
      <dgm:prSet presAssocID="{37303ECB-36E1-44D2-84E6-61F1B8D54B13}" presName="sp" presStyleCnt="0"/>
      <dgm:spPr/>
    </dgm:pt>
    <dgm:pt modelId="{13EA9FAC-9051-4E01-8F88-BF9A3E0F5BAC}" type="pres">
      <dgm:prSet presAssocID="{33A7936C-4671-484A-A1C1-DEFFD7A56C94}" presName="linNode" presStyleCnt="0"/>
      <dgm:spPr/>
    </dgm:pt>
    <dgm:pt modelId="{87BFDA73-7FD5-46F8-BE56-D14799BB4D9D}" type="pres">
      <dgm:prSet presAssocID="{33A7936C-4671-484A-A1C1-DEFFD7A56C94}" presName="parentText" presStyleLbl="node1" presStyleIdx="2" presStyleCnt="5" custLinFactNeighborY="3835">
        <dgm:presLayoutVars>
          <dgm:chMax val="1"/>
          <dgm:bulletEnabled val="1"/>
        </dgm:presLayoutVars>
      </dgm:prSet>
      <dgm:spPr/>
    </dgm:pt>
    <dgm:pt modelId="{D38B58D5-8AF6-4025-90B7-493CF23D3556}" type="pres">
      <dgm:prSet presAssocID="{33A7936C-4671-484A-A1C1-DEFFD7A56C94}" presName="descendantText" presStyleLbl="alignAccFollowNode1" presStyleIdx="2" presStyleCnt="5">
        <dgm:presLayoutVars>
          <dgm:bulletEnabled val="1"/>
        </dgm:presLayoutVars>
      </dgm:prSet>
      <dgm:spPr/>
    </dgm:pt>
    <dgm:pt modelId="{751B3F24-81C2-4576-BDFB-68A4DCAB9411}" type="pres">
      <dgm:prSet presAssocID="{EDD2D2AC-59C0-40BA-B6A0-9609A7F0ADD2}" presName="sp" presStyleCnt="0"/>
      <dgm:spPr/>
    </dgm:pt>
    <dgm:pt modelId="{8A6B6F1C-7E80-4D50-A498-58DD96FE37AB}" type="pres">
      <dgm:prSet presAssocID="{B0445115-083F-40AC-9D07-C334FCDF7275}" presName="linNode" presStyleCnt="0"/>
      <dgm:spPr/>
    </dgm:pt>
    <dgm:pt modelId="{C4507207-D1F7-49E5-B9EE-BE65B1427723}" type="pres">
      <dgm:prSet presAssocID="{B0445115-083F-40AC-9D07-C334FCDF727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9C88E13-2AA0-4BD7-9E72-0B61CF230BB8}" type="pres">
      <dgm:prSet presAssocID="{B0445115-083F-40AC-9D07-C334FCDF7275}" presName="descendantText" presStyleLbl="alignAccFollowNode1" presStyleIdx="3" presStyleCnt="5">
        <dgm:presLayoutVars>
          <dgm:bulletEnabled val="1"/>
        </dgm:presLayoutVars>
      </dgm:prSet>
      <dgm:spPr/>
    </dgm:pt>
    <dgm:pt modelId="{1D0C4669-0505-4927-A4DE-FC8615CE109A}" type="pres">
      <dgm:prSet presAssocID="{462E4723-A243-4781-BF62-1321FF90288B}" presName="sp" presStyleCnt="0"/>
      <dgm:spPr/>
    </dgm:pt>
    <dgm:pt modelId="{5B7B2A6A-E9F7-4BD0-969A-E52F9AFBF079}" type="pres">
      <dgm:prSet presAssocID="{08EC9854-23B5-4A00-B56C-5AD5237BDA5A}" presName="linNode" presStyleCnt="0"/>
      <dgm:spPr/>
    </dgm:pt>
    <dgm:pt modelId="{0A4E74F9-596B-4EC3-B1FA-61E2CCDA857D}" type="pres">
      <dgm:prSet presAssocID="{08EC9854-23B5-4A00-B56C-5AD5237BDA5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C6622CD8-E39E-46F5-B2C2-F021104CF138}" type="pres">
      <dgm:prSet presAssocID="{08EC9854-23B5-4A00-B56C-5AD5237BDA5A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2B6FD405-4970-43A3-8C65-C575D506949E}" srcId="{B0445115-083F-40AC-9D07-C334FCDF7275}" destId="{F52A7659-499D-4F69-8CD0-C9D46B39F12F}" srcOrd="0" destOrd="0" parTransId="{ACA0A9CF-50E9-410C-8401-BA298DD7304E}" sibTransId="{7EA9F38E-0463-4586-A1FD-BED73596FF22}"/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CE391F23-1924-4480-8327-87B1E135CC60}" srcId="{B0445115-083F-40AC-9D07-C334FCDF7275}" destId="{EE9BAB49-5536-4BB6-B880-0F0751938011}" srcOrd="1" destOrd="0" parTransId="{6292B3D7-132A-4669-858B-E3F17ACBB506}" sibTransId="{01EBA37C-DEA0-41A0-9098-663D14781DC1}"/>
    <dgm:cxn modelId="{A8189C26-CE77-4D1D-9B2D-31C5D5C5A4D7}" srcId="{BC445C4B-E5F4-4993-8ADA-39848656E562}" destId="{BD0BAF64-44F3-4E24-AA44-AE06EAC8498A}" srcOrd="1" destOrd="0" parTransId="{0D5327EF-9BB1-4BD7-A70B-F07E58D9F6D9}" sibTransId="{D10BBE7E-4685-4A37-8F8A-7E423EC834D5}"/>
    <dgm:cxn modelId="{F69FE231-FB12-46C6-B638-69498F6FA99E}" srcId="{33A7936C-4671-484A-A1C1-DEFFD7A56C94}" destId="{3E49AD42-3C39-49FD-9741-980ADD741306}" srcOrd="1" destOrd="0" parTransId="{C8E4509A-2ECB-4F96-A941-19EDBA708479}" sibTransId="{935B2A47-987D-4738-B573-EF1FFA833F6B}"/>
    <dgm:cxn modelId="{58DB1835-39AD-4C5D-A544-4779C9DB8637}" type="presOf" srcId="{BC445C4B-E5F4-4993-8ADA-39848656E562}" destId="{ADA20547-6044-4033-8051-C7DADEA09DF6}" srcOrd="0" destOrd="0" presId="urn:microsoft.com/office/officeart/2005/8/layout/vList5"/>
    <dgm:cxn modelId="{DE794D3F-6733-4583-8F96-727E9A862C12}" type="presOf" srcId="{60A6C7D1-1500-40C0-924C-911D61E0D6A2}" destId="{D38B58D5-8AF6-4025-90B7-493CF23D3556}" srcOrd="0" destOrd="0" presId="urn:microsoft.com/office/officeart/2005/8/layout/vList5"/>
    <dgm:cxn modelId="{5CBF5D49-C625-4090-A8B5-90BCB5D3A2FC}" srcId="{08EC9854-23B5-4A00-B56C-5AD5237BDA5A}" destId="{77E4BAF5-5222-4AC3-9448-CC2DA3AF4DCC}" srcOrd="1" destOrd="0" parTransId="{8542936A-C029-48E7-943C-6C6D60BC0F3D}" sibTransId="{43FF0E6F-E75A-40DB-97D4-413BDACE02D7}"/>
    <dgm:cxn modelId="{8480134C-99E3-445F-9034-A8D3546BC88A}" type="presOf" srcId="{3E49AD42-3C39-49FD-9741-980ADD741306}" destId="{D38B58D5-8AF6-4025-90B7-493CF23D3556}" srcOrd="0" destOrd="1" presId="urn:microsoft.com/office/officeart/2005/8/layout/vList5"/>
    <dgm:cxn modelId="{E620764F-BAF2-4D32-837F-48C9B0EF9293}" type="presOf" srcId="{0A04856D-7682-4BDA-8210-3DB9D6411272}" destId="{02D7DC00-DB3D-45CB-8D73-DF95CFA49EBB}" srcOrd="0" destOrd="0" presId="urn:microsoft.com/office/officeart/2005/8/layout/vList5"/>
    <dgm:cxn modelId="{A89EAD77-27A3-48BD-BFE1-8305153AA19C}" type="presOf" srcId="{EFD308F6-D1B3-4C0C-9855-44828DA5C44A}" destId="{EF58C255-A9FF-44DF-87AE-4C71C03EB78A}" srcOrd="0" destOrd="0" presId="urn:microsoft.com/office/officeart/2005/8/layout/vList5"/>
    <dgm:cxn modelId="{EC60C357-992F-413B-AFB2-375A45C20C52}" srcId="{EFD308F6-D1B3-4C0C-9855-44828DA5C44A}" destId="{6B0FCF32-08C4-4CE2-BCFC-77C2A2D0A922}" srcOrd="1" destOrd="0" parTransId="{A1BB6132-1EF8-4E61-9AFE-2449434606D6}" sibTransId="{313DB980-71F4-4A15-90B5-7287225E7873}"/>
    <dgm:cxn modelId="{83F63159-E730-4C27-BECF-2B4829474B88}" srcId="{EFD308F6-D1B3-4C0C-9855-44828DA5C44A}" destId="{53BE35EB-4781-430B-9ACB-72E554D66861}" srcOrd="2" destOrd="0" parTransId="{4A96C9B3-97AC-4B9E-AF9E-D245B04E02AA}" sibTransId="{9708D94D-D5BD-4E62-A91E-90C6B82CBAA2}"/>
    <dgm:cxn modelId="{921A3986-5597-4A89-9BB7-AA13A0B2E758}" type="presOf" srcId="{08EC9854-23B5-4A00-B56C-5AD5237BDA5A}" destId="{0A4E74F9-596B-4EC3-B1FA-61E2CCDA857D}" srcOrd="0" destOrd="0" presId="urn:microsoft.com/office/officeart/2005/8/layout/vList5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B242C89A-E59A-4295-87DC-6BA9BD2AD38E}" type="presOf" srcId="{BD0BAF64-44F3-4E24-AA44-AE06EAC8498A}" destId="{D821AB0C-899B-426A-9356-1793E5568F8D}" srcOrd="0" destOrd="1" presId="urn:microsoft.com/office/officeart/2005/8/layout/vList5"/>
    <dgm:cxn modelId="{BE84D29B-DA10-45D7-9F55-248A5AFA4678}" type="presOf" srcId="{33A7936C-4671-484A-A1C1-DEFFD7A56C94}" destId="{87BFDA73-7FD5-46F8-BE56-D14799BB4D9D}" srcOrd="0" destOrd="0" presId="urn:microsoft.com/office/officeart/2005/8/layout/vList5"/>
    <dgm:cxn modelId="{47F8809C-367A-4152-9F0D-C749DFC8DC33}" type="presOf" srcId="{77E4BAF5-5222-4AC3-9448-CC2DA3AF4DCC}" destId="{C6622CD8-E39E-46F5-B2C2-F021104CF138}" srcOrd="0" destOrd="1" presId="urn:microsoft.com/office/officeart/2005/8/layout/vList5"/>
    <dgm:cxn modelId="{D465C79E-D611-4C04-8A04-C3ECFBBA2878}" type="presOf" srcId="{EE9BAB49-5536-4BB6-B880-0F0751938011}" destId="{B9C88E13-2AA0-4BD7-9E72-0B61CF230BB8}" srcOrd="0" destOrd="1" presId="urn:microsoft.com/office/officeart/2005/8/layout/vList5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30E5E3B3-E08E-4AD0-9FF9-2D8A21663BE2}" srcId="{16CBC629-BBFD-4F9A-B882-035B39991D1B}" destId="{08EC9854-23B5-4A00-B56C-5AD5237BDA5A}" srcOrd="4" destOrd="0" parTransId="{C67125C2-83AF-4E2F-B25E-A53D6977E858}" sibTransId="{458701DE-B161-4AF0-9CB4-E092C2B179BB}"/>
    <dgm:cxn modelId="{5E8377B5-B04A-4E67-A527-51CF793CB918}" type="presOf" srcId="{7435A510-A477-4886-AFEB-EBC224DA7B5A}" destId="{C6622CD8-E39E-46F5-B2C2-F021104CF138}" srcOrd="0" destOrd="0" presId="urn:microsoft.com/office/officeart/2005/8/layout/vList5"/>
    <dgm:cxn modelId="{2754AFBF-FD51-472D-9C26-F971DBFCFAB6}" type="presOf" srcId="{B0445115-083F-40AC-9D07-C334FCDF7275}" destId="{C4507207-D1F7-49E5-B9EE-BE65B1427723}" srcOrd="0" destOrd="0" presId="urn:microsoft.com/office/officeart/2005/8/layout/vList5"/>
    <dgm:cxn modelId="{1C9928C0-1108-4CE5-8E3C-207AC688E91A}" type="presOf" srcId="{16CBC629-BBFD-4F9A-B882-035B39991D1B}" destId="{03AAD140-F4E4-4289-B0ED-2BF36E0C9501}" srcOrd="0" destOrd="0" presId="urn:microsoft.com/office/officeart/2005/8/layout/vList5"/>
    <dgm:cxn modelId="{096085C3-907F-4FDB-A0B8-01BA2BA50A1B}" srcId="{08EC9854-23B5-4A00-B56C-5AD5237BDA5A}" destId="{7435A510-A477-4886-AFEB-EBC224DA7B5A}" srcOrd="0" destOrd="0" parTransId="{DCFA1B44-A72E-4328-9DEA-8F10D89518E6}" sibTransId="{3AD4D5D5-9A13-4253-9CEE-19CC10F5A2DB}"/>
    <dgm:cxn modelId="{9FDE62C4-F57B-4FA6-A89D-D05478D06083}" type="presOf" srcId="{53BE35EB-4781-430B-9ACB-72E554D66861}" destId="{02D7DC00-DB3D-45CB-8D73-DF95CFA49EBB}" srcOrd="0" destOrd="2" presId="urn:microsoft.com/office/officeart/2005/8/layout/vList5"/>
    <dgm:cxn modelId="{A74577C6-C1F8-4B5B-AD1B-7311EECE2A86}" type="presOf" srcId="{6B0FCF32-08C4-4CE2-BCFC-77C2A2D0A922}" destId="{02D7DC00-DB3D-45CB-8D73-DF95CFA49EBB}" srcOrd="0" destOrd="1" presId="urn:microsoft.com/office/officeart/2005/8/layout/vList5"/>
    <dgm:cxn modelId="{4BC595D8-9AAB-4151-9F52-028F01909638}" type="presOf" srcId="{F52A7659-499D-4F69-8CD0-C9D46B39F12F}" destId="{B9C88E13-2AA0-4BD7-9E72-0B61CF230BB8}" srcOrd="0" destOrd="0" presId="urn:microsoft.com/office/officeart/2005/8/layout/vList5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8053E5F4-DEF8-4EE6-B7B8-4346959BC74F}" type="presOf" srcId="{6FFFB86E-0523-47A7-ACAD-3853A67EE633}" destId="{D821AB0C-899B-426A-9356-1793E5568F8D}" srcOrd="0" destOrd="0" presId="urn:microsoft.com/office/officeart/2005/8/layout/vList5"/>
    <dgm:cxn modelId="{555CD8F8-7CE1-4F69-8D51-62D277736CC2}" srcId="{16CBC629-BBFD-4F9A-B882-035B39991D1B}" destId="{B0445115-083F-40AC-9D07-C334FCDF7275}" srcOrd="3" destOrd="0" parTransId="{EFC304DF-701B-4317-BB71-6D5532DCE128}" sibTransId="{462E4723-A243-4781-BF62-1321FF90288B}"/>
    <dgm:cxn modelId="{26555D7B-E908-40F8-B483-A53742DF1136}" type="presParOf" srcId="{03AAD140-F4E4-4289-B0ED-2BF36E0C9501}" destId="{45B4E2FA-1813-40E4-BE99-BEE8940DE7E8}" srcOrd="0" destOrd="0" presId="urn:microsoft.com/office/officeart/2005/8/layout/vList5"/>
    <dgm:cxn modelId="{DBE3CFD3-4A2C-4CB8-AB4D-8585C4AE5132}" type="presParOf" srcId="{45B4E2FA-1813-40E4-BE99-BEE8940DE7E8}" destId="{EF58C255-A9FF-44DF-87AE-4C71C03EB78A}" srcOrd="0" destOrd="0" presId="urn:microsoft.com/office/officeart/2005/8/layout/vList5"/>
    <dgm:cxn modelId="{E44A6D7C-22FD-49A7-9CCC-CBE0FF622708}" type="presParOf" srcId="{45B4E2FA-1813-40E4-BE99-BEE8940DE7E8}" destId="{02D7DC00-DB3D-45CB-8D73-DF95CFA49EBB}" srcOrd="1" destOrd="0" presId="urn:microsoft.com/office/officeart/2005/8/layout/vList5"/>
    <dgm:cxn modelId="{036A918F-9BFE-4DE8-921B-D9305A114758}" type="presParOf" srcId="{03AAD140-F4E4-4289-B0ED-2BF36E0C9501}" destId="{76B53602-2A20-43C8-89C2-C451F5D1FEEA}" srcOrd="1" destOrd="0" presId="urn:microsoft.com/office/officeart/2005/8/layout/vList5"/>
    <dgm:cxn modelId="{8668C98B-98BB-4BFB-98ED-D8EFD06D93F5}" type="presParOf" srcId="{03AAD140-F4E4-4289-B0ED-2BF36E0C9501}" destId="{015C7EEC-A410-4911-8EB1-5E156CB80931}" srcOrd="2" destOrd="0" presId="urn:microsoft.com/office/officeart/2005/8/layout/vList5"/>
    <dgm:cxn modelId="{AFA0F7EC-4787-4ACE-A191-A33B3D9D28D3}" type="presParOf" srcId="{015C7EEC-A410-4911-8EB1-5E156CB80931}" destId="{ADA20547-6044-4033-8051-C7DADEA09DF6}" srcOrd="0" destOrd="0" presId="urn:microsoft.com/office/officeart/2005/8/layout/vList5"/>
    <dgm:cxn modelId="{C2593C9D-0253-4ECF-BE24-6E4CA4B3CDF5}" type="presParOf" srcId="{015C7EEC-A410-4911-8EB1-5E156CB80931}" destId="{D821AB0C-899B-426A-9356-1793E5568F8D}" srcOrd="1" destOrd="0" presId="urn:microsoft.com/office/officeart/2005/8/layout/vList5"/>
    <dgm:cxn modelId="{FF9D208A-5418-416A-A593-8E0FE5D82A65}" type="presParOf" srcId="{03AAD140-F4E4-4289-B0ED-2BF36E0C9501}" destId="{952D3042-3EF0-4248-B888-12D3FA6731A8}" srcOrd="3" destOrd="0" presId="urn:microsoft.com/office/officeart/2005/8/layout/vList5"/>
    <dgm:cxn modelId="{8EE8F795-1C98-4A89-BF6C-61A7D01B7B3B}" type="presParOf" srcId="{03AAD140-F4E4-4289-B0ED-2BF36E0C9501}" destId="{13EA9FAC-9051-4E01-8F88-BF9A3E0F5BAC}" srcOrd="4" destOrd="0" presId="urn:microsoft.com/office/officeart/2005/8/layout/vList5"/>
    <dgm:cxn modelId="{F4FBD84C-1C5C-4EAD-9F63-01FB85AC5205}" type="presParOf" srcId="{13EA9FAC-9051-4E01-8F88-BF9A3E0F5BAC}" destId="{87BFDA73-7FD5-46F8-BE56-D14799BB4D9D}" srcOrd="0" destOrd="0" presId="urn:microsoft.com/office/officeart/2005/8/layout/vList5"/>
    <dgm:cxn modelId="{BB3A4B67-E7AA-4F20-953C-9C0EAFF46EF7}" type="presParOf" srcId="{13EA9FAC-9051-4E01-8F88-BF9A3E0F5BAC}" destId="{D38B58D5-8AF6-4025-90B7-493CF23D3556}" srcOrd="1" destOrd="0" presId="urn:microsoft.com/office/officeart/2005/8/layout/vList5"/>
    <dgm:cxn modelId="{00EFFF04-2694-4178-81E8-B08BBAF8317A}" type="presParOf" srcId="{03AAD140-F4E4-4289-B0ED-2BF36E0C9501}" destId="{751B3F24-81C2-4576-BDFB-68A4DCAB9411}" srcOrd="5" destOrd="0" presId="urn:microsoft.com/office/officeart/2005/8/layout/vList5"/>
    <dgm:cxn modelId="{4A935404-59C7-4566-9B92-7CA69DBBC7AC}" type="presParOf" srcId="{03AAD140-F4E4-4289-B0ED-2BF36E0C9501}" destId="{8A6B6F1C-7E80-4D50-A498-58DD96FE37AB}" srcOrd="6" destOrd="0" presId="urn:microsoft.com/office/officeart/2005/8/layout/vList5"/>
    <dgm:cxn modelId="{B489C08E-DD22-4ECA-92A1-63FD981191D0}" type="presParOf" srcId="{8A6B6F1C-7E80-4D50-A498-58DD96FE37AB}" destId="{C4507207-D1F7-49E5-B9EE-BE65B1427723}" srcOrd="0" destOrd="0" presId="urn:microsoft.com/office/officeart/2005/8/layout/vList5"/>
    <dgm:cxn modelId="{817F23D6-318C-4752-9201-91A23BF036B9}" type="presParOf" srcId="{8A6B6F1C-7E80-4D50-A498-58DD96FE37AB}" destId="{B9C88E13-2AA0-4BD7-9E72-0B61CF230BB8}" srcOrd="1" destOrd="0" presId="urn:microsoft.com/office/officeart/2005/8/layout/vList5"/>
    <dgm:cxn modelId="{3F527497-3F08-49D7-8F4B-F1DCFC53F662}" type="presParOf" srcId="{03AAD140-F4E4-4289-B0ED-2BF36E0C9501}" destId="{1D0C4669-0505-4927-A4DE-FC8615CE109A}" srcOrd="7" destOrd="0" presId="urn:microsoft.com/office/officeart/2005/8/layout/vList5"/>
    <dgm:cxn modelId="{E93FEC4D-D8C3-4AFF-B359-2F7865EC79EE}" type="presParOf" srcId="{03AAD140-F4E4-4289-B0ED-2BF36E0C9501}" destId="{5B7B2A6A-E9F7-4BD0-969A-E52F9AFBF079}" srcOrd="8" destOrd="0" presId="urn:microsoft.com/office/officeart/2005/8/layout/vList5"/>
    <dgm:cxn modelId="{0FE1A974-429F-40BD-89D1-FC67623AD761}" type="presParOf" srcId="{5B7B2A6A-E9F7-4BD0-969A-E52F9AFBF079}" destId="{0A4E74F9-596B-4EC3-B1FA-61E2CCDA857D}" srcOrd="0" destOrd="0" presId="urn:microsoft.com/office/officeart/2005/8/layout/vList5"/>
    <dgm:cxn modelId="{833863DD-A1BF-4A91-B884-F1DEDD861C52}" type="presParOf" srcId="{5B7B2A6A-E9F7-4BD0-969A-E52F9AFBF079}" destId="{C6622CD8-E39E-46F5-B2C2-F021104CF1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7DC00-DB3D-45CB-8D73-DF95CFA49EBB}">
      <dsp:nvSpPr>
        <dsp:cNvPr id="0" name=""/>
        <dsp:cNvSpPr/>
      </dsp:nvSpPr>
      <dsp:spPr>
        <a:xfrm rot="5400000">
          <a:off x="5162569" y="-2147014"/>
          <a:ext cx="719447" cy="51974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 err="1"/>
            <a:t>Vuejs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H5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NodeJS</a:t>
          </a:r>
          <a:endParaRPr lang="en-CA" sz="1200" kern="1200" dirty="0"/>
        </a:p>
      </dsp:txBody>
      <dsp:txXfrm rot="-5400000">
        <a:off x="2923567" y="127109"/>
        <a:ext cx="5162331" cy="649205"/>
      </dsp:txXfrm>
    </dsp:sp>
    <dsp:sp modelId="{EF58C255-A9FF-44DF-87AE-4C71C03EB78A}">
      <dsp:nvSpPr>
        <dsp:cNvPr id="0" name=""/>
        <dsp:cNvSpPr/>
      </dsp:nvSpPr>
      <dsp:spPr>
        <a:xfrm>
          <a:off x="0" y="1760"/>
          <a:ext cx="2923566" cy="899902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前端</a:t>
          </a:r>
          <a:endParaRPr lang="en-CA" sz="3300" kern="1200" dirty="0"/>
        </a:p>
      </dsp:txBody>
      <dsp:txXfrm>
        <a:off x="43930" y="45690"/>
        <a:ext cx="2835706" cy="812042"/>
      </dsp:txXfrm>
    </dsp:sp>
    <dsp:sp modelId="{D821AB0C-899B-426A-9356-1793E5568F8D}">
      <dsp:nvSpPr>
        <dsp:cNvPr id="0" name=""/>
        <dsp:cNvSpPr/>
      </dsp:nvSpPr>
      <dsp:spPr>
        <a:xfrm rot="5400000">
          <a:off x="5173371" y="-1207526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NGINX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Python/Django</a:t>
          </a:r>
          <a:endParaRPr lang="en-CA" sz="1200" kern="1200" dirty="0"/>
        </a:p>
      </dsp:txBody>
      <dsp:txXfrm rot="-5400000">
        <a:off x="2929286" y="1071680"/>
        <a:ext cx="5172497" cy="649205"/>
      </dsp:txXfrm>
    </dsp:sp>
    <dsp:sp modelId="{ADA20547-6044-4033-8051-C7DADEA09DF6}">
      <dsp:nvSpPr>
        <dsp:cNvPr id="0" name=""/>
        <dsp:cNvSpPr/>
      </dsp:nvSpPr>
      <dsp:spPr>
        <a:xfrm>
          <a:off x="0" y="946627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后端</a:t>
          </a:r>
          <a:endParaRPr lang="en-US" altLang="zh-CN" sz="3300" kern="1200" dirty="0"/>
        </a:p>
      </dsp:txBody>
      <dsp:txXfrm>
        <a:off x="43901" y="990528"/>
        <a:ext cx="2841483" cy="811506"/>
      </dsp:txXfrm>
    </dsp:sp>
    <dsp:sp modelId="{D38B58D5-8AF6-4025-90B7-493CF23D3556}">
      <dsp:nvSpPr>
        <dsp:cNvPr id="0" name=""/>
        <dsp:cNvSpPr/>
      </dsp:nvSpPr>
      <dsp:spPr>
        <a:xfrm rot="5400000">
          <a:off x="5173371" y="-263252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RabbitMQ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 err="1"/>
            <a:t>MemCache</a:t>
          </a:r>
          <a:r>
            <a:rPr lang="zh-CN" altLang="en-US" sz="1200" kern="1200" dirty="0"/>
            <a:t>， </a:t>
          </a:r>
          <a:r>
            <a:rPr lang="en-US" altLang="zh-CN" sz="1200" kern="1200" dirty="0" err="1"/>
            <a:t>Redis</a:t>
          </a:r>
          <a:endParaRPr lang="en-CA" sz="1200" kern="1200" dirty="0"/>
        </a:p>
      </dsp:txBody>
      <dsp:txXfrm rot="-5400000">
        <a:off x="2929286" y="2015954"/>
        <a:ext cx="5172497" cy="649205"/>
      </dsp:txXfrm>
    </dsp:sp>
    <dsp:sp modelId="{87BFDA73-7FD5-46F8-BE56-D14799BB4D9D}">
      <dsp:nvSpPr>
        <dsp:cNvPr id="0" name=""/>
        <dsp:cNvSpPr/>
      </dsp:nvSpPr>
      <dsp:spPr>
        <a:xfrm>
          <a:off x="0" y="1925390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中间件</a:t>
          </a:r>
          <a:endParaRPr lang="en-CA" sz="3300" kern="1200" dirty="0"/>
        </a:p>
      </dsp:txBody>
      <dsp:txXfrm>
        <a:off x="43901" y="1969291"/>
        <a:ext cx="2841483" cy="811506"/>
      </dsp:txXfrm>
    </dsp:sp>
    <dsp:sp modelId="{B9C88E13-2AA0-4BD7-9E72-0B61CF230BB8}">
      <dsp:nvSpPr>
        <dsp:cNvPr id="0" name=""/>
        <dsp:cNvSpPr/>
      </dsp:nvSpPr>
      <dsp:spPr>
        <a:xfrm rot="5400000">
          <a:off x="5173371" y="681021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MySQL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MongoDB</a:t>
          </a:r>
          <a:endParaRPr lang="en-CA" sz="1200" kern="1200" dirty="0"/>
        </a:p>
      </dsp:txBody>
      <dsp:txXfrm rot="-5400000">
        <a:off x="2929286" y="2960228"/>
        <a:ext cx="5172497" cy="649205"/>
      </dsp:txXfrm>
    </dsp:sp>
    <dsp:sp modelId="{C4507207-D1F7-49E5-B9EE-BE65B1427723}">
      <dsp:nvSpPr>
        <dsp:cNvPr id="0" name=""/>
        <dsp:cNvSpPr/>
      </dsp:nvSpPr>
      <dsp:spPr>
        <a:xfrm>
          <a:off x="0" y="2835176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数据库</a:t>
          </a:r>
          <a:endParaRPr lang="en-CA" sz="3300" kern="1200" dirty="0"/>
        </a:p>
      </dsp:txBody>
      <dsp:txXfrm>
        <a:off x="43901" y="2879077"/>
        <a:ext cx="2841483" cy="811506"/>
      </dsp:txXfrm>
    </dsp:sp>
    <dsp:sp modelId="{C6622CD8-E39E-46F5-B2C2-F021104CF138}">
      <dsp:nvSpPr>
        <dsp:cNvPr id="0" name=""/>
        <dsp:cNvSpPr/>
      </dsp:nvSpPr>
      <dsp:spPr>
        <a:xfrm rot="5400000">
          <a:off x="5173371" y="1625296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视频转码服务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CDN</a:t>
          </a:r>
          <a:r>
            <a:rPr lang="zh-CN" altLang="en-US" sz="1200" kern="1200" dirty="0"/>
            <a:t>服务</a:t>
          </a:r>
          <a:endParaRPr lang="en-CA" sz="1200" kern="1200" dirty="0"/>
        </a:p>
      </dsp:txBody>
      <dsp:txXfrm rot="-5400000">
        <a:off x="2929286" y="3904503"/>
        <a:ext cx="5172497" cy="649205"/>
      </dsp:txXfrm>
    </dsp:sp>
    <dsp:sp modelId="{0A4E74F9-596B-4EC3-B1FA-61E2CCDA857D}">
      <dsp:nvSpPr>
        <dsp:cNvPr id="0" name=""/>
        <dsp:cNvSpPr/>
      </dsp:nvSpPr>
      <dsp:spPr>
        <a:xfrm>
          <a:off x="0" y="3779451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第三方服务</a:t>
          </a:r>
          <a:endParaRPr lang="en-CA" sz="3300" kern="1200" dirty="0"/>
        </a:p>
      </dsp:txBody>
      <dsp:txXfrm>
        <a:off x="43901" y="3823352"/>
        <a:ext cx="2841483" cy="81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2018/4/16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7768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228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7558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更新学堂在线标记</a:t>
            </a:r>
            <a:endParaRPr lang="en-US" altLang="zh-CN"/>
          </a:p>
          <a:p>
            <a:r>
              <a:rPr lang="zh-CN" altLang="en-US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2018/4/16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srgbClr val="000000"/>
                </a:solidFill>
              </a:rPr>
              <a:pPr eaLnBrk="1" hangingPunct="1"/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8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89124" y="2739223"/>
            <a:ext cx="4440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学堂在线实施方案</a:t>
            </a:r>
          </a:p>
        </p:txBody>
      </p:sp>
      <p:sp>
        <p:nvSpPr>
          <p:cNvPr id="2" name="矩形 1"/>
          <p:cNvSpPr/>
          <p:nvPr/>
        </p:nvSpPr>
        <p:spPr>
          <a:xfrm>
            <a:off x="5254179" y="3665832"/>
            <a:ext cx="1710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8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13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教学平台</a:t>
            </a:r>
            <a:r>
              <a:rPr lang="en-CA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(LMS)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644EBB-FD3A-48C3-B6EE-3CF7C8DEC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" y="866398"/>
            <a:ext cx="10162306" cy="536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693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13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教学平台</a:t>
            </a:r>
            <a:r>
              <a:rPr lang="en-CA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(LMS)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B6D983-D426-4510-A24F-D4469A3BD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87" y="720154"/>
            <a:ext cx="9011426" cy="54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567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392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内容管理（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CMS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2AD105-30A9-4341-9DEF-DE8623CFB3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5208" y="1397788"/>
            <a:ext cx="4007863" cy="36364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D6836F-9DAA-40CA-9F1E-A1A39D303B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57984" y="1481165"/>
            <a:ext cx="3416433" cy="38956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E5CC3B1-9145-4F77-A7C8-456E17E774D0}"/>
              </a:ext>
            </a:extLst>
          </p:cNvPr>
          <p:cNvSpPr txBox="1"/>
          <p:nvPr/>
        </p:nvSpPr>
        <p:spPr>
          <a:xfrm>
            <a:off x="6812789" y="5222502"/>
            <a:ext cx="390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社区管理：帖子管理</a:t>
            </a:r>
            <a:r>
              <a:rPr lang="en-US" dirty="0"/>
              <a:t>/</a:t>
            </a:r>
            <a:r>
              <a:rPr lang="zh-CN" altLang="en-US" dirty="0"/>
              <a:t>评论管理</a:t>
            </a:r>
            <a:r>
              <a:rPr lang="en-US" dirty="0"/>
              <a:t>/</a:t>
            </a:r>
            <a:r>
              <a:rPr lang="zh-CN" altLang="en-US" dirty="0"/>
              <a:t>用户管理</a:t>
            </a:r>
            <a:r>
              <a:rPr lang="en-US" dirty="0"/>
              <a:t>/</a:t>
            </a:r>
            <a:r>
              <a:rPr lang="zh-CN" altLang="en-US" dirty="0"/>
              <a:t>举报管理</a:t>
            </a:r>
            <a:r>
              <a:rPr lang="en-US" dirty="0"/>
              <a:t>/</a:t>
            </a:r>
            <a:r>
              <a:rPr lang="zh-CN" altLang="en-US" dirty="0"/>
              <a:t>标签管理</a:t>
            </a:r>
            <a:r>
              <a:rPr lang="en-US" altLang="zh-CN" dirty="0"/>
              <a:t>/</a:t>
            </a:r>
            <a:r>
              <a:rPr lang="zh-CN" altLang="en-US" dirty="0"/>
              <a:t>社区公告管理</a:t>
            </a:r>
            <a:r>
              <a:rPr lang="en-US" dirty="0"/>
              <a:t>/Banner</a:t>
            </a:r>
            <a:r>
              <a:rPr lang="zh-CN" altLang="en-US" dirty="0"/>
              <a:t>管理</a:t>
            </a:r>
            <a:r>
              <a:rPr lang="en-US" dirty="0"/>
              <a:t>/</a:t>
            </a:r>
            <a:r>
              <a:rPr lang="zh-CN" altLang="en-US" dirty="0"/>
              <a:t>推荐活动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04627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内容管理</a:t>
            </a:r>
          </a:p>
        </p:txBody>
      </p:sp>
      <p:sp>
        <p:nvSpPr>
          <p:cNvPr id="4" name="AutoShape 4" descr="http://confluence.xuetangx.com/download/attachments/13992666/%E5%B9%B3%E5%8F%B0%E9%80%9A%E7%9F%A5.png?version=1&amp;modificationDate=1514199406000&amp;api=v2">
            <a:extLst>
              <a:ext uri="{FF2B5EF4-FFF2-40B4-BE49-F238E27FC236}">
                <a16:creationId xmlns:a16="http://schemas.microsoft.com/office/drawing/2014/main" id="{E4850FD2-1FC4-4927-BB40-214A9F39CB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BE907E-70E6-49D0-B604-C6D9390A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738312"/>
            <a:ext cx="9639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617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第三方接入</a:t>
            </a:r>
          </a:p>
        </p:txBody>
      </p:sp>
      <p:pic>
        <p:nvPicPr>
          <p:cNvPr id="2050" name="Picture 2" descr="C:\Users\gavinzheng\AppData\Local\YNote\data\zy731@hotmail.com\507c9891cfdc45709e3095d688df1c6e\junzhi003-1.png">
            <a:extLst>
              <a:ext uri="{FF2B5EF4-FFF2-40B4-BE49-F238E27FC236}">
                <a16:creationId xmlns:a16="http://schemas.microsoft.com/office/drawing/2014/main" id="{694D5746-319E-4AF6-BA7D-BDE50257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36" y="1034844"/>
            <a:ext cx="6076051" cy="512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106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第三方接入</a:t>
            </a:r>
          </a:p>
        </p:txBody>
      </p:sp>
      <p:pic>
        <p:nvPicPr>
          <p:cNvPr id="2049" name="Picture 1" descr="C:\Users\gavinzheng\AppData\Local\YNote\data\zy731@hotmail.com\f56367f928e3415591241645caeead97\clipboard.png">
            <a:extLst>
              <a:ext uri="{FF2B5EF4-FFF2-40B4-BE49-F238E27FC236}">
                <a16:creationId xmlns:a16="http://schemas.microsoft.com/office/drawing/2014/main" id="{4813A08E-DCCB-4FF9-881B-74B0F454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0" y="936734"/>
            <a:ext cx="10498907" cy="53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9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8168" y="5025382"/>
            <a:ext cx="2974982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创新教育 改变世界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Education</a:t>
            </a: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4052" y="2668250"/>
            <a:ext cx="1034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微软雅黑"/>
                <a:ea typeface="微软雅黑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7416856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点播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50B7A2-9272-4AE8-AF56-88CCA2B1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20" y="1505214"/>
            <a:ext cx="9144000" cy="426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7446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直播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E5036B-A3C7-4215-98D9-9625BD92B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11" y="1241595"/>
            <a:ext cx="7976212" cy="45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4697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前端技术架构</a:t>
            </a:r>
          </a:p>
        </p:txBody>
      </p:sp>
      <p:pic>
        <p:nvPicPr>
          <p:cNvPr id="5" name="图片 4" descr="new-xuetangx (1).png">
            <a:extLst>
              <a:ext uri="{FF2B5EF4-FFF2-40B4-BE49-F238E27FC236}">
                <a16:creationId xmlns:a16="http://schemas.microsoft.com/office/drawing/2014/main" id="{E8F13FCA-7DCD-40D9-8C53-8319E8B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99" y="423812"/>
            <a:ext cx="8565561" cy="60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37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153141" y="3638030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4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2106" y="2692091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3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5607" y="1780502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2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4542" y="866398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29" y="220067"/>
            <a:ext cx="224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4378" y="1766914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综述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394378" y="114519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5725" y="2681018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教学平台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17064" y="3595122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内容管理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28415" y="4506711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三方接入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905723" y="2059300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928414" y="3884994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417066" y="297340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教务系统部署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717B14-4B07-4FAF-831F-EC202EB4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657" y="627665"/>
            <a:ext cx="6407868" cy="56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65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4" name="Picture 2" descr="C:\ff02219ef8be0d02b86e2475305a34c7">
            <a:extLst>
              <a:ext uri="{FF2B5EF4-FFF2-40B4-BE49-F238E27FC236}">
                <a16:creationId xmlns:a16="http://schemas.microsoft.com/office/drawing/2014/main" id="{25CAD6CC-FE0A-4B54-B652-78BB2DA34B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1228725"/>
            <a:ext cx="8432800" cy="440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0382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1025" name="Picture 1" descr="C:\Users\gavinzheng\AppData\Local\YNote\data\zy731@hotmail.com\cc4a3e6871264dfaa8b5a017ac3dd327\clipboard.png">
            <a:extLst>
              <a:ext uri="{FF2B5EF4-FFF2-40B4-BE49-F238E27FC236}">
                <a16:creationId xmlns:a16="http://schemas.microsoft.com/office/drawing/2014/main" id="{9F657C09-8614-4155-9BA6-271A02E1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07" y="923453"/>
            <a:ext cx="10286867" cy="529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6714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1FAF92-6E88-46AC-B47A-059258209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866398"/>
            <a:ext cx="8798560" cy="54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931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8A3304-A37D-4948-A3B5-2F3652077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50" y="936738"/>
            <a:ext cx="5984700" cy="53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733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</a:t>
            </a:r>
          </a:p>
        </p:txBody>
      </p:sp>
      <p:pic>
        <p:nvPicPr>
          <p:cNvPr id="4" name="图片 3" descr="../../../Downloads/整体逻辑-3.png">
            <a:extLst>
              <a:ext uri="{FF2B5EF4-FFF2-40B4-BE49-F238E27FC236}">
                <a16:creationId xmlns:a16="http://schemas.microsoft.com/office/drawing/2014/main" id="{198C0295-EC41-4BD9-97B7-539C4EB9E5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214" y="898084"/>
            <a:ext cx="8273820" cy="5061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819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资源配置（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Resource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6AE0A-6A55-4752-BD26-1C338CE0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18" y="978333"/>
            <a:ext cx="4722879" cy="530093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D5EFD99-5CD7-4CA9-B6E8-A8BB63F58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77881"/>
              </p:ext>
            </p:extLst>
          </p:nvPr>
        </p:nvGraphicFramePr>
        <p:xfrm>
          <a:off x="6872497" y="1249680"/>
          <a:ext cx="3082247" cy="4989929"/>
        </p:xfrm>
        <a:graphic>
          <a:graphicData uri="http://schemas.openxmlformats.org/drawingml/2006/table">
            <a:tbl>
              <a:tblPr/>
              <a:tblGrid>
                <a:gridCol w="706066">
                  <a:extLst>
                    <a:ext uri="{9D8B030D-6E8A-4147-A177-3AD203B41FA5}">
                      <a16:colId xmlns:a16="http://schemas.microsoft.com/office/drawing/2014/main" val="2509148122"/>
                    </a:ext>
                  </a:extLst>
                </a:gridCol>
                <a:gridCol w="882582">
                  <a:extLst>
                    <a:ext uri="{9D8B030D-6E8A-4147-A177-3AD203B41FA5}">
                      <a16:colId xmlns:a16="http://schemas.microsoft.com/office/drawing/2014/main" val="2516216462"/>
                    </a:ext>
                  </a:extLst>
                </a:gridCol>
                <a:gridCol w="1493599">
                  <a:extLst>
                    <a:ext uri="{9D8B030D-6E8A-4147-A177-3AD203B41FA5}">
                      <a16:colId xmlns:a16="http://schemas.microsoft.com/office/drawing/2014/main" val="3588611993"/>
                    </a:ext>
                  </a:extLst>
                </a:gridCol>
              </a:tblGrid>
              <a:tr h="4138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011" marR="6011" marT="6011" marB="4327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966149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物理机数量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11714"/>
                  </a:ext>
                </a:extLst>
              </a:tr>
              <a:tr h="3904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zabbix+cacti+openvpn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7773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nginx+keepalived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4888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nat+dns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36832"/>
                  </a:ext>
                </a:extLst>
              </a:tr>
              <a:tr h="22152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278320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同伴互评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7860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消息队列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5937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论坛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765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考试系统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63174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moocap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242390"/>
                  </a:ext>
                </a:extLst>
              </a:tr>
              <a:tr h="22152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vpcplatform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36025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2116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memcached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809701"/>
                  </a:ext>
                </a:extLst>
              </a:tr>
              <a:tr h="1583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推荐前端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12811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860014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128182"/>
                  </a:ext>
                </a:extLst>
              </a:tr>
              <a:tr h="9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静态文件存储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97308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74549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271761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教学分析平台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21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663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56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技术栈（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Skill Set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graphicFrame>
        <p:nvGraphicFramePr>
          <p:cNvPr id="9" name="Diagram 4">
            <a:extLst>
              <a:ext uri="{FF2B5EF4-FFF2-40B4-BE49-F238E27FC236}">
                <a16:creationId xmlns:a16="http://schemas.microsoft.com/office/drawing/2014/main" id="{F61B3A32-D192-41FF-8ECD-51B777F32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661100"/>
              </p:ext>
            </p:extLst>
          </p:nvPr>
        </p:nvGraphicFramePr>
        <p:xfrm>
          <a:off x="1943552" y="1139168"/>
          <a:ext cx="813690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6453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22135</TotalTime>
  <Pages>0</Pages>
  <Words>282</Words>
  <Characters>0</Characters>
  <Application>Microsoft Office PowerPoint</Application>
  <DocSecurity>0</DocSecurity>
  <PresentationFormat>宽屏</PresentationFormat>
  <Lines>0</Lines>
  <Paragraphs>100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微软雅黑</vt:lpstr>
      <vt:lpstr>微软雅黑</vt:lpstr>
      <vt:lpstr>宋体</vt:lpstr>
      <vt:lpstr>Arial</vt:lpstr>
      <vt:lpstr>Calibri</vt:lpstr>
      <vt:lpstr>清华MOOC</vt:lpstr>
      <vt:lpstr>1111</vt:lpstr>
      <vt:lpstr>1_1111</vt:lpstr>
      <vt:lpstr>1_清华MOOC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gavinzheng</cp:lastModifiedBy>
  <cp:revision>1935</cp:revision>
  <dcterms:created xsi:type="dcterms:W3CDTF">2014-01-16T12:01:00Z</dcterms:created>
  <dcterms:modified xsi:type="dcterms:W3CDTF">2018-04-15T19:34:16Z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