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20"/>
  </p:notesMasterIdLst>
  <p:sldIdLst>
    <p:sldId id="1386" r:id="rId5"/>
    <p:sldId id="1366" r:id="rId6"/>
    <p:sldId id="1391" r:id="rId7"/>
    <p:sldId id="1397" r:id="rId8"/>
    <p:sldId id="1375" r:id="rId9"/>
    <p:sldId id="1399" r:id="rId10"/>
    <p:sldId id="1392" r:id="rId11"/>
    <p:sldId id="1389" r:id="rId12"/>
    <p:sldId id="1384" r:id="rId13"/>
    <p:sldId id="1400" r:id="rId14"/>
    <p:sldId id="1381" r:id="rId15"/>
    <p:sldId id="1390" r:id="rId16"/>
    <p:sldId id="1388" r:id="rId17"/>
    <p:sldId id="1398" r:id="rId18"/>
    <p:sldId id="1387" r:id="rId19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6609" autoAdjust="0"/>
  </p:normalViewPr>
  <p:slideViewPr>
    <p:cSldViewPr snapToGrid="0" snapToObjects="1">
      <p:cViewPr varScale="1">
        <p:scale>
          <a:sx n="76" d="100"/>
          <a:sy n="76" d="100"/>
        </p:scale>
        <p:origin x="926" y="53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前端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en-US" altLang="zh-CN" dirty="0" err="1"/>
            <a:t>Vuejs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en-US" altLang="zh-CN" dirty="0"/>
            <a:t>NGINX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中间件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en-US" altLang="zh-CN" dirty="0"/>
            <a:t>RabbitMQ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数据库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第三方服务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en-US" altLang="zh-CN" dirty="0"/>
            <a:t>MySQL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视频转码服务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MemCache</a:t>
          </a:r>
          <a:r>
            <a:rPr lang="zh-CN" altLang="en-US" dirty="0"/>
            <a:t>， </a:t>
          </a:r>
          <a:r>
            <a:rPr lang="en-US" altLang="zh-CN" dirty="0" err="1"/>
            <a:t>Redis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MongoDB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/>
      <dgm:spPr/>
      <dgm:t>
        <a:bodyPr/>
        <a:lstStyle/>
        <a:p>
          <a:r>
            <a:rPr lang="en-US" altLang="zh-CN" dirty="0"/>
            <a:t>H5</a:t>
          </a:r>
          <a:endParaRPr lang="en-CA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/>
      <dgm:spPr/>
      <dgm:t>
        <a:bodyPr/>
        <a:lstStyle/>
        <a:p>
          <a:r>
            <a:rPr lang="en-US" altLang="zh-CN" dirty="0"/>
            <a:t>CDN</a:t>
          </a:r>
          <a:r>
            <a:rPr lang="zh-CN" altLang="en-US" dirty="0"/>
            <a:t>服务</a:t>
          </a:r>
          <a:endParaRPr lang="en-CA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/>
      <dgm:spPr/>
      <dgm:t>
        <a:bodyPr/>
        <a:lstStyle/>
        <a:p>
          <a:r>
            <a:rPr lang="en-US" altLang="zh-CN" dirty="0"/>
            <a:t>Python/Django</a:t>
          </a:r>
          <a:endParaRPr lang="en-CA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/>
      <dgm:spPr/>
      <dgm:t>
        <a:bodyPr/>
        <a:lstStyle/>
        <a:p>
          <a:r>
            <a:rPr lang="en-US" altLang="zh-CN" dirty="0"/>
            <a:t>NodeJS</a:t>
          </a:r>
          <a:endParaRPr lang="en-CA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5" custLinFactNeighborX="0" custLinFactNeighborY="0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A8189C26-CE77-4D1D-9B2D-31C5D5C5A4D7}" srcId="{BC445C4B-E5F4-4993-8ADA-39848656E562}" destId="{BD0BAF64-44F3-4E24-AA44-AE06EAC8498A}" srcOrd="1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EC60C357-992F-413B-AFB2-375A45C20C52}" srcId="{EFD308F6-D1B3-4C0C-9855-44828DA5C44A}" destId="{6B0FCF32-08C4-4CE2-BCFC-77C2A2D0A922}" srcOrd="1" destOrd="0" parTransId="{A1BB6132-1EF8-4E61-9AFE-2449434606D6}" sibTransId="{313DB980-71F4-4A15-90B5-7287225E7873}"/>
    <dgm:cxn modelId="{83F63159-E730-4C27-BECF-2B4829474B88}" srcId="{EFD308F6-D1B3-4C0C-9855-44828DA5C44A}" destId="{53BE35EB-4781-430B-9ACB-72E554D66861}" srcOrd="2" destOrd="0" parTransId="{4A96C9B3-97AC-4B9E-AF9E-D245B04E02AA}" sibTransId="{9708D94D-D5BD-4E62-A91E-90C6B82CBAA2}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B242C89A-E59A-4295-87DC-6BA9BD2AD38E}" type="presOf" srcId="{BD0BAF64-44F3-4E24-AA44-AE06EAC8498A}" destId="{D821AB0C-899B-426A-9356-1793E5568F8D}" srcOrd="0" destOrd="1" presId="urn:microsoft.com/office/officeart/2005/8/layout/vList5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47F8809C-367A-4152-9F0D-C749DFC8DC33}" type="presOf" srcId="{77E4BAF5-5222-4AC3-9448-CC2DA3AF4DCC}" destId="{C6622CD8-E39E-46F5-B2C2-F021104CF138}" srcOrd="0" destOrd="1" presId="urn:microsoft.com/office/officeart/2005/8/layout/vList5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9FDE62C4-F57B-4FA6-A89D-D05478D06083}" type="presOf" srcId="{53BE35EB-4781-430B-9ACB-72E554D66861}" destId="{02D7DC00-DB3D-45CB-8D73-DF95CFA49EBB}" srcOrd="0" destOrd="2" presId="urn:microsoft.com/office/officeart/2005/8/layout/vList5"/>
    <dgm:cxn modelId="{A74577C6-C1F8-4B5B-AD1B-7311EECE2A86}" type="presOf" srcId="{6B0FCF32-08C4-4CE2-BCFC-77C2A2D0A922}" destId="{02D7DC00-DB3D-45CB-8D73-DF95CFA49EBB}" srcOrd="0" destOrd="1" presId="urn:microsoft.com/office/officeart/2005/8/layout/vList5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Vuejs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H5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NodeJS</a:t>
          </a:r>
          <a:endParaRPr lang="en-CA" sz="12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前端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NGINX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Python/Django</a:t>
          </a:r>
          <a:endParaRPr lang="en-CA" sz="12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后端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RabbitMQ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MemCache</a:t>
          </a:r>
          <a:r>
            <a:rPr lang="zh-CN" altLang="en-US" sz="1200" kern="1200" dirty="0"/>
            <a:t>， </a:t>
          </a:r>
          <a:r>
            <a:rPr lang="en-US" altLang="zh-CN" sz="1200" kern="1200" dirty="0" err="1"/>
            <a:t>Redis</a:t>
          </a:r>
          <a:endParaRPr lang="en-CA" sz="12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中间件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MySQL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MongoDB</a:t>
          </a:r>
          <a:endParaRPr lang="en-CA" sz="12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数据库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视频转码服务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CDN</a:t>
          </a:r>
          <a:r>
            <a:rPr lang="zh-CN" altLang="en-US" sz="1200" kern="1200" dirty="0"/>
            <a:t>服务</a:t>
          </a:r>
          <a:endParaRPr lang="en-CA" sz="12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第三方服务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2018/4/15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22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55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89124" y="2739223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学堂在线实施方案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6D983-D426-4510-A24F-D4469A3B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7" y="720154"/>
            <a:ext cx="9011426" cy="54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67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92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CMS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AD105-30A9-4341-9DEF-DE8623CFB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5208" y="1397788"/>
            <a:ext cx="4007863" cy="3636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D6836F-9DAA-40CA-9F1E-A1A39D303B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57984" y="1481165"/>
            <a:ext cx="3416433" cy="38956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5CC3B1-9145-4F77-A7C8-456E17E774D0}"/>
              </a:ext>
            </a:extLst>
          </p:cNvPr>
          <p:cNvSpPr txBox="1"/>
          <p:nvPr/>
        </p:nvSpPr>
        <p:spPr>
          <a:xfrm>
            <a:off x="6812789" y="5222502"/>
            <a:ext cx="390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社区管理：帖子管理</a:t>
            </a:r>
            <a:r>
              <a:rPr lang="en-US" dirty="0"/>
              <a:t>/</a:t>
            </a:r>
            <a:r>
              <a:rPr lang="zh-CN" altLang="en-US" dirty="0"/>
              <a:t>评论管理</a:t>
            </a:r>
            <a:r>
              <a:rPr lang="en-US" dirty="0"/>
              <a:t>/</a:t>
            </a:r>
            <a:r>
              <a:rPr lang="zh-CN" altLang="en-US" dirty="0"/>
              <a:t>用户管理</a:t>
            </a:r>
            <a:r>
              <a:rPr lang="en-US" dirty="0"/>
              <a:t>/</a:t>
            </a:r>
            <a:r>
              <a:rPr lang="zh-CN" altLang="en-US" dirty="0"/>
              <a:t>举报管理</a:t>
            </a:r>
            <a:r>
              <a:rPr lang="en-US" dirty="0"/>
              <a:t>/</a:t>
            </a:r>
            <a:r>
              <a:rPr lang="zh-CN" altLang="en-US" dirty="0"/>
              <a:t>标签管理</a:t>
            </a:r>
            <a:r>
              <a:rPr lang="en-US" altLang="zh-CN" dirty="0"/>
              <a:t>/</a:t>
            </a:r>
            <a:r>
              <a:rPr lang="zh-CN" altLang="en-US" dirty="0"/>
              <a:t>社区公告管理</a:t>
            </a:r>
            <a:r>
              <a:rPr lang="en-US" dirty="0"/>
              <a:t>/Banner</a:t>
            </a:r>
            <a:r>
              <a:rPr lang="zh-CN" altLang="en-US" dirty="0"/>
              <a:t>管理</a:t>
            </a:r>
            <a:r>
              <a:rPr lang="en-US" dirty="0"/>
              <a:t>/</a:t>
            </a:r>
            <a:r>
              <a:rPr lang="zh-CN" altLang="en-US" dirty="0"/>
              <a:t>推荐活动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</a:t>
            </a:r>
          </a:p>
        </p:txBody>
      </p:sp>
      <p:sp>
        <p:nvSpPr>
          <p:cNvPr id="4" name="AutoShape 4" descr="http://confluence.xuetangx.com/download/attachments/13992666/%E5%B9%B3%E5%8F%B0%E9%80%9A%E7%9F%A5.png?version=1&amp;modificationDate=1514199406000&amp;api=v2">
            <a:extLst>
              <a:ext uri="{FF2B5EF4-FFF2-40B4-BE49-F238E27FC236}">
                <a16:creationId xmlns:a16="http://schemas.microsoft.com/office/drawing/2014/main" id="{E4850FD2-1FC4-4927-BB40-214A9F39C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BE907E-70E6-49D0-B604-C6D9390A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38312"/>
            <a:ext cx="963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17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50" name="Picture 2" descr="C:\Users\gavinzheng\AppData\Local\YNote\data\zy731@hotmail.com\507c9891cfdc45709e3095d688df1c6e\junzhi003-1.png">
            <a:extLst>
              <a:ext uri="{FF2B5EF4-FFF2-40B4-BE49-F238E27FC236}">
                <a16:creationId xmlns:a16="http://schemas.microsoft.com/office/drawing/2014/main" id="{694D5746-319E-4AF6-BA7D-BDE5025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6" y="1034844"/>
            <a:ext cx="6076051" cy="51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综述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教学平台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内容管理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4" name="Picture 2" descr="C:\ff02219ef8be0d02b86e2475305a34c7">
            <a:extLst>
              <a:ext uri="{FF2B5EF4-FFF2-40B4-BE49-F238E27FC236}">
                <a16:creationId xmlns:a16="http://schemas.microsoft.com/office/drawing/2014/main" id="{25CAD6CC-FE0A-4B54-B652-78BB2DA34B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228725"/>
            <a:ext cx="8432800" cy="440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0382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1025" name="Picture 1" descr="C:\Users\gavinzheng\AppData\Local\YNote\data\zy731@hotmail.com\cc4a3e6871264dfaa8b5a017ac3dd327\clipboard.png">
            <a:extLst>
              <a:ext uri="{FF2B5EF4-FFF2-40B4-BE49-F238E27FC236}">
                <a16:creationId xmlns:a16="http://schemas.microsoft.com/office/drawing/2014/main" id="{9F657C09-8614-4155-9BA6-271A02E1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07" y="923453"/>
            <a:ext cx="10286867" cy="529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FAF92-6E88-46AC-B47A-05925820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866398"/>
            <a:ext cx="8798560" cy="54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8A3304-A37D-4948-A3B5-2F365207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936738"/>
            <a:ext cx="5984700" cy="53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733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7881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6110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44EBB-FD3A-48C3-B6EE-3CF7C8DE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" y="866398"/>
            <a:ext cx="10162306" cy="53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22134</TotalTime>
  <Pages>0</Pages>
  <Words>272</Words>
  <Characters>0</Characters>
  <Application>Microsoft Office PowerPoint</Application>
  <DocSecurity>0</DocSecurity>
  <PresentationFormat>宽屏</PresentationFormat>
  <Lines>0</Lines>
  <Paragraphs>95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微软雅黑</vt:lpstr>
      <vt:lpstr>微软雅黑</vt:lpstr>
      <vt:lpstr>宋体</vt:lpstr>
      <vt:lpstr>Arial</vt:lpstr>
      <vt:lpstr>Calibri</vt:lpstr>
      <vt:lpstr>清华MOOC</vt:lpstr>
      <vt:lpstr>1111</vt:lpstr>
      <vt:lpstr>1_1111</vt:lpstr>
      <vt:lpstr>1_清华MOOC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gavinzheng</cp:lastModifiedBy>
  <cp:revision>1935</cp:revision>
  <dcterms:created xsi:type="dcterms:W3CDTF">2014-01-16T12:01:00Z</dcterms:created>
  <dcterms:modified xsi:type="dcterms:W3CDTF">2018-04-15T19:19:18Z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