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8.jpeg" ContentType="image/jpeg"/>
  <Override PartName="/ppt/media/image7.jpeg" ContentType="image/jpeg"/>
  <Override PartName="/ppt/media/image2.jpeg" ContentType="image/jpeg"/>
  <Override PartName="/ppt/media/image1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Feu clic per editar el format del text del títol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Feu clic per editar el format del text de l'esquema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Segon nivell d'esquema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Tercer nivell d'esquema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Quart nivell d'esquema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Cinquè nivell d'esquema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Sisè nivell d'esquema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Setè nivell d'esquema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" descr=""/>
          <p:cNvPicPr/>
          <p:nvPr/>
        </p:nvPicPr>
        <p:blipFill>
          <a:blip r:embed="rId1"/>
          <a:stretch/>
        </p:blipFill>
        <p:spPr>
          <a:xfrm>
            <a:off x="756000" y="900000"/>
            <a:ext cx="3265200" cy="4814640"/>
          </a:xfrm>
          <a:prstGeom prst="rect">
            <a:avLst/>
          </a:prstGeom>
          <a:ln>
            <a:noFill/>
          </a:ln>
        </p:spPr>
      </p:pic>
      <p:sp>
        <p:nvSpPr>
          <p:cNvPr id="39" name="CustomShape 1"/>
          <p:cNvSpPr/>
          <p:nvPr/>
        </p:nvSpPr>
        <p:spPr>
          <a:xfrm>
            <a:off x="2560320" y="907920"/>
            <a:ext cx="4278600" cy="4958640"/>
          </a:xfrm>
          <a:prstGeom prst="rect">
            <a:avLst/>
          </a:prstGeom>
          <a:solidFill>
            <a:srgbClr val="f4f4f4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3920400" y="3567600"/>
            <a:ext cx="360" cy="536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3839040" y="3902760"/>
            <a:ext cx="160560" cy="20268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5438520" y="3902760"/>
            <a:ext cx="160560" cy="20268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5"/>
          <p:cNvSpPr/>
          <p:nvPr/>
        </p:nvSpPr>
        <p:spPr>
          <a:xfrm flipH="1">
            <a:off x="3999600" y="4005360"/>
            <a:ext cx="1434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6"/>
          <p:cNvSpPr/>
          <p:nvPr/>
        </p:nvSpPr>
        <p:spPr>
          <a:xfrm>
            <a:off x="4645800" y="3912840"/>
            <a:ext cx="160560" cy="20268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7"/>
          <p:cNvSpPr/>
          <p:nvPr/>
        </p:nvSpPr>
        <p:spPr>
          <a:xfrm>
            <a:off x="5458680" y="4376160"/>
            <a:ext cx="160560" cy="20268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8"/>
          <p:cNvSpPr/>
          <p:nvPr/>
        </p:nvSpPr>
        <p:spPr>
          <a:xfrm flipH="1">
            <a:off x="4311000" y="4478400"/>
            <a:ext cx="1143360" cy="1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9"/>
          <p:cNvSpPr/>
          <p:nvPr/>
        </p:nvSpPr>
        <p:spPr>
          <a:xfrm>
            <a:off x="4665960" y="4385880"/>
            <a:ext cx="160560" cy="20268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10"/>
          <p:cNvSpPr/>
          <p:nvPr/>
        </p:nvSpPr>
        <p:spPr>
          <a:xfrm>
            <a:off x="5458680" y="4988880"/>
            <a:ext cx="160560" cy="20268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11"/>
          <p:cNvSpPr/>
          <p:nvPr/>
        </p:nvSpPr>
        <p:spPr>
          <a:xfrm flipH="1">
            <a:off x="4309200" y="5091120"/>
            <a:ext cx="1145160" cy="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12"/>
          <p:cNvSpPr/>
          <p:nvPr/>
        </p:nvSpPr>
        <p:spPr>
          <a:xfrm>
            <a:off x="4665960" y="4998600"/>
            <a:ext cx="160560" cy="20268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13"/>
          <p:cNvSpPr/>
          <p:nvPr/>
        </p:nvSpPr>
        <p:spPr>
          <a:xfrm>
            <a:off x="5754960" y="3822840"/>
            <a:ext cx="976320" cy="24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</a:t>
            </a:r>
            <a:r>
              <a:rPr b="0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52" name="CustomShape 14"/>
          <p:cNvSpPr/>
          <p:nvPr/>
        </p:nvSpPr>
        <p:spPr>
          <a:xfrm>
            <a:off x="5768280" y="4346640"/>
            <a:ext cx="976320" cy="24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</a:t>
            </a:r>
            <a:r>
              <a:rPr b="0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53" name="CustomShape 15"/>
          <p:cNvSpPr/>
          <p:nvPr/>
        </p:nvSpPr>
        <p:spPr>
          <a:xfrm>
            <a:off x="5792760" y="5011560"/>
            <a:ext cx="976320" cy="24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S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54" name="CustomShape 16"/>
          <p:cNvSpPr/>
          <p:nvPr/>
        </p:nvSpPr>
        <p:spPr>
          <a:xfrm>
            <a:off x="3898080" y="5450400"/>
            <a:ext cx="573480" cy="24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Roots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55" name="CustomShape 17"/>
          <p:cNvSpPr/>
          <p:nvPr/>
        </p:nvSpPr>
        <p:spPr>
          <a:xfrm>
            <a:off x="4516920" y="5466240"/>
            <a:ext cx="1475280" cy="24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Rhizosphere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56" name="CustomShape 18"/>
          <p:cNvSpPr/>
          <p:nvPr/>
        </p:nvSpPr>
        <p:spPr>
          <a:xfrm>
            <a:off x="4491720" y="4079520"/>
            <a:ext cx="67140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57" name="CustomShape 19"/>
          <p:cNvSpPr/>
          <p:nvPr/>
        </p:nvSpPr>
        <p:spPr>
          <a:xfrm>
            <a:off x="4491720" y="4568040"/>
            <a:ext cx="67140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58" name="CustomShape 20"/>
          <p:cNvSpPr/>
          <p:nvPr/>
        </p:nvSpPr>
        <p:spPr>
          <a:xfrm>
            <a:off x="4542840" y="5170320"/>
            <a:ext cx="67140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59" name="CustomShape 21"/>
          <p:cNvSpPr/>
          <p:nvPr/>
        </p:nvSpPr>
        <p:spPr>
          <a:xfrm flipH="1" flipV="1">
            <a:off x="3975840" y="4075560"/>
            <a:ext cx="233280" cy="41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22"/>
          <p:cNvSpPr/>
          <p:nvPr/>
        </p:nvSpPr>
        <p:spPr>
          <a:xfrm>
            <a:off x="3200400" y="3809520"/>
            <a:ext cx="66060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rootcrown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61" name="CustomShape 23"/>
          <p:cNvSpPr/>
          <p:nvPr/>
        </p:nvSpPr>
        <p:spPr>
          <a:xfrm>
            <a:off x="5432040" y="4055760"/>
            <a:ext cx="51768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62" name="CustomShape 24"/>
          <p:cNvSpPr/>
          <p:nvPr/>
        </p:nvSpPr>
        <p:spPr>
          <a:xfrm>
            <a:off x="5439960" y="4578120"/>
            <a:ext cx="51768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63" name="CustomShape 25"/>
          <p:cNvSpPr/>
          <p:nvPr/>
        </p:nvSpPr>
        <p:spPr>
          <a:xfrm>
            <a:off x="5448960" y="5175000"/>
            <a:ext cx="51732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64" name="CustomShape 26"/>
          <p:cNvSpPr/>
          <p:nvPr/>
        </p:nvSpPr>
        <p:spPr>
          <a:xfrm flipH="1" rot="16200000">
            <a:off x="3570480" y="4457520"/>
            <a:ext cx="990720" cy="29088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CustomShape 27"/>
          <p:cNvSpPr/>
          <p:nvPr/>
        </p:nvSpPr>
        <p:spPr>
          <a:xfrm>
            <a:off x="4122720" y="4715280"/>
            <a:ext cx="247680" cy="24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66" name="CustomShape 28"/>
          <p:cNvSpPr/>
          <p:nvPr/>
        </p:nvSpPr>
        <p:spPr>
          <a:xfrm>
            <a:off x="5429520" y="4737240"/>
            <a:ext cx="247680" cy="24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en-US" sz="1050" spc="-1" strike="noStrike">
              <a:latin typeface="Times New Roman"/>
            </a:endParaRPr>
          </a:p>
        </p:txBody>
      </p:sp>
      <p:grpSp>
        <p:nvGrpSpPr>
          <p:cNvPr id="67" name="Group 29"/>
          <p:cNvGrpSpPr/>
          <p:nvPr/>
        </p:nvGrpSpPr>
        <p:grpSpPr>
          <a:xfrm>
            <a:off x="4205160" y="3962160"/>
            <a:ext cx="191880" cy="83520"/>
            <a:chOff x="4205160" y="3962160"/>
            <a:chExt cx="191880" cy="83520"/>
          </a:xfrm>
        </p:grpSpPr>
        <p:sp>
          <p:nvSpPr>
            <p:cNvPr id="68" name="CustomShape 30"/>
            <p:cNvSpPr/>
            <p:nvPr/>
          </p:nvSpPr>
          <p:spPr>
            <a:xfrm rot="5400000">
              <a:off x="4256640" y="3910680"/>
              <a:ext cx="83520" cy="18648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" name="CustomShape 31"/>
            <p:cNvSpPr/>
            <p:nvPr/>
          </p:nvSpPr>
          <p:spPr>
            <a:xfrm rot="5400000">
              <a:off x="4264560" y="3912120"/>
              <a:ext cx="72720" cy="1918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70" name="Group 32"/>
          <p:cNvGrpSpPr/>
          <p:nvPr/>
        </p:nvGrpSpPr>
        <p:grpSpPr>
          <a:xfrm>
            <a:off x="5064480" y="3964320"/>
            <a:ext cx="191880" cy="83520"/>
            <a:chOff x="5064480" y="3964320"/>
            <a:chExt cx="191880" cy="83520"/>
          </a:xfrm>
        </p:grpSpPr>
        <p:sp>
          <p:nvSpPr>
            <p:cNvPr id="71" name="CustomShape 33"/>
            <p:cNvSpPr/>
            <p:nvPr/>
          </p:nvSpPr>
          <p:spPr>
            <a:xfrm rot="5400000">
              <a:off x="5116320" y="3912840"/>
              <a:ext cx="83520" cy="18648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" name="CustomShape 34"/>
            <p:cNvSpPr/>
            <p:nvPr/>
          </p:nvSpPr>
          <p:spPr>
            <a:xfrm rot="5400000">
              <a:off x="5123880" y="3913920"/>
              <a:ext cx="72720" cy="1918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73" name="Group 35"/>
          <p:cNvGrpSpPr/>
          <p:nvPr/>
        </p:nvGrpSpPr>
        <p:grpSpPr>
          <a:xfrm>
            <a:off x="5068800" y="4436640"/>
            <a:ext cx="191880" cy="83520"/>
            <a:chOff x="5068800" y="4436640"/>
            <a:chExt cx="191880" cy="83520"/>
          </a:xfrm>
        </p:grpSpPr>
        <p:sp>
          <p:nvSpPr>
            <p:cNvPr id="74" name="CustomShape 36"/>
            <p:cNvSpPr/>
            <p:nvPr/>
          </p:nvSpPr>
          <p:spPr>
            <a:xfrm rot="5400000">
              <a:off x="5120280" y="4385160"/>
              <a:ext cx="83520" cy="18648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" name="CustomShape 37"/>
            <p:cNvSpPr/>
            <p:nvPr/>
          </p:nvSpPr>
          <p:spPr>
            <a:xfrm rot="5400000">
              <a:off x="5128200" y="4386240"/>
              <a:ext cx="72720" cy="1918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76" name="Group 38"/>
          <p:cNvGrpSpPr/>
          <p:nvPr/>
        </p:nvGrpSpPr>
        <p:grpSpPr>
          <a:xfrm>
            <a:off x="4215240" y="4450320"/>
            <a:ext cx="191880" cy="83520"/>
            <a:chOff x="4215240" y="4450320"/>
            <a:chExt cx="191880" cy="83520"/>
          </a:xfrm>
        </p:grpSpPr>
        <p:sp>
          <p:nvSpPr>
            <p:cNvPr id="77" name="CustomShape 39"/>
            <p:cNvSpPr/>
            <p:nvPr/>
          </p:nvSpPr>
          <p:spPr>
            <a:xfrm rot="5400000">
              <a:off x="4267080" y="4398840"/>
              <a:ext cx="83520" cy="18648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" name="CustomShape 40"/>
            <p:cNvSpPr/>
            <p:nvPr/>
          </p:nvSpPr>
          <p:spPr>
            <a:xfrm rot="5400000">
              <a:off x="4274640" y="4399920"/>
              <a:ext cx="72720" cy="1918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79" name="Group 41"/>
          <p:cNvGrpSpPr/>
          <p:nvPr/>
        </p:nvGrpSpPr>
        <p:grpSpPr>
          <a:xfrm>
            <a:off x="4215240" y="5057640"/>
            <a:ext cx="191880" cy="83520"/>
            <a:chOff x="4215240" y="5057640"/>
            <a:chExt cx="191880" cy="83520"/>
          </a:xfrm>
        </p:grpSpPr>
        <p:sp>
          <p:nvSpPr>
            <p:cNvPr id="80" name="CustomShape 42"/>
            <p:cNvSpPr/>
            <p:nvPr/>
          </p:nvSpPr>
          <p:spPr>
            <a:xfrm rot="5400000">
              <a:off x="4267080" y="5006160"/>
              <a:ext cx="83520" cy="18648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" name="CustomShape 43"/>
            <p:cNvSpPr/>
            <p:nvPr/>
          </p:nvSpPr>
          <p:spPr>
            <a:xfrm rot="5400000">
              <a:off x="4274640" y="5007240"/>
              <a:ext cx="72720" cy="1918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82" name="Group 44"/>
          <p:cNvGrpSpPr/>
          <p:nvPr/>
        </p:nvGrpSpPr>
        <p:grpSpPr>
          <a:xfrm>
            <a:off x="5064480" y="5048280"/>
            <a:ext cx="191880" cy="83520"/>
            <a:chOff x="5064480" y="5048280"/>
            <a:chExt cx="191880" cy="83520"/>
          </a:xfrm>
        </p:grpSpPr>
        <p:sp>
          <p:nvSpPr>
            <p:cNvPr id="83" name="CustomShape 45"/>
            <p:cNvSpPr/>
            <p:nvPr/>
          </p:nvSpPr>
          <p:spPr>
            <a:xfrm rot="5400000">
              <a:off x="5116320" y="4996800"/>
              <a:ext cx="83520" cy="18648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4" name="CustomShape 46"/>
            <p:cNvSpPr/>
            <p:nvPr/>
          </p:nvSpPr>
          <p:spPr>
            <a:xfrm rot="5400000">
              <a:off x="5123880" y="4997520"/>
              <a:ext cx="72720" cy="1918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5" name="CustomShape 47"/>
          <p:cNvSpPr/>
          <p:nvPr/>
        </p:nvSpPr>
        <p:spPr>
          <a:xfrm>
            <a:off x="3790080" y="3295800"/>
            <a:ext cx="272160" cy="27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1"/>
          <p:cNvGrpSpPr/>
          <p:nvPr/>
        </p:nvGrpSpPr>
        <p:grpSpPr>
          <a:xfrm>
            <a:off x="1326240" y="929880"/>
            <a:ext cx="5590800" cy="4548600"/>
            <a:chOff x="1326240" y="929880"/>
            <a:chExt cx="5590800" cy="4548600"/>
          </a:xfrm>
        </p:grpSpPr>
        <p:sp>
          <p:nvSpPr>
            <p:cNvPr id="87" name="CustomShape 2"/>
            <p:cNvSpPr/>
            <p:nvPr/>
          </p:nvSpPr>
          <p:spPr>
            <a:xfrm>
              <a:off x="1326240" y="929880"/>
              <a:ext cx="5584320" cy="4541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88" name="Group 3"/>
            <p:cNvGrpSpPr/>
            <p:nvPr/>
          </p:nvGrpSpPr>
          <p:grpSpPr>
            <a:xfrm>
              <a:off x="1326240" y="929880"/>
              <a:ext cx="5590800" cy="4548600"/>
              <a:chOff x="1326240" y="929880"/>
              <a:chExt cx="5590800" cy="4548600"/>
            </a:xfrm>
          </p:grpSpPr>
          <p:pic>
            <p:nvPicPr>
              <p:cNvPr id="89" name="" descr=""/>
              <p:cNvPicPr/>
              <p:nvPr/>
            </p:nvPicPr>
            <p:blipFill>
              <a:blip r:embed="rId1"/>
              <a:stretch/>
            </p:blipFill>
            <p:spPr>
              <a:xfrm>
                <a:off x="1326240" y="929880"/>
                <a:ext cx="3547440" cy="454104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90" name="CustomShape 4"/>
              <p:cNvSpPr/>
              <p:nvPr/>
            </p:nvSpPr>
            <p:spPr>
              <a:xfrm>
                <a:off x="3291120" y="937440"/>
                <a:ext cx="3625920" cy="45410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91" name="CustomShape 5"/>
          <p:cNvSpPr/>
          <p:nvPr/>
        </p:nvSpPr>
        <p:spPr>
          <a:xfrm>
            <a:off x="4113720" y="1266480"/>
            <a:ext cx="360" cy="2601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6"/>
          <p:cNvSpPr/>
          <p:nvPr/>
        </p:nvSpPr>
        <p:spPr>
          <a:xfrm>
            <a:off x="4032360" y="3665160"/>
            <a:ext cx="160560" cy="20268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7"/>
          <p:cNvSpPr/>
          <p:nvPr/>
        </p:nvSpPr>
        <p:spPr>
          <a:xfrm>
            <a:off x="5631840" y="3665160"/>
            <a:ext cx="160560" cy="20268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8"/>
          <p:cNvSpPr/>
          <p:nvPr/>
        </p:nvSpPr>
        <p:spPr>
          <a:xfrm flipH="1">
            <a:off x="4192920" y="3767760"/>
            <a:ext cx="1434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9"/>
          <p:cNvSpPr/>
          <p:nvPr/>
        </p:nvSpPr>
        <p:spPr>
          <a:xfrm>
            <a:off x="4839120" y="3675240"/>
            <a:ext cx="160560" cy="20268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10"/>
          <p:cNvSpPr/>
          <p:nvPr/>
        </p:nvSpPr>
        <p:spPr>
          <a:xfrm>
            <a:off x="5652000" y="4138560"/>
            <a:ext cx="160560" cy="20268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11"/>
          <p:cNvSpPr/>
          <p:nvPr/>
        </p:nvSpPr>
        <p:spPr>
          <a:xfrm flipH="1">
            <a:off x="4504320" y="4240800"/>
            <a:ext cx="1143360" cy="1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12"/>
          <p:cNvSpPr/>
          <p:nvPr/>
        </p:nvSpPr>
        <p:spPr>
          <a:xfrm>
            <a:off x="4859280" y="4148280"/>
            <a:ext cx="160560" cy="20268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13"/>
          <p:cNvSpPr/>
          <p:nvPr/>
        </p:nvSpPr>
        <p:spPr>
          <a:xfrm>
            <a:off x="5652000" y="4751280"/>
            <a:ext cx="160560" cy="20268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14"/>
          <p:cNvSpPr/>
          <p:nvPr/>
        </p:nvSpPr>
        <p:spPr>
          <a:xfrm flipH="1">
            <a:off x="4502520" y="4853520"/>
            <a:ext cx="1145160" cy="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15"/>
          <p:cNvSpPr/>
          <p:nvPr/>
        </p:nvSpPr>
        <p:spPr>
          <a:xfrm>
            <a:off x="4859280" y="4761000"/>
            <a:ext cx="160560" cy="20268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16"/>
          <p:cNvSpPr/>
          <p:nvPr/>
        </p:nvSpPr>
        <p:spPr>
          <a:xfrm>
            <a:off x="5948280" y="3585240"/>
            <a:ext cx="976320" cy="24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</a:t>
            </a:r>
            <a:r>
              <a:rPr b="0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103" name="CustomShape 17"/>
          <p:cNvSpPr/>
          <p:nvPr/>
        </p:nvSpPr>
        <p:spPr>
          <a:xfrm>
            <a:off x="5961600" y="4109040"/>
            <a:ext cx="976320" cy="24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</a:t>
            </a:r>
            <a:r>
              <a:rPr b="0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104" name="CustomShape 18"/>
          <p:cNvSpPr/>
          <p:nvPr/>
        </p:nvSpPr>
        <p:spPr>
          <a:xfrm>
            <a:off x="5986080" y="4773960"/>
            <a:ext cx="976320" cy="24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S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105" name="CustomShape 19"/>
          <p:cNvSpPr/>
          <p:nvPr/>
        </p:nvSpPr>
        <p:spPr>
          <a:xfrm rot="16200000">
            <a:off x="3205440" y="2397960"/>
            <a:ext cx="482760" cy="24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Stem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106" name="CustomShape 20"/>
          <p:cNvSpPr/>
          <p:nvPr/>
        </p:nvSpPr>
        <p:spPr>
          <a:xfrm>
            <a:off x="4091400" y="5212800"/>
            <a:ext cx="573480" cy="24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Roots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107" name="CustomShape 21"/>
          <p:cNvSpPr/>
          <p:nvPr/>
        </p:nvSpPr>
        <p:spPr>
          <a:xfrm>
            <a:off x="4710240" y="5228640"/>
            <a:ext cx="1475280" cy="24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Rhizosphere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108" name="CustomShape 22"/>
          <p:cNvSpPr/>
          <p:nvPr/>
        </p:nvSpPr>
        <p:spPr>
          <a:xfrm>
            <a:off x="4685040" y="3841920"/>
            <a:ext cx="67140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09" name="CustomShape 23"/>
          <p:cNvSpPr/>
          <p:nvPr/>
        </p:nvSpPr>
        <p:spPr>
          <a:xfrm>
            <a:off x="4685040" y="4330440"/>
            <a:ext cx="67140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10" name="CustomShape 24"/>
          <p:cNvSpPr/>
          <p:nvPr/>
        </p:nvSpPr>
        <p:spPr>
          <a:xfrm>
            <a:off x="4736160" y="4932720"/>
            <a:ext cx="67140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11" name="CustomShape 25"/>
          <p:cNvSpPr/>
          <p:nvPr/>
        </p:nvSpPr>
        <p:spPr>
          <a:xfrm flipH="1" flipV="1">
            <a:off x="4169160" y="3837960"/>
            <a:ext cx="233280" cy="41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26"/>
          <p:cNvSpPr/>
          <p:nvPr/>
        </p:nvSpPr>
        <p:spPr>
          <a:xfrm>
            <a:off x="3393720" y="3571920"/>
            <a:ext cx="66060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rootcrown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13" name="CustomShape 27"/>
          <p:cNvSpPr/>
          <p:nvPr/>
        </p:nvSpPr>
        <p:spPr>
          <a:xfrm>
            <a:off x="5625360" y="3818160"/>
            <a:ext cx="51768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14" name="CustomShape 28"/>
          <p:cNvSpPr/>
          <p:nvPr/>
        </p:nvSpPr>
        <p:spPr>
          <a:xfrm>
            <a:off x="5633280" y="4340520"/>
            <a:ext cx="51768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15" name="CustomShape 29"/>
          <p:cNvSpPr/>
          <p:nvPr/>
        </p:nvSpPr>
        <p:spPr>
          <a:xfrm>
            <a:off x="5642280" y="4937400"/>
            <a:ext cx="51732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16" name="CustomShape 30"/>
          <p:cNvSpPr/>
          <p:nvPr/>
        </p:nvSpPr>
        <p:spPr>
          <a:xfrm rot="16200000">
            <a:off x="3080160" y="1396080"/>
            <a:ext cx="714600" cy="24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Leaf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117" name="CustomShape 31"/>
          <p:cNvSpPr/>
          <p:nvPr/>
        </p:nvSpPr>
        <p:spPr>
          <a:xfrm flipH="1" rot="16200000">
            <a:off x="3763800" y="4219920"/>
            <a:ext cx="990720" cy="29088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32"/>
          <p:cNvSpPr/>
          <p:nvPr/>
        </p:nvSpPr>
        <p:spPr>
          <a:xfrm>
            <a:off x="4316040" y="4477680"/>
            <a:ext cx="247680" cy="24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119" name="CustomShape 33"/>
          <p:cNvSpPr/>
          <p:nvPr/>
        </p:nvSpPr>
        <p:spPr>
          <a:xfrm>
            <a:off x="5622840" y="4499640"/>
            <a:ext cx="247680" cy="24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en-US" sz="1050" spc="-1" strike="noStrike">
              <a:latin typeface="Times New Roman"/>
            </a:endParaRPr>
          </a:p>
        </p:txBody>
      </p:sp>
      <p:grpSp>
        <p:nvGrpSpPr>
          <p:cNvPr id="120" name="Group 34"/>
          <p:cNvGrpSpPr/>
          <p:nvPr/>
        </p:nvGrpSpPr>
        <p:grpSpPr>
          <a:xfrm>
            <a:off x="4398480" y="3724560"/>
            <a:ext cx="191880" cy="83520"/>
            <a:chOff x="4398480" y="3724560"/>
            <a:chExt cx="191880" cy="83520"/>
          </a:xfrm>
        </p:grpSpPr>
        <p:sp>
          <p:nvSpPr>
            <p:cNvPr id="121" name="CustomShape 35"/>
            <p:cNvSpPr/>
            <p:nvPr/>
          </p:nvSpPr>
          <p:spPr>
            <a:xfrm rot="5400000">
              <a:off x="4449960" y="3673080"/>
              <a:ext cx="83520" cy="18648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2" name="CustomShape 36"/>
            <p:cNvSpPr/>
            <p:nvPr/>
          </p:nvSpPr>
          <p:spPr>
            <a:xfrm rot="5400000">
              <a:off x="4457880" y="3674520"/>
              <a:ext cx="72720" cy="1918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23" name="Group 37"/>
          <p:cNvGrpSpPr/>
          <p:nvPr/>
        </p:nvGrpSpPr>
        <p:grpSpPr>
          <a:xfrm>
            <a:off x="5258160" y="3726720"/>
            <a:ext cx="191880" cy="83520"/>
            <a:chOff x="5258160" y="3726720"/>
            <a:chExt cx="191880" cy="83520"/>
          </a:xfrm>
        </p:grpSpPr>
        <p:sp>
          <p:nvSpPr>
            <p:cNvPr id="124" name="CustomShape 38"/>
            <p:cNvSpPr/>
            <p:nvPr/>
          </p:nvSpPr>
          <p:spPr>
            <a:xfrm rot="5400000">
              <a:off x="5309640" y="3675240"/>
              <a:ext cx="83520" cy="18648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5" name="CustomShape 39"/>
            <p:cNvSpPr/>
            <p:nvPr/>
          </p:nvSpPr>
          <p:spPr>
            <a:xfrm rot="5400000">
              <a:off x="5317560" y="3676320"/>
              <a:ext cx="72720" cy="1918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26" name="Group 40"/>
          <p:cNvGrpSpPr/>
          <p:nvPr/>
        </p:nvGrpSpPr>
        <p:grpSpPr>
          <a:xfrm>
            <a:off x="5261760" y="4199040"/>
            <a:ext cx="191880" cy="83520"/>
            <a:chOff x="5261760" y="4199040"/>
            <a:chExt cx="191880" cy="83520"/>
          </a:xfrm>
        </p:grpSpPr>
        <p:sp>
          <p:nvSpPr>
            <p:cNvPr id="127" name="CustomShape 41"/>
            <p:cNvSpPr/>
            <p:nvPr/>
          </p:nvSpPr>
          <p:spPr>
            <a:xfrm rot="5400000">
              <a:off x="5313600" y="4147560"/>
              <a:ext cx="83520" cy="18648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" name="CustomShape 42"/>
            <p:cNvSpPr/>
            <p:nvPr/>
          </p:nvSpPr>
          <p:spPr>
            <a:xfrm rot="5400000">
              <a:off x="5321160" y="4148640"/>
              <a:ext cx="72720" cy="1918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29" name="Group 43"/>
          <p:cNvGrpSpPr/>
          <p:nvPr/>
        </p:nvGrpSpPr>
        <p:grpSpPr>
          <a:xfrm>
            <a:off x="4408200" y="4212720"/>
            <a:ext cx="191880" cy="83520"/>
            <a:chOff x="4408200" y="4212720"/>
            <a:chExt cx="191880" cy="83520"/>
          </a:xfrm>
        </p:grpSpPr>
        <p:sp>
          <p:nvSpPr>
            <p:cNvPr id="130" name="CustomShape 44"/>
            <p:cNvSpPr/>
            <p:nvPr/>
          </p:nvSpPr>
          <p:spPr>
            <a:xfrm rot="5400000">
              <a:off x="4460400" y="4161240"/>
              <a:ext cx="83520" cy="18648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" name="CustomShape 45"/>
            <p:cNvSpPr/>
            <p:nvPr/>
          </p:nvSpPr>
          <p:spPr>
            <a:xfrm rot="5400000">
              <a:off x="4467600" y="4161960"/>
              <a:ext cx="72720" cy="1918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32" name="Group 46"/>
          <p:cNvGrpSpPr/>
          <p:nvPr/>
        </p:nvGrpSpPr>
        <p:grpSpPr>
          <a:xfrm>
            <a:off x="4408200" y="4820040"/>
            <a:ext cx="191880" cy="83520"/>
            <a:chOff x="4408200" y="4820040"/>
            <a:chExt cx="191880" cy="83520"/>
          </a:xfrm>
        </p:grpSpPr>
        <p:sp>
          <p:nvSpPr>
            <p:cNvPr id="133" name="CustomShape 47"/>
            <p:cNvSpPr/>
            <p:nvPr/>
          </p:nvSpPr>
          <p:spPr>
            <a:xfrm rot="5400000">
              <a:off x="4460400" y="4768560"/>
              <a:ext cx="83520" cy="18648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" name="CustomShape 48"/>
            <p:cNvSpPr/>
            <p:nvPr/>
          </p:nvSpPr>
          <p:spPr>
            <a:xfrm rot="5400000">
              <a:off x="4467600" y="4769280"/>
              <a:ext cx="72720" cy="1918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35" name="Group 49"/>
          <p:cNvGrpSpPr/>
          <p:nvPr/>
        </p:nvGrpSpPr>
        <p:grpSpPr>
          <a:xfrm>
            <a:off x="5258160" y="4810680"/>
            <a:ext cx="191880" cy="83520"/>
            <a:chOff x="5258160" y="4810680"/>
            <a:chExt cx="191880" cy="83520"/>
          </a:xfrm>
        </p:grpSpPr>
        <p:sp>
          <p:nvSpPr>
            <p:cNvPr id="136" name="CustomShape 50"/>
            <p:cNvSpPr/>
            <p:nvPr/>
          </p:nvSpPr>
          <p:spPr>
            <a:xfrm rot="5400000">
              <a:off x="5309640" y="4759200"/>
              <a:ext cx="83520" cy="18648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" name="CustomShape 51"/>
            <p:cNvSpPr/>
            <p:nvPr/>
          </p:nvSpPr>
          <p:spPr>
            <a:xfrm rot="5400000">
              <a:off x="5317560" y="4760280"/>
              <a:ext cx="72720" cy="1918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8" name="CustomShape 52"/>
          <p:cNvSpPr/>
          <p:nvPr/>
        </p:nvSpPr>
        <p:spPr>
          <a:xfrm>
            <a:off x="3983400" y="989280"/>
            <a:ext cx="272160" cy="27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39" name="CustomShape 53"/>
          <p:cNvSpPr/>
          <p:nvPr/>
        </p:nvSpPr>
        <p:spPr>
          <a:xfrm>
            <a:off x="4066200" y="1909440"/>
            <a:ext cx="90360" cy="1011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54"/>
          <p:cNvSpPr/>
          <p:nvPr/>
        </p:nvSpPr>
        <p:spPr>
          <a:xfrm>
            <a:off x="3547440" y="1848600"/>
            <a:ext cx="532800" cy="27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N</a:t>
            </a:r>
            <a:endParaRPr b="0" lang="en-US" sz="1100" spc="-1" strike="noStrike">
              <a:latin typeface="Times New Roman"/>
            </a:endParaRPr>
          </a:p>
        </p:txBody>
      </p:sp>
      <p:sp>
        <p:nvSpPr>
          <p:cNvPr id="141" name="CustomShape 55"/>
          <p:cNvSpPr/>
          <p:nvPr/>
        </p:nvSpPr>
        <p:spPr>
          <a:xfrm>
            <a:off x="3633840" y="2167920"/>
            <a:ext cx="247680" cy="24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142" name="CustomShape 56"/>
          <p:cNvSpPr/>
          <p:nvPr/>
        </p:nvSpPr>
        <p:spPr>
          <a:xfrm>
            <a:off x="3552480" y="2915280"/>
            <a:ext cx="520560" cy="27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</a:t>
            </a:r>
            <a:r>
              <a:rPr b="0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100" spc="-1" strike="noStrike">
              <a:latin typeface="Times New Roman"/>
            </a:endParaRPr>
          </a:p>
        </p:txBody>
      </p:sp>
      <p:sp>
        <p:nvSpPr>
          <p:cNvPr id="143" name="CustomShape 57"/>
          <p:cNvSpPr/>
          <p:nvPr/>
        </p:nvSpPr>
        <p:spPr>
          <a:xfrm>
            <a:off x="3552480" y="2395080"/>
            <a:ext cx="520560" cy="27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</a:t>
            </a:r>
            <a:r>
              <a:rPr b="0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en-US" sz="1100" spc="-1" strike="noStrike">
              <a:latin typeface="Times New Roman"/>
            </a:endParaRPr>
          </a:p>
        </p:txBody>
      </p:sp>
      <p:grpSp>
        <p:nvGrpSpPr>
          <p:cNvPr id="144" name="Group 58"/>
          <p:cNvGrpSpPr/>
          <p:nvPr/>
        </p:nvGrpSpPr>
        <p:grpSpPr>
          <a:xfrm>
            <a:off x="4072320" y="2035080"/>
            <a:ext cx="83520" cy="191880"/>
            <a:chOff x="4072320" y="2035080"/>
            <a:chExt cx="83520" cy="191880"/>
          </a:xfrm>
        </p:grpSpPr>
        <p:sp>
          <p:nvSpPr>
            <p:cNvPr id="145" name="CustomShape 59"/>
            <p:cNvSpPr/>
            <p:nvPr/>
          </p:nvSpPr>
          <p:spPr>
            <a:xfrm>
              <a:off x="4072320" y="2040480"/>
              <a:ext cx="83520" cy="18648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" name="CustomShape 60"/>
            <p:cNvSpPr/>
            <p:nvPr/>
          </p:nvSpPr>
          <p:spPr>
            <a:xfrm>
              <a:off x="4081680" y="2035080"/>
              <a:ext cx="72720" cy="1918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47" name="CustomShape 61"/>
          <p:cNvSpPr/>
          <p:nvPr/>
        </p:nvSpPr>
        <p:spPr>
          <a:xfrm>
            <a:off x="4066200" y="2504880"/>
            <a:ext cx="90360" cy="1011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8" name="Group 62"/>
          <p:cNvGrpSpPr/>
          <p:nvPr/>
        </p:nvGrpSpPr>
        <p:grpSpPr>
          <a:xfrm>
            <a:off x="4072320" y="2630880"/>
            <a:ext cx="83520" cy="191880"/>
            <a:chOff x="4072320" y="2630880"/>
            <a:chExt cx="83520" cy="191880"/>
          </a:xfrm>
        </p:grpSpPr>
        <p:sp>
          <p:nvSpPr>
            <p:cNvPr id="149" name="CustomShape 63"/>
            <p:cNvSpPr/>
            <p:nvPr/>
          </p:nvSpPr>
          <p:spPr>
            <a:xfrm>
              <a:off x="4072320" y="2635920"/>
              <a:ext cx="83520" cy="18648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" name="CustomShape 64"/>
            <p:cNvSpPr/>
            <p:nvPr/>
          </p:nvSpPr>
          <p:spPr>
            <a:xfrm>
              <a:off x="4081680" y="2630880"/>
              <a:ext cx="72720" cy="1918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1" name="CustomShape 65"/>
          <p:cNvSpPr/>
          <p:nvPr/>
        </p:nvSpPr>
        <p:spPr>
          <a:xfrm>
            <a:off x="4066200" y="2997360"/>
            <a:ext cx="90360" cy="1011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2" name="Group 66"/>
          <p:cNvGrpSpPr/>
          <p:nvPr/>
        </p:nvGrpSpPr>
        <p:grpSpPr>
          <a:xfrm>
            <a:off x="4072320" y="3123360"/>
            <a:ext cx="83520" cy="191880"/>
            <a:chOff x="4072320" y="3123360"/>
            <a:chExt cx="83520" cy="191880"/>
          </a:xfrm>
        </p:grpSpPr>
        <p:sp>
          <p:nvSpPr>
            <p:cNvPr id="153" name="CustomShape 67"/>
            <p:cNvSpPr/>
            <p:nvPr/>
          </p:nvSpPr>
          <p:spPr>
            <a:xfrm>
              <a:off x="4072320" y="3128760"/>
              <a:ext cx="83520" cy="18648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" name="CustomShape 68"/>
            <p:cNvSpPr/>
            <p:nvPr/>
          </p:nvSpPr>
          <p:spPr>
            <a:xfrm>
              <a:off x="4081680" y="3123360"/>
              <a:ext cx="72720" cy="1918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5" name="CustomShape 69"/>
          <p:cNvSpPr/>
          <p:nvPr/>
        </p:nvSpPr>
        <p:spPr>
          <a:xfrm>
            <a:off x="3569400" y="1328760"/>
            <a:ext cx="414000" cy="27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leaf</a:t>
            </a:r>
            <a:endParaRPr b="0" lang="en-US" sz="1100" spc="-1" strike="noStrike">
              <a:latin typeface="Times New Roman"/>
            </a:endParaRPr>
          </a:p>
        </p:txBody>
      </p:sp>
      <p:grpSp>
        <p:nvGrpSpPr>
          <p:cNvPr id="156" name="Group 70"/>
          <p:cNvGrpSpPr/>
          <p:nvPr/>
        </p:nvGrpSpPr>
        <p:grpSpPr>
          <a:xfrm>
            <a:off x="4067640" y="1583640"/>
            <a:ext cx="83520" cy="191880"/>
            <a:chOff x="4067640" y="1583640"/>
            <a:chExt cx="83520" cy="191880"/>
          </a:xfrm>
        </p:grpSpPr>
        <p:sp>
          <p:nvSpPr>
            <p:cNvPr id="157" name="CustomShape 71"/>
            <p:cNvSpPr/>
            <p:nvPr/>
          </p:nvSpPr>
          <p:spPr>
            <a:xfrm>
              <a:off x="4067640" y="1589040"/>
              <a:ext cx="83520" cy="18648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8" name="CustomShape 72"/>
            <p:cNvSpPr/>
            <p:nvPr/>
          </p:nvSpPr>
          <p:spPr>
            <a:xfrm>
              <a:off x="4077000" y="1583640"/>
              <a:ext cx="72720" cy="1918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9" name="CustomShape 73"/>
          <p:cNvSpPr/>
          <p:nvPr/>
        </p:nvSpPr>
        <p:spPr>
          <a:xfrm>
            <a:off x="4073400" y="1431720"/>
            <a:ext cx="90360" cy="1011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756000" y="900000"/>
            <a:ext cx="3265200" cy="4814640"/>
          </a:xfrm>
          <a:prstGeom prst="rect">
            <a:avLst/>
          </a:prstGeom>
          <a:ln>
            <a:noFill/>
          </a:ln>
        </p:spPr>
      </p:pic>
      <p:sp>
        <p:nvSpPr>
          <p:cNvPr id="161" name="CustomShape 1"/>
          <p:cNvSpPr/>
          <p:nvPr/>
        </p:nvSpPr>
        <p:spPr>
          <a:xfrm>
            <a:off x="2560320" y="907920"/>
            <a:ext cx="4278600" cy="4958640"/>
          </a:xfrm>
          <a:prstGeom prst="rect">
            <a:avLst/>
          </a:prstGeom>
          <a:solidFill>
            <a:srgbClr val="f4f4f4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2"/>
          <p:cNvSpPr/>
          <p:nvPr/>
        </p:nvSpPr>
        <p:spPr>
          <a:xfrm>
            <a:off x="3465720" y="1266480"/>
            <a:ext cx="360" cy="2601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3"/>
          <p:cNvSpPr/>
          <p:nvPr/>
        </p:nvSpPr>
        <p:spPr>
          <a:xfrm>
            <a:off x="3384360" y="3665160"/>
            <a:ext cx="160560" cy="20268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4983840" y="3665160"/>
            <a:ext cx="160560" cy="20268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5"/>
          <p:cNvSpPr/>
          <p:nvPr/>
        </p:nvSpPr>
        <p:spPr>
          <a:xfrm flipH="1">
            <a:off x="3544920" y="3767760"/>
            <a:ext cx="1434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6"/>
          <p:cNvSpPr/>
          <p:nvPr/>
        </p:nvSpPr>
        <p:spPr>
          <a:xfrm>
            <a:off x="4191120" y="3675240"/>
            <a:ext cx="160560" cy="20268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7"/>
          <p:cNvSpPr/>
          <p:nvPr/>
        </p:nvSpPr>
        <p:spPr>
          <a:xfrm>
            <a:off x="5004000" y="4138560"/>
            <a:ext cx="160560" cy="20268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8"/>
          <p:cNvSpPr/>
          <p:nvPr/>
        </p:nvSpPr>
        <p:spPr>
          <a:xfrm flipH="1">
            <a:off x="3856320" y="4240800"/>
            <a:ext cx="1143360" cy="1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9"/>
          <p:cNvSpPr/>
          <p:nvPr/>
        </p:nvSpPr>
        <p:spPr>
          <a:xfrm>
            <a:off x="4211280" y="4148280"/>
            <a:ext cx="160560" cy="20268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10"/>
          <p:cNvSpPr/>
          <p:nvPr/>
        </p:nvSpPr>
        <p:spPr>
          <a:xfrm>
            <a:off x="5004000" y="4751280"/>
            <a:ext cx="160560" cy="20268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11"/>
          <p:cNvSpPr/>
          <p:nvPr/>
        </p:nvSpPr>
        <p:spPr>
          <a:xfrm flipH="1">
            <a:off x="3854520" y="4853520"/>
            <a:ext cx="1145160" cy="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12"/>
          <p:cNvSpPr/>
          <p:nvPr/>
        </p:nvSpPr>
        <p:spPr>
          <a:xfrm>
            <a:off x="4211280" y="4761000"/>
            <a:ext cx="160560" cy="20268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13"/>
          <p:cNvSpPr/>
          <p:nvPr/>
        </p:nvSpPr>
        <p:spPr>
          <a:xfrm>
            <a:off x="5300280" y="3585240"/>
            <a:ext cx="976320" cy="24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</a:t>
            </a:r>
            <a:r>
              <a:rPr b="0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174" name="CustomShape 14"/>
          <p:cNvSpPr/>
          <p:nvPr/>
        </p:nvSpPr>
        <p:spPr>
          <a:xfrm>
            <a:off x="5313600" y="4109040"/>
            <a:ext cx="976320" cy="24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</a:t>
            </a:r>
            <a:r>
              <a:rPr b="0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175" name="CustomShape 15"/>
          <p:cNvSpPr/>
          <p:nvPr/>
        </p:nvSpPr>
        <p:spPr>
          <a:xfrm>
            <a:off x="5338080" y="4773960"/>
            <a:ext cx="976320" cy="24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S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176" name="CustomShape 16"/>
          <p:cNvSpPr/>
          <p:nvPr/>
        </p:nvSpPr>
        <p:spPr>
          <a:xfrm rot="16200000">
            <a:off x="2557440" y="2397960"/>
            <a:ext cx="482760" cy="24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Stem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177" name="CustomShape 17"/>
          <p:cNvSpPr/>
          <p:nvPr/>
        </p:nvSpPr>
        <p:spPr>
          <a:xfrm>
            <a:off x="3443400" y="5212800"/>
            <a:ext cx="573480" cy="24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Roots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178" name="CustomShape 18"/>
          <p:cNvSpPr/>
          <p:nvPr/>
        </p:nvSpPr>
        <p:spPr>
          <a:xfrm>
            <a:off x="4062240" y="5228640"/>
            <a:ext cx="1475280" cy="24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Rhizosphere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179" name="CustomShape 19"/>
          <p:cNvSpPr/>
          <p:nvPr/>
        </p:nvSpPr>
        <p:spPr>
          <a:xfrm>
            <a:off x="4037040" y="3841920"/>
            <a:ext cx="67140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80" name="CustomShape 20"/>
          <p:cNvSpPr/>
          <p:nvPr/>
        </p:nvSpPr>
        <p:spPr>
          <a:xfrm>
            <a:off x="4037040" y="4330440"/>
            <a:ext cx="67140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81" name="CustomShape 21"/>
          <p:cNvSpPr/>
          <p:nvPr/>
        </p:nvSpPr>
        <p:spPr>
          <a:xfrm>
            <a:off x="4088160" y="4932720"/>
            <a:ext cx="67140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82" name="CustomShape 22"/>
          <p:cNvSpPr/>
          <p:nvPr/>
        </p:nvSpPr>
        <p:spPr>
          <a:xfrm flipH="1" flipV="1">
            <a:off x="3521160" y="3837960"/>
            <a:ext cx="233280" cy="41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23"/>
          <p:cNvSpPr/>
          <p:nvPr/>
        </p:nvSpPr>
        <p:spPr>
          <a:xfrm>
            <a:off x="2745720" y="3571920"/>
            <a:ext cx="66060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rootcrown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84" name="CustomShape 24"/>
          <p:cNvSpPr/>
          <p:nvPr/>
        </p:nvSpPr>
        <p:spPr>
          <a:xfrm>
            <a:off x="4977360" y="3818160"/>
            <a:ext cx="51768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85" name="CustomShape 25"/>
          <p:cNvSpPr/>
          <p:nvPr/>
        </p:nvSpPr>
        <p:spPr>
          <a:xfrm>
            <a:off x="4985280" y="4340520"/>
            <a:ext cx="51768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86" name="CustomShape 26"/>
          <p:cNvSpPr/>
          <p:nvPr/>
        </p:nvSpPr>
        <p:spPr>
          <a:xfrm>
            <a:off x="4994280" y="4937400"/>
            <a:ext cx="51732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87" name="CustomShape 27"/>
          <p:cNvSpPr/>
          <p:nvPr/>
        </p:nvSpPr>
        <p:spPr>
          <a:xfrm rot="16200000">
            <a:off x="2432160" y="1396080"/>
            <a:ext cx="714600" cy="24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Leaf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188" name="CustomShape 28"/>
          <p:cNvSpPr/>
          <p:nvPr/>
        </p:nvSpPr>
        <p:spPr>
          <a:xfrm flipH="1" rot="16200000">
            <a:off x="3115800" y="4219920"/>
            <a:ext cx="990720" cy="29088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29"/>
          <p:cNvSpPr/>
          <p:nvPr/>
        </p:nvSpPr>
        <p:spPr>
          <a:xfrm>
            <a:off x="3668040" y="4477680"/>
            <a:ext cx="247680" cy="24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190" name="CustomShape 30"/>
          <p:cNvSpPr/>
          <p:nvPr/>
        </p:nvSpPr>
        <p:spPr>
          <a:xfrm>
            <a:off x="4974840" y="4499640"/>
            <a:ext cx="247680" cy="24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en-US" sz="1050" spc="-1" strike="noStrike">
              <a:latin typeface="Times New Roman"/>
            </a:endParaRPr>
          </a:p>
        </p:txBody>
      </p:sp>
      <p:grpSp>
        <p:nvGrpSpPr>
          <p:cNvPr id="191" name="Group 31"/>
          <p:cNvGrpSpPr/>
          <p:nvPr/>
        </p:nvGrpSpPr>
        <p:grpSpPr>
          <a:xfrm>
            <a:off x="3750480" y="3724560"/>
            <a:ext cx="191880" cy="83520"/>
            <a:chOff x="3750480" y="3724560"/>
            <a:chExt cx="191880" cy="83520"/>
          </a:xfrm>
        </p:grpSpPr>
        <p:sp>
          <p:nvSpPr>
            <p:cNvPr id="192" name="CustomShape 32"/>
            <p:cNvSpPr/>
            <p:nvPr/>
          </p:nvSpPr>
          <p:spPr>
            <a:xfrm rot="5400000">
              <a:off x="3801960" y="3673080"/>
              <a:ext cx="83520" cy="18648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3" name="CustomShape 33"/>
            <p:cNvSpPr/>
            <p:nvPr/>
          </p:nvSpPr>
          <p:spPr>
            <a:xfrm rot="5400000">
              <a:off x="3809880" y="3674520"/>
              <a:ext cx="72720" cy="1918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94" name="Group 34"/>
          <p:cNvGrpSpPr/>
          <p:nvPr/>
        </p:nvGrpSpPr>
        <p:grpSpPr>
          <a:xfrm>
            <a:off x="4610160" y="3726720"/>
            <a:ext cx="191880" cy="83520"/>
            <a:chOff x="4610160" y="3726720"/>
            <a:chExt cx="191880" cy="83520"/>
          </a:xfrm>
        </p:grpSpPr>
        <p:sp>
          <p:nvSpPr>
            <p:cNvPr id="195" name="CustomShape 35"/>
            <p:cNvSpPr/>
            <p:nvPr/>
          </p:nvSpPr>
          <p:spPr>
            <a:xfrm rot="5400000">
              <a:off x="4661640" y="3675240"/>
              <a:ext cx="83520" cy="18648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6" name="CustomShape 36"/>
            <p:cNvSpPr/>
            <p:nvPr/>
          </p:nvSpPr>
          <p:spPr>
            <a:xfrm rot="5400000">
              <a:off x="4669560" y="3676320"/>
              <a:ext cx="72720" cy="1918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97" name="Group 37"/>
          <p:cNvGrpSpPr/>
          <p:nvPr/>
        </p:nvGrpSpPr>
        <p:grpSpPr>
          <a:xfrm>
            <a:off x="4614120" y="4199040"/>
            <a:ext cx="191880" cy="83520"/>
            <a:chOff x="4614120" y="4199040"/>
            <a:chExt cx="191880" cy="83520"/>
          </a:xfrm>
        </p:grpSpPr>
        <p:sp>
          <p:nvSpPr>
            <p:cNvPr id="198" name="CustomShape 38"/>
            <p:cNvSpPr/>
            <p:nvPr/>
          </p:nvSpPr>
          <p:spPr>
            <a:xfrm rot="5400000">
              <a:off x="4665600" y="4147560"/>
              <a:ext cx="83520" cy="18648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9" name="CustomShape 39"/>
            <p:cNvSpPr/>
            <p:nvPr/>
          </p:nvSpPr>
          <p:spPr>
            <a:xfrm rot="5400000">
              <a:off x="4673520" y="4148640"/>
              <a:ext cx="72720" cy="1918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00" name="Group 40"/>
          <p:cNvGrpSpPr/>
          <p:nvPr/>
        </p:nvGrpSpPr>
        <p:grpSpPr>
          <a:xfrm>
            <a:off x="3760560" y="4212720"/>
            <a:ext cx="191880" cy="83520"/>
            <a:chOff x="3760560" y="4212720"/>
            <a:chExt cx="191880" cy="83520"/>
          </a:xfrm>
        </p:grpSpPr>
        <p:sp>
          <p:nvSpPr>
            <p:cNvPr id="201" name="CustomShape 41"/>
            <p:cNvSpPr/>
            <p:nvPr/>
          </p:nvSpPr>
          <p:spPr>
            <a:xfrm rot="5400000">
              <a:off x="3812400" y="4161240"/>
              <a:ext cx="83520" cy="18648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2" name="CustomShape 42"/>
            <p:cNvSpPr/>
            <p:nvPr/>
          </p:nvSpPr>
          <p:spPr>
            <a:xfrm rot="5400000">
              <a:off x="3819960" y="4161960"/>
              <a:ext cx="72720" cy="1918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03" name="Group 43"/>
          <p:cNvGrpSpPr/>
          <p:nvPr/>
        </p:nvGrpSpPr>
        <p:grpSpPr>
          <a:xfrm>
            <a:off x="3760560" y="4820040"/>
            <a:ext cx="191880" cy="83520"/>
            <a:chOff x="3760560" y="4820040"/>
            <a:chExt cx="191880" cy="83520"/>
          </a:xfrm>
        </p:grpSpPr>
        <p:sp>
          <p:nvSpPr>
            <p:cNvPr id="204" name="CustomShape 44"/>
            <p:cNvSpPr/>
            <p:nvPr/>
          </p:nvSpPr>
          <p:spPr>
            <a:xfrm rot="5400000">
              <a:off x="3812400" y="4768560"/>
              <a:ext cx="83520" cy="18648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5" name="CustomShape 45"/>
            <p:cNvSpPr/>
            <p:nvPr/>
          </p:nvSpPr>
          <p:spPr>
            <a:xfrm rot="5400000">
              <a:off x="3819960" y="4769280"/>
              <a:ext cx="72720" cy="1918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06" name="Group 46"/>
          <p:cNvGrpSpPr/>
          <p:nvPr/>
        </p:nvGrpSpPr>
        <p:grpSpPr>
          <a:xfrm>
            <a:off x="4610160" y="4810680"/>
            <a:ext cx="191880" cy="83520"/>
            <a:chOff x="4610160" y="4810680"/>
            <a:chExt cx="191880" cy="83520"/>
          </a:xfrm>
        </p:grpSpPr>
        <p:sp>
          <p:nvSpPr>
            <p:cNvPr id="207" name="CustomShape 47"/>
            <p:cNvSpPr/>
            <p:nvPr/>
          </p:nvSpPr>
          <p:spPr>
            <a:xfrm rot="5400000">
              <a:off x="4661640" y="4759200"/>
              <a:ext cx="83520" cy="18648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8" name="CustomShape 48"/>
            <p:cNvSpPr/>
            <p:nvPr/>
          </p:nvSpPr>
          <p:spPr>
            <a:xfrm rot="5400000">
              <a:off x="4669560" y="4760280"/>
              <a:ext cx="72720" cy="1918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9" name="CustomShape 49"/>
          <p:cNvSpPr/>
          <p:nvPr/>
        </p:nvSpPr>
        <p:spPr>
          <a:xfrm>
            <a:off x="3335400" y="989280"/>
            <a:ext cx="272160" cy="27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10" name="CustomShape 50"/>
          <p:cNvSpPr/>
          <p:nvPr/>
        </p:nvSpPr>
        <p:spPr>
          <a:xfrm>
            <a:off x="3418200" y="1909440"/>
            <a:ext cx="90360" cy="1011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51"/>
          <p:cNvSpPr/>
          <p:nvPr/>
        </p:nvSpPr>
        <p:spPr>
          <a:xfrm>
            <a:off x="2905560" y="1848600"/>
            <a:ext cx="520560" cy="27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2</a:t>
            </a:r>
            <a:endParaRPr b="0" lang="en-US" sz="1100" spc="-1" strike="noStrike">
              <a:latin typeface="Times New Roman"/>
            </a:endParaRPr>
          </a:p>
        </p:txBody>
      </p:sp>
      <p:sp>
        <p:nvSpPr>
          <p:cNvPr id="212" name="CustomShape 52"/>
          <p:cNvSpPr/>
          <p:nvPr/>
        </p:nvSpPr>
        <p:spPr>
          <a:xfrm>
            <a:off x="2904480" y="2673000"/>
            <a:ext cx="520560" cy="27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</a:t>
            </a:r>
            <a:r>
              <a:rPr b="0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100" spc="-1" strike="noStrike">
              <a:latin typeface="Times New Roman"/>
            </a:endParaRPr>
          </a:p>
        </p:txBody>
      </p:sp>
      <p:grpSp>
        <p:nvGrpSpPr>
          <p:cNvPr id="213" name="Group 53"/>
          <p:cNvGrpSpPr/>
          <p:nvPr/>
        </p:nvGrpSpPr>
        <p:grpSpPr>
          <a:xfrm>
            <a:off x="3424320" y="2244960"/>
            <a:ext cx="83520" cy="191880"/>
            <a:chOff x="3424320" y="2244960"/>
            <a:chExt cx="83520" cy="191880"/>
          </a:xfrm>
        </p:grpSpPr>
        <p:sp>
          <p:nvSpPr>
            <p:cNvPr id="214" name="CustomShape 54"/>
            <p:cNvSpPr/>
            <p:nvPr/>
          </p:nvSpPr>
          <p:spPr>
            <a:xfrm>
              <a:off x="3424320" y="2250360"/>
              <a:ext cx="83520" cy="18648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5" name="CustomShape 55"/>
            <p:cNvSpPr/>
            <p:nvPr/>
          </p:nvSpPr>
          <p:spPr>
            <a:xfrm>
              <a:off x="3433680" y="2244960"/>
              <a:ext cx="72720" cy="1918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16" name="CustomShape 56"/>
          <p:cNvSpPr/>
          <p:nvPr/>
        </p:nvSpPr>
        <p:spPr>
          <a:xfrm>
            <a:off x="3418200" y="2755080"/>
            <a:ext cx="90360" cy="1011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17" name="Group 57"/>
          <p:cNvGrpSpPr/>
          <p:nvPr/>
        </p:nvGrpSpPr>
        <p:grpSpPr>
          <a:xfrm>
            <a:off x="3424320" y="3123360"/>
            <a:ext cx="83520" cy="191880"/>
            <a:chOff x="3424320" y="3123360"/>
            <a:chExt cx="83520" cy="191880"/>
          </a:xfrm>
        </p:grpSpPr>
        <p:sp>
          <p:nvSpPr>
            <p:cNvPr id="218" name="CustomShape 58"/>
            <p:cNvSpPr/>
            <p:nvPr/>
          </p:nvSpPr>
          <p:spPr>
            <a:xfrm>
              <a:off x="3424320" y="3128760"/>
              <a:ext cx="83520" cy="18648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9" name="CustomShape 59"/>
            <p:cNvSpPr/>
            <p:nvPr/>
          </p:nvSpPr>
          <p:spPr>
            <a:xfrm>
              <a:off x="3433680" y="3123360"/>
              <a:ext cx="72720" cy="1918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20" name="CustomShape 60"/>
          <p:cNvSpPr/>
          <p:nvPr/>
        </p:nvSpPr>
        <p:spPr>
          <a:xfrm>
            <a:off x="2921400" y="1328760"/>
            <a:ext cx="414000" cy="27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leaf</a:t>
            </a:r>
            <a:endParaRPr b="0" lang="en-US" sz="1100" spc="-1" strike="noStrike">
              <a:latin typeface="Times New Roman"/>
            </a:endParaRPr>
          </a:p>
        </p:txBody>
      </p:sp>
      <p:grpSp>
        <p:nvGrpSpPr>
          <p:cNvPr id="221" name="Group 61"/>
          <p:cNvGrpSpPr/>
          <p:nvPr/>
        </p:nvGrpSpPr>
        <p:grpSpPr>
          <a:xfrm>
            <a:off x="3419640" y="1583640"/>
            <a:ext cx="83520" cy="191880"/>
            <a:chOff x="3419640" y="1583640"/>
            <a:chExt cx="83520" cy="191880"/>
          </a:xfrm>
        </p:grpSpPr>
        <p:sp>
          <p:nvSpPr>
            <p:cNvPr id="222" name="CustomShape 62"/>
            <p:cNvSpPr/>
            <p:nvPr/>
          </p:nvSpPr>
          <p:spPr>
            <a:xfrm>
              <a:off x="3419640" y="1589040"/>
              <a:ext cx="83520" cy="18648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3" name="CustomShape 63"/>
            <p:cNvSpPr/>
            <p:nvPr/>
          </p:nvSpPr>
          <p:spPr>
            <a:xfrm>
              <a:off x="3429000" y="1583640"/>
              <a:ext cx="72720" cy="1918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24" name="CustomShape 64"/>
          <p:cNvSpPr/>
          <p:nvPr/>
        </p:nvSpPr>
        <p:spPr>
          <a:xfrm>
            <a:off x="3425400" y="1431720"/>
            <a:ext cx="90360" cy="1011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144000" y="576000"/>
            <a:ext cx="6046920" cy="539064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6" name="" descr=""/>
          <p:cNvPicPr/>
          <p:nvPr/>
        </p:nvPicPr>
        <p:blipFill>
          <a:blip r:embed="rId1"/>
          <a:stretch/>
        </p:blipFill>
        <p:spPr>
          <a:xfrm>
            <a:off x="72000" y="1008000"/>
            <a:ext cx="3265200" cy="4814640"/>
          </a:xfrm>
          <a:prstGeom prst="rect">
            <a:avLst/>
          </a:prstGeom>
          <a:ln>
            <a:noFill/>
          </a:ln>
        </p:spPr>
      </p:pic>
      <p:sp>
        <p:nvSpPr>
          <p:cNvPr id="227" name="CustomShape 2"/>
          <p:cNvSpPr/>
          <p:nvPr/>
        </p:nvSpPr>
        <p:spPr>
          <a:xfrm>
            <a:off x="1881000" y="1015920"/>
            <a:ext cx="4525920" cy="4958640"/>
          </a:xfrm>
          <a:prstGeom prst="rect">
            <a:avLst/>
          </a:prstGeom>
          <a:solidFill>
            <a:srgbClr val="f4f4f4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3"/>
          <p:cNvSpPr/>
          <p:nvPr/>
        </p:nvSpPr>
        <p:spPr>
          <a:xfrm>
            <a:off x="3062520" y="1408320"/>
            <a:ext cx="43920" cy="400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rgbClr val="c00000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4"/>
          <p:cNvSpPr/>
          <p:nvPr/>
        </p:nvSpPr>
        <p:spPr>
          <a:xfrm>
            <a:off x="2909520" y="2743920"/>
            <a:ext cx="605160" cy="537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5"/>
          <p:cNvSpPr/>
          <p:nvPr/>
        </p:nvSpPr>
        <p:spPr>
          <a:xfrm>
            <a:off x="3290760" y="4188960"/>
            <a:ext cx="160560" cy="20268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6"/>
          <p:cNvSpPr/>
          <p:nvPr/>
        </p:nvSpPr>
        <p:spPr>
          <a:xfrm>
            <a:off x="4890240" y="4188960"/>
            <a:ext cx="160560" cy="20268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7"/>
          <p:cNvSpPr/>
          <p:nvPr/>
        </p:nvSpPr>
        <p:spPr>
          <a:xfrm flipH="1">
            <a:off x="3451320" y="4291560"/>
            <a:ext cx="1434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8"/>
          <p:cNvSpPr/>
          <p:nvPr/>
        </p:nvSpPr>
        <p:spPr>
          <a:xfrm>
            <a:off x="4097520" y="4199040"/>
            <a:ext cx="160560" cy="20268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9"/>
          <p:cNvSpPr/>
          <p:nvPr/>
        </p:nvSpPr>
        <p:spPr>
          <a:xfrm>
            <a:off x="4910400" y="4662360"/>
            <a:ext cx="160560" cy="20268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10"/>
          <p:cNvSpPr/>
          <p:nvPr/>
        </p:nvSpPr>
        <p:spPr>
          <a:xfrm flipH="1">
            <a:off x="3762720" y="4764600"/>
            <a:ext cx="1143360" cy="1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CustomShape 11"/>
          <p:cNvSpPr/>
          <p:nvPr/>
        </p:nvSpPr>
        <p:spPr>
          <a:xfrm>
            <a:off x="4117680" y="4672080"/>
            <a:ext cx="160560" cy="20268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12"/>
          <p:cNvSpPr/>
          <p:nvPr/>
        </p:nvSpPr>
        <p:spPr>
          <a:xfrm>
            <a:off x="4910400" y="5275080"/>
            <a:ext cx="160560" cy="20268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13"/>
          <p:cNvSpPr/>
          <p:nvPr/>
        </p:nvSpPr>
        <p:spPr>
          <a:xfrm flipH="1">
            <a:off x="3760920" y="5377320"/>
            <a:ext cx="1145160" cy="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14"/>
          <p:cNvSpPr/>
          <p:nvPr/>
        </p:nvSpPr>
        <p:spPr>
          <a:xfrm>
            <a:off x="4117680" y="5284800"/>
            <a:ext cx="160560" cy="20268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15"/>
          <p:cNvSpPr/>
          <p:nvPr/>
        </p:nvSpPr>
        <p:spPr>
          <a:xfrm>
            <a:off x="5206680" y="4109040"/>
            <a:ext cx="976320" cy="24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</a:t>
            </a:r>
            <a:r>
              <a:rPr b="0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241" name="CustomShape 16"/>
          <p:cNvSpPr/>
          <p:nvPr/>
        </p:nvSpPr>
        <p:spPr>
          <a:xfrm>
            <a:off x="5220000" y="4632840"/>
            <a:ext cx="976320" cy="24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</a:t>
            </a:r>
            <a:r>
              <a:rPr b="0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242" name="CustomShape 17"/>
          <p:cNvSpPr/>
          <p:nvPr/>
        </p:nvSpPr>
        <p:spPr>
          <a:xfrm>
            <a:off x="5244480" y="5297760"/>
            <a:ext cx="976320" cy="24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S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243" name="CustomShape 18"/>
          <p:cNvSpPr/>
          <p:nvPr/>
        </p:nvSpPr>
        <p:spPr>
          <a:xfrm rot="16200000">
            <a:off x="1887120" y="2477520"/>
            <a:ext cx="482760" cy="24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Stem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244" name="CustomShape 19"/>
          <p:cNvSpPr/>
          <p:nvPr/>
        </p:nvSpPr>
        <p:spPr>
          <a:xfrm>
            <a:off x="3349800" y="5736600"/>
            <a:ext cx="573480" cy="24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Roots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245" name="CustomShape 20"/>
          <p:cNvSpPr/>
          <p:nvPr/>
        </p:nvSpPr>
        <p:spPr>
          <a:xfrm>
            <a:off x="3968640" y="5752440"/>
            <a:ext cx="1475280" cy="24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Rhizosphere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246" name="CustomShape 21"/>
          <p:cNvSpPr/>
          <p:nvPr/>
        </p:nvSpPr>
        <p:spPr>
          <a:xfrm>
            <a:off x="3943440" y="4365720"/>
            <a:ext cx="67140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47" name="CustomShape 22"/>
          <p:cNvSpPr/>
          <p:nvPr/>
        </p:nvSpPr>
        <p:spPr>
          <a:xfrm>
            <a:off x="3943440" y="4854240"/>
            <a:ext cx="67140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48" name="CustomShape 23"/>
          <p:cNvSpPr/>
          <p:nvPr/>
        </p:nvSpPr>
        <p:spPr>
          <a:xfrm>
            <a:off x="3994560" y="5456520"/>
            <a:ext cx="67140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49" name="CustomShape 24"/>
          <p:cNvSpPr/>
          <p:nvPr/>
        </p:nvSpPr>
        <p:spPr>
          <a:xfrm flipH="1" flipV="1">
            <a:off x="3427560" y="4361760"/>
            <a:ext cx="233280" cy="41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25"/>
          <p:cNvSpPr/>
          <p:nvPr/>
        </p:nvSpPr>
        <p:spPr>
          <a:xfrm>
            <a:off x="2304000" y="4051080"/>
            <a:ext cx="66060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rootcrown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51" name="CustomShape 26"/>
          <p:cNvSpPr/>
          <p:nvPr/>
        </p:nvSpPr>
        <p:spPr>
          <a:xfrm>
            <a:off x="4883760" y="4341960"/>
            <a:ext cx="51768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52" name="CustomShape 27"/>
          <p:cNvSpPr/>
          <p:nvPr/>
        </p:nvSpPr>
        <p:spPr>
          <a:xfrm>
            <a:off x="4891680" y="4864320"/>
            <a:ext cx="51768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53" name="CustomShape 28"/>
          <p:cNvSpPr/>
          <p:nvPr/>
        </p:nvSpPr>
        <p:spPr>
          <a:xfrm>
            <a:off x="4900680" y="5461200"/>
            <a:ext cx="51732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54" name="CustomShape 29"/>
          <p:cNvSpPr/>
          <p:nvPr/>
        </p:nvSpPr>
        <p:spPr>
          <a:xfrm rot="16200000">
            <a:off x="1761840" y="1475640"/>
            <a:ext cx="714600" cy="24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Leaf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255" name="CustomShape 30"/>
          <p:cNvSpPr/>
          <p:nvPr/>
        </p:nvSpPr>
        <p:spPr>
          <a:xfrm flipH="1" rot="16200000">
            <a:off x="3022200" y="4743720"/>
            <a:ext cx="990720" cy="290880"/>
          </a:xfrm>
          <a:prstGeom prst="bentConnector2">
            <a:avLst/>
          </a:prstGeom>
          <a:noFill/>
          <a:ln w="158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CustomShape 31"/>
          <p:cNvSpPr/>
          <p:nvPr/>
        </p:nvSpPr>
        <p:spPr>
          <a:xfrm>
            <a:off x="3574440" y="5001480"/>
            <a:ext cx="247680" cy="24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257" name="CustomShape 32"/>
          <p:cNvSpPr/>
          <p:nvPr/>
        </p:nvSpPr>
        <p:spPr>
          <a:xfrm>
            <a:off x="4881240" y="5023440"/>
            <a:ext cx="247680" cy="24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en-US" sz="1050" spc="-1" strike="noStrike">
              <a:latin typeface="Times New Roman"/>
            </a:endParaRPr>
          </a:p>
        </p:txBody>
      </p:sp>
      <p:grpSp>
        <p:nvGrpSpPr>
          <p:cNvPr id="258" name="Group 33"/>
          <p:cNvGrpSpPr/>
          <p:nvPr/>
        </p:nvGrpSpPr>
        <p:grpSpPr>
          <a:xfrm>
            <a:off x="3656880" y="4248360"/>
            <a:ext cx="191880" cy="83520"/>
            <a:chOff x="3656880" y="4248360"/>
            <a:chExt cx="191880" cy="83520"/>
          </a:xfrm>
        </p:grpSpPr>
        <p:sp>
          <p:nvSpPr>
            <p:cNvPr id="259" name="CustomShape 34"/>
            <p:cNvSpPr/>
            <p:nvPr/>
          </p:nvSpPr>
          <p:spPr>
            <a:xfrm rot="5400000">
              <a:off x="3708360" y="4196880"/>
              <a:ext cx="83520" cy="18648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0" name="CustomShape 35"/>
            <p:cNvSpPr/>
            <p:nvPr/>
          </p:nvSpPr>
          <p:spPr>
            <a:xfrm rot="5400000">
              <a:off x="3716280" y="4197960"/>
              <a:ext cx="72720" cy="1918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61" name="Group 36"/>
          <p:cNvGrpSpPr/>
          <p:nvPr/>
        </p:nvGrpSpPr>
        <p:grpSpPr>
          <a:xfrm>
            <a:off x="4516560" y="4250520"/>
            <a:ext cx="191880" cy="83520"/>
            <a:chOff x="4516560" y="4250520"/>
            <a:chExt cx="191880" cy="83520"/>
          </a:xfrm>
        </p:grpSpPr>
        <p:sp>
          <p:nvSpPr>
            <p:cNvPr id="262" name="CustomShape 37"/>
            <p:cNvSpPr/>
            <p:nvPr/>
          </p:nvSpPr>
          <p:spPr>
            <a:xfrm rot="5400000">
              <a:off x="4568040" y="4199040"/>
              <a:ext cx="83520" cy="18648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3" name="CustomShape 38"/>
            <p:cNvSpPr/>
            <p:nvPr/>
          </p:nvSpPr>
          <p:spPr>
            <a:xfrm rot="5400000">
              <a:off x="4575960" y="4200120"/>
              <a:ext cx="72720" cy="1918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64" name="Group 39"/>
          <p:cNvGrpSpPr/>
          <p:nvPr/>
        </p:nvGrpSpPr>
        <p:grpSpPr>
          <a:xfrm>
            <a:off x="4520520" y="4722840"/>
            <a:ext cx="191880" cy="83520"/>
            <a:chOff x="4520520" y="4722840"/>
            <a:chExt cx="191880" cy="83520"/>
          </a:xfrm>
        </p:grpSpPr>
        <p:sp>
          <p:nvSpPr>
            <p:cNvPr id="265" name="CustomShape 40"/>
            <p:cNvSpPr/>
            <p:nvPr/>
          </p:nvSpPr>
          <p:spPr>
            <a:xfrm rot="5400000">
              <a:off x="4572000" y="4671360"/>
              <a:ext cx="83520" cy="18648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6" name="CustomShape 41"/>
            <p:cNvSpPr/>
            <p:nvPr/>
          </p:nvSpPr>
          <p:spPr>
            <a:xfrm rot="5400000">
              <a:off x="4579920" y="4672440"/>
              <a:ext cx="72720" cy="1918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67" name="Group 42"/>
          <p:cNvGrpSpPr/>
          <p:nvPr/>
        </p:nvGrpSpPr>
        <p:grpSpPr>
          <a:xfrm>
            <a:off x="3667320" y="4736520"/>
            <a:ext cx="191880" cy="83520"/>
            <a:chOff x="3667320" y="4736520"/>
            <a:chExt cx="191880" cy="83520"/>
          </a:xfrm>
        </p:grpSpPr>
        <p:sp>
          <p:nvSpPr>
            <p:cNvPr id="268" name="CustomShape 43"/>
            <p:cNvSpPr/>
            <p:nvPr/>
          </p:nvSpPr>
          <p:spPr>
            <a:xfrm rot="5400000">
              <a:off x="3718800" y="4685040"/>
              <a:ext cx="83520" cy="18648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9" name="CustomShape 44"/>
            <p:cNvSpPr/>
            <p:nvPr/>
          </p:nvSpPr>
          <p:spPr>
            <a:xfrm rot="5400000">
              <a:off x="3726720" y="4686120"/>
              <a:ext cx="72720" cy="1918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70" name="Group 45"/>
          <p:cNvGrpSpPr/>
          <p:nvPr/>
        </p:nvGrpSpPr>
        <p:grpSpPr>
          <a:xfrm>
            <a:off x="3667320" y="5343840"/>
            <a:ext cx="191880" cy="83520"/>
            <a:chOff x="3667320" y="5343840"/>
            <a:chExt cx="191880" cy="83520"/>
          </a:xfrm>
        </p:grpSpPr>
        <p:sp>
          <p:nvSpPr>
            <p:cNvPr id="271" name="CustomShape 46"/>
            <p:cNvSpPr/>
            <p:nvPr/>
          </p:nvSpPr>
          <p:spPr>
            <a:xfrm rot="5400000">
              <a:off x="3718800" y="5292360"/>
              <a:ext cx="83520" cy="18648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2" name="CustomShape 47"/>
            <p:cNvSpPr/>
            <p:nvPr/>
          </p:nvSpPr>
          <p:spPr>
            <a:xfrm rot="5400000">
              <a:off x="3726720" y="5293080"/>
              <a:ext cx="72720" cy="1918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73" name="Group 48"/>
          <p:cNvGrpSpPr/>
          <p:nvPr/>
        </p:nvGrpSpPr>
        <p:grpSpPr>
          <a:xfrm>
            <a:off x="4516560" y="5334480"/>
            <a:ext cx="191880" cy="83520"/>
            <a:chOff x="4516560" y="5334480"/>
            <a:chExt cx="191880" cy="83520"/>
          </a:xfrm>
        </p:grpSpPr>
        <p:sp>
          <p:nvSpPr>
            <p:cNvPr id="274" name="CustomShape 49"/>
            <p:cNvSpPr/>
            <p:nvPr/>
          </p:nvSpPr>
          <p:spPr>
            <a:xfrm rot="5400000">
              <a:off x="4568040" y="5283000"/>
              <a:ext cx="83520" cy="18648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5" name="CustomShape 50"/>
            <p:cNvSpPr/>
            <p:nvPr/>
          </p:nvSpPr>
          <p:spPr>
            <a:xfrm rot="5400000">
              <a:off x="4575960" y="5284080"/>
              <a:ext cx="72720" cy="1918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76" name="CustomShape 51"/>
          <p:cNvSpPr/>
          <p:nvPr/>
        </p:nvSpPr>
        <p:spPr>
          <a:xfrm>
            <a:off x="2512080" y="2012040"/>
            <a:ext cx="520560" cy="27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2</a:t>
            </a:r>
            <a:endParaRPr b="0" lang="en-US" sz="1100" spc="-1" strike="noStrike">
              <a:latin typeface="Times New Roman"/>
            </a:endParaRPr>
          </a:p>
        </p:txBody>
      </p:sp>
      <p:sp>
        <p:nvSpPr>
          <p:cNvPr id="277" name="CustomShape 52"/>
          <p:cNvSpPr/>
          <p:nvPr/>
        </p:nvSpPr>
        <p:spPr>
          <a:xfrm>
            <a:off x="2959200" y="2870640"/>
            <a:ext cx="633960" cy="27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</a:t>
            </a:r>
            <a:r>
              <a:rPr b="0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100" spc="-1" strike="noStrike">
              <a:latin typeface="Times New Roman"/>
            </a:endParaRPr>
          </a:p>
        </p:txBody>
      </p:sp>
      <p:sp>
        <p:nvSpPr>
          <p:cNvPr id="278" name="CustomShape 53"/>
          <p:cNvSpPr/>
          <p:nvPr/>
        </p:nvSpPr>
        <p:spPr>
          <a:xfrm>
            <a:off x="2527920" y="1492200"/>
            <a:ext cx="414000" cy="27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leaf</a:t>
            </a:r>
            <a:endParaRPr b="0" lang="en-US" sz="1100" spc="-1" strike="noStrike">
              <a:latin typeface="Times New Roman"/>
            </a:endParaRPr>
          </a:p>
        </p:txBody>
      </p:sp>
      <p:sp>
        <p:nvSpPr>
          <p:cNvPr id="279" name="CustomShape 54"/>
          <p:cNvSpPr/>
          <p:nvPr/>
        </p:nvSpPr>
        <p:spPr>
          <a:xfrm>
            <a:off x="4096800" y="1494720"/>
            <a:ext cx="730440" cy="2692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symp, leaf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280" name="CustomShape 55"/>
          <p:cNvSpPr/>
          <p:nvPr/>
        </p:nvSpPr>
        <p:spPr>
          <a:xfrm>
            <a:off x="3550680" y="2714040"/>
            <a:ext cx="624960" cy="26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F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lat, stem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281" name="CustomShape 56"/>
          <p:cNvSpPr/>
          <p:nvPr/>
        </p:nvSpPr>
        <p:spPr>
          <a:xfrm>
            <a:off x="3024720" y="2113560"/>
            <a:ext cx="90360" cy="1011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2" name="Group 57"/>
          <p:cNvGrpSpPr/>
          <p:nvPr/>
        </p:nvGrpSpPr>
        <p:grpSpPr>
          <a:xfrm>
            <a:off x="3023640" y="2297160"/>
            <a:ext cx="83520" cy="191880"/>
            <a:chOff x="3023640" y="2297160"/>
            <a:chExt cx="83520" cy="191880"/>
          </a:xfrm>
        </p:grpSpPr>
        <p:sp>
          <p:nvSpPr>
            <p:cNvPr id="283" name="CustomShape 58"/>
            <p:cNvSpPr/>
            <p:nvPr/>
          </p:nvSpPr>
          <p:spPr>
            <a:xfrm>
              <a:off x="3023640" y="2302200"/>
              <a:ext cx="83520" cy="18648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4" name="CustomShape 59"/>
            <p:cNvSpPr/>
            <p:nvPr/>
          </p:nvSpPr>
          <p:spPr>
            <a:xfrm>
              <a:off x="3033000" y="2297160"/>
              <a:ext cx="72720" cy="1918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85" name="Group 60"/>
          <p:cNvGrpSpPr/>
          <p:nvPr/>
        </p:nvGrpSpPr>
        <p:grpSpPr>
          <a:xfrm>
            <a:off x="3026160" y="1761840"/>
            <a:ext cx="83520" cy="191880"/>
            <a:chOff x="3026160" y="1761840"/>
            <a:chExt cx="83520" cy="191880"/>
          </a:xfrm>
        </p:grpSpPr>
        <p:sp>
          <p:nvSpPr>
            <p:cNvPr id="286" name="CustomShape 61"/>
            <p:cNvSpPr/>
            <p:nvPr/>
          </p:nvSpPr>
          <p:spPr>
            <a:xfrm>
              <a:off x="3026160" y="1767240"/>
              <a:ext cx="83520" cy="18648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7" name="CustomShape 62"/>
            <p:cNvSpPr/>
            <p:nvPr/>
          </p:nvSpPr>
          <p:spPr>
            <a:xfrm>
              <a:off x="3035520" y="1761840"/>
              <a:ext cx="72720" cy="1918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88" name="CustomShape 63"/>
          <p:cNvSpPr/>
          <p:nvPr/>
        </p:nvSpPr>
        <p:spPr>
          <a:xfrm>
            <a:off x="3023640" y="1562400"/>
            <a:ext cx="90360" cy="1011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4"/>
          <p:cNvSpPr/>
          <p:nvPr/>
        </p:nvSpPr>
        <p:spPr>
          <a:xfrm>
            <a:off x="3387960" y="3359520"/>
            <a:ext cx="604800" cy="26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stem,in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290" name="CustomShape 65"/>
          <p:cNvSpPr/>
          <p:nvPr/>
        </p:nvSpPr>
        <p:spPr>
          <a:xfrm>
            <a:off x="3029400" y="2446560"/>
            <a:ext cx="604800" cy="26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stem,out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291" name="CustomShape 66"/>
          <p:cNvSpPr/>
          <p:nvPr/>
        </p:nvSpPr>
        <p:spPr>
          <a:xfrm>
            <a:off x="3146040" y="1607760"/>
            <a:ext cx="937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CustomShape 67"/>
          <p:cNvSpPr/>
          <p:nvPr/>
        </p:nvSpPr>
        <p:spPr>
          <a:xfrm>
            <a:off x="3351240" y="1332720"/>
            <a:ext cx="624960" cy="26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F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lat, leaf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293" name="CustomShape 68"/>
          <p:cNvSpPr/>
          <p:nvPr/>
        </p:nvSpPr>
        <p:spPr>
          <a:xfrm>
            <a:off x="2869560" y="1080000"/>
            <a:ext cx="604800" cy="26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leaf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294" name="CustomShape 69"/>
          <p:cNvSpPr/>
          <p:nvPr/>
        </p:nvSpPr>
        <p:spPr>
          <a:xfrm>
            <a:off x="2994840" y="4201200"/>
            <a:ext cx="160560" cy="20268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5" name="Group 70"/>
          <p:cNvGrpSpPr/>
          <p:nvPr/>
        </p:nvGrpSpPr>
        <p:grpSpPr>
          <a:xfrm>
            <a:off x="3027240" y="3773520"/>
            <a:ext cx="83520" cy="191880"/>
            <a:chOff x="3027240" y="3773520"/>
            <a:chExt cx="83520" cy="191880"/>
          </a:xfrm>
        </p:grpSpPr>
        <p:sp>
          <p:nvSpPr>
            <p:cNvPr id="296" name="CustomShape 71"/>
            <p:cNvSpPr/>
            <p:nvPr/>
          </p:nvSpPr>
          <p:spPr>
            <a:xfrm>
              <a:off x="3027240" y="3778920"/>
              <a:ext cx="83520" cy="18648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7" name="CustomShape 72"/>
            <p:cNvSpPr/>
            <p:nvPr/>
          </p:nvSpPr>
          <p:spPr>
            <a:xfrm>
              <a:off x="3036600" y="3773520"/>
              <a:ext cx="72720" cy="1918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98" name="CustomShape 73"/>
          <p:cNvSpPr/>
          <p:nvPr/>
        </p:nvSpPr>
        <p:spPr>
          <a:xfrm>
            <a:off x="3020760" y="5204520"/>
            <a:ext cx="160560" cy="20268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CustomShape 74"/>
          <p:cNvSpPr/>
          <p:nvPr/>
        </p:nvSpPr>
        <p:spPr>
          <a:xfrm>
            <a:off x="2318040" y="5088600"/>
            <a:ext cx="66060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</a:t>
            </a:r>
            <a:endParaRPr b="0" lang="en-US" sz="1200" spc="-1" strike="noStrike">
              <a:latin typeface="Times New Roman"/>
            </a:endParaRPr>
          </a:p>
        </p:txBody>
      </p:sp>
      <p:grpSp>
        <p:nvGrpSpPr>
          <p:cNvPr id="300" name="Group 75"/>
          <p:cNvGrpSpPr/>
          <p:nvPr/>
        </p:nvGrpSpPr>
        <p:grpSpPr>
          <a:xfrm>
            <a:off x="3049920" y="4693680"/>
            <a:ext cx="83520" cy="191880"/>
            <a:chOff x="3049920" y="4693680"/>
            <a:chExt cx="83520" cy="191880"/>
          </a:xfrm>
        </p:grpSpPr>
        <p:sp>
          <p:nvSpPr>
            <p:cNvPr id="301" name="CustomShape 76"/>
            <p:cNvSpPr/>
            <p:nvPr/>
          </p:nvSpPr>
          <p:spPr>
            <a:xfrm>
              <a:off x="3049920" y="4699080"/>
              <a:ext cx="83520" cy="18648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2" name="CustomShape 77"/>
            <p:cNvSpPr/>
            <p:nvPr/>
          </p:nvSpPr>
          <p:spPr>
            <a:xfrm>
              <a:off x="3059280" y="4693680"/>
              <a:ext cx="72720" cy="1918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03" name="CustomShape 78"/>
          <p:cNvSpPr/>
          <p:nvPr/>
        </p:nvSpPr>
        <p:spPr>
          <a:xfrm>
            <a:off x="4117680" y="2743920"/>
            <a:ext cx="709200" cy="537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CustomShape 79"/>
          <p:cNvSpPr/>
          <p:nvPr/>
        </p:nvSpPr>
        <p:spPr>
          <a:xfrm flipH="1">
            <a:off x="3514320" y="3013560"/>
            <a:ext cx="599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CustomShape 80"/>
          <p:cNvSpPr/>
          <p:nvPr/>
        </p:nvSpPr>
        <p:spPr>
          <a:xfrm>
            <a:off x="4120920" y="2869920"/>
            <a:ext cx="633960" cy="27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symp,</a:t>
            </a:r>
            <a:r>
              <a:rPr b="0" i="1" lang="en-US" sz="1100" spc="-1" strike="noStrike">
                <a:solidFill>
                  <a:srgbClr val="000000"/>
                </a:solidFill>
                <a:latin typeface="Times New Roman"/>
                <a:ea typeface="MS Mincho"/>
              </a:rPr>
              <a:t> 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</a:t>
            </a:r>
            <a:endParaRPr b="0" lang="en-US" sz="1100" spc="-1" strike="noStrike">
              <a:latin typeface="Times New Roman"/>
            </a:endParaRPr>
          </a:p>
        </p:txBody>
      </p:sp>
      <p:sp>
        <p:nvSpPr>
          <p:cNvPr id="306" name="CustomShape 81"/>
          <p:cNvSpPr/>
          <p:nvPr/>
        </p:nvSpPr>
        <p:spPr>
          <a:xfrm rot="16200000">
            <a:off x="1764720" y="4415760"/>
            <a:ext cx="686520" cy="24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Roots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307" name="CustomShape 82"/>
          <p:cNvSpPr/>
          <p:nvPr/>
        </p:nvSpPr>
        <p:spPr>
          <a:xfrm flipH="1" flipV="1">
            <a:off x="3372120" y="3273480"/>
            <a:ext cx="5400" cy="91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08" name="Group 83"/>
          <p:cNvGrpSpPr/>
          <p:nvPr/>
        </p:nvGrpSpPr>
        <p:grpSpPr>
          <a:xfrm>
            <a:off x="3323160" y="3769920"/>
            <a:ext cx="83520" cy="191880"/>
            <a:chOff x="3323160" y="3769920"/>
            <a:chExt cx="83520" cy="191880"/>
          </a:xfrm>
        </p:grpSpPr>
        <p:sp>
          <p:nvSpPr>
            <p:cNvPr id="309" name="CustomShape 84"/>
            <p:cNvSpPr/>
            <p:nvPr/>
          </p:nvSpPr>
          <p:spPr>
            <a:xfrm>
              <a:off x="3323160" y="3775320"/>
              <a:ext cx="83520" cy="18648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0" name="CustomShape 85"/>
            <p:cNvSpPr/>
            <p:nvPr/>
          </p:nvSpPr>
          <p:spPr>
            <a:xfrm>
              <a:off x="3332520" y="3769920"/>
              <a:ext cx="72720" cy="1918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213480" y="583920"/>
            <a:ext cx="8713080" cy="539064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2" name="" descr=""/>
          <p:cNvPicPr/>
          <p:nvPr/>
        </p:nvPicPr>
        <p:blipFill>
          <a:blip r:embed="rId1"/>
          <a:stretch/>
        </p:blipFill>
        <p:spPr>
          <a:xfrm>
            <a:off x="72000" y="1008000"/>
            <a:ext cx="3265200" cy="4814640"/>
          </a:xfrm>
          <a:prstGeom prst="rect">
            <a:avLst/>
          </a:prstGeom>
          <a:ln>
            <a:noFill/>
          </a:ln>
        </p:spPr>
      </p:pic>
      <p:sp>
        <p:nvSpPr>
          <p:cNvPr id="313" name="CustomShape 2"/>
          <p:cNvSpPr/>
          <p:nvPr/>
        </p:nvSpPr>
        <p:spPr>
          <a:xfrm>
            <a:off x="1881000" y="1015920"/>
            <a:ext cx="7117560" cy="4958640"/>
          </a:xfrm>
          <a:prstGeom prst="rect">
            <a:avLst/>
          </a:prstGeom>
          <a:solidFill>
            <a:srgbClr val="f4f4f4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CustomShape 3"/>
          <p:cNvSpPr/>
          <p:nvPr/>
        </p:nvSpPr>
        <p:spPr>
          <a:xfrm>
            <a:off x="5727600" y="1324440"/>
            <a:ext cx="43920" cy="400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rgbClr val="c00000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CustomShape 4"/>
          <p:cNvSpPr/>
          <p:nvPr/>
        </p:nvSpPr>
        <p:spPr>
          <a:xfrm>
            <a:off x="5574600" y="2660040"/>
            <a:ext cx="605160" cy="537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CustomShape 5"/>
          <p:cNvSpPr/>
          <p:nvPr/>
        </p:nvSpPr>
        <p:spPr>
          <a:xfrm>
            <a:off x="5955840" y="4105080"/>
            <a:ext cx="160560" cy="20268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CustomShape 6"/>
          <p:cNvSpPr/>
          <p:nvPr/>
        </p:nvSpPr>
        <p:spPr>
          <a:xfrm>
            <a:off x="7555320" y="4105080"/>
            <a:ext cx="160560" cy="20268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CustomShape 7"/>
          <p:cNvSpPr/>
          <p:nvPr/>
        </p:nvSpPr>
        <p:spPr>
          <a:xfrm flipH="1">
            <a:off x="6116400" y="4207680"/>
            <a:ext cx="1434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CustomShape 8"/>
          <p:cNvSpPr/>
          <p:nvPr/>
        </p:nvSpPr>
        <p:spPr>
          <a:xfrm>
            <a:off x="6762600" y="4115160"/>
            <a:ext cx="160560" cy="20268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CustomShape 9"/>
          <p:cNvSpPr/>
          <p:nvPr/>
        </p:nvSpPr>
        <p:spPr>
          <a:xfrm>
            <a:off x="7575480" y="4578480"/>
            <a:ext cx="160560" cy="20268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CustomShape 10"/>
          <p:cNvSpPr/>
          <p:nvPr/>
        </p:nvSpPr>
        <p:spPr>
          <a:xfrm flipH="1">
            <a:off x="6427800" y="4680720"/>
            <a:ext cx="1143360" cy="1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CustomShape 11"/>
          <p:cNvSpPr/>
          <p:nvPr/>
        </p:nvSpPr>
        <p:spPr>
          <a:xfrm>
            <a:off x="6782760" y="4588200"/>
            <a:ext cx="160560" cy="20268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CustomShape 12"/>
          <p:cNvSpPr/>
          <p:nvPr/>
        </p:nvSpPr>
        <p:spPr>
          <a:xfrm>
            <a:off x="7575480" y="5191200"/>
            <a:ext cx="160560" cy="20268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CustomShape 13"/>
          <p:cNvSpPr/>
          <p:nvPr/>
        </p:nvSpPr>
        <p:spPr>
          <a:xfrm flipH="1">
            <a:off x="6426000" y="5293440"/>
            <a:ext cx="1145160" cy="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CustomShape 14"/>
          <p:cNvSpPr/>
          <p:nvPr/>
        </p:nvSpPr>
        <p:spPr>
          <a:xfrm>
            <a:off x="6782760" y="5200920"/>
            <a:ext cx="160560" cy="20268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CustomShape 15"/>
          <p:cNvSpPr/>
          <p:nvPr/>
        </p:nvSpPr>
        <p:spPr>
          <a:xfrm>
            <a:off x="7871760" y="4025160"/>
            <a:ext cx="976320" cy="24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</a:t>
            </a:r>
            <a:r>
              <a:rPr b="0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327" name="CustomShape 16"/>
          <p:cNvSpPr/>
          <p:nvPr/>
        </p:nvSpPr>
        <p:spPr>
          <a:xfrm>
            <a:off x="7885080" y="4548960"/>
            <a:ext cx="976320" cy="24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</a:t>
            </a:r>
            <a:r>
              <a:rPr b="0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328" name="CustomShape 17"/>
          <p:cNvSpPr/>
          <p:nvPr/>
        </p:nvSpPr>
        <p:spPr>
          <a:xfrm>
            <a:off x="7909560" y="5213880"/>
            <a:ext cx="976320" cy="24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S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329" name="CustomShape 18"/>
          <p:cNvSpPr/>
          <p:nvPr/>
        </p:nvSpPr>
        <p:spPr>
          <a:xfrm rot="16200000">
            <a:off x="1887120" y="2477520"/>
            <a:ext cx="482760" cy="24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Stem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330" name="CustomShape 19"/>
          <p:cNvSpPr/>
          <p:nvPr/>
        </p:nvSpPr>
        <p:spPr>
          <a:xfrm>
            <a:off x="6014880" y="5652720"/>
            <a:ext cx="573480" cy="24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Roots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331" name="CustomShape 20"/>
          <p:cNvSpPr/>
          <p:nvPr/>
        </p:nvSpPr>
        <p:spPr>
          <a:xfrm>
            <a:off x="6633720" y="5668560"/>
            <a:ext cx="1475280" cy="24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Rhizosphere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332" name="CustomShape 21"/>
          <p:cNvSpPr/>
          <p:nvPr/>
        </p:nvSpPr>
        <p:spPr>
          <a:xfrm>
            <a:off x="6608520" y="4281840"/>
            <a:ext cx="67140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33" name="CustomShape 22"/>
          <p:cNvSpPr/>
          <p:nvPr/>
        </p:nvSpPr>
        <p:spPr>
          <a:xfrm>
            <a:off x="6608520" y="4770360"/>
            <a:ext cx="67140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34" name="CustomShape 23"/>
          <p:cNvSpPr/>
          <p:nvPr/>
        </p:nvSpPr>
        <p:spPr>
          <a:xfrm>
            <a:off x="6659640" y="5372640"/>
            <a:ext cx="67140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35" name="CustomShape 24"/>
          <p:cNvSpPr/>
          <p:nvPr/>
        </p:nvSpPr>
        <p:spPr>
          <a:xfrm flipH="1" flipV="1">
            <a:off x="6092640" y="4277880"/>
            <a:ext cx="233280" cy="41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CustomShape 25"/>
          <p:cNvSpPr/>
          <p:nvPr/>
        </p:nvSpPr>
        <p:spPr>
          <a:xfrm>
            <a:off x="4969080" y="3967200"/>
            <a:ext cx="66060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rootcrown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37" name="CustomShape 26"/>
          <p:cNvSpPr/>
          <p:nvPr/>
        </p:nvSpPr>
        <p:spPr>
          <a:xfrm>
            <a:off x="7548840" y="4258080"/>
            <a:ext cx="51768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38" name="CustomShape 27"/>
          <p:cNvSpPr/>
          <p:nvPr/>
        </p:nvSpPr>
        <p:spPr>
          <a:xfrm>
            <a:off x="7556760" y="4780440"/>
            <a:ext cx="51768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39" name="CustomShape 28"/>
          <p:cNvSpPr/>
          <p:nvPr/>
        </p:nvSpPr>
        <p:spPr>
          <a:xfrm>
            <a:off x="7565760" y="5377320"/>
            <a:ext cx="51732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40" name="CustomShape 29"/>
          <p:cNvSpPr/>
          <p:nvPr/>
        </p:nvSpPr>
        <p:spPr>
          <a:xfrm rot="16200000">
            <a:off x="1761840" y="1475640"/>
            <a:ext cx="714600" cy="24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Leaf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341" name="CustomShape 30"/>
          <p:cNvSpPr/>
          <p:nvPr/>
        </p:nvSpPr>
        <p:spPr>
          <a:xfrm flipH="1" rot="16200000">
            <a:off x="5687280" y="4659840"/>
            <a:ext cx="990720" cy="290880"/>
          </a:xfrm>
          <a:prstGeom prst="bentConnector2">
            <a:avLst/>
          </a:prstGeom>
          <a:noFill/>
          <a:ln w="158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CustomShape 31"/>
          <p:cNvSpPr/>
          <p:nvPr/>
        </p:nvSpPr>
        <p:spPr>
          <a:xfrm>
            <a:off x="6239520" y="4917600"/>
            <a:ext cx="247680" cy="24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343" name="CustomShape 32"/>
          <p:cNvSpPr/>
          <p:nvPr/>
        </p:nvSpPr>
        <p:spPr>
          <a:xfrm>
            <a:off x="7546320" y="4939560"/>
            <a:ext cx="247680" cy="24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en-US" sz="1050" spc="-1" strike="noStrike">
              <a:latin typeface="Times New Roman"/>
            </a:endParaRPr>
          </a:p>
        </p:txBody>
      </p:sp>
      <p:grpSp>
        <p:nvGrpSpPr>
          <p:cNvPr id="344" name="Group 33"/>
          <p:cNvGrpSpPr/>
          <p:nvPr/>
        </p:nvGrpSpPr>
        <p:grpSpPr>
          <a:xfrm>
            <a:off x="6321600" y="4164480"/>
            <a:ext cx="191880" cy="83520"/>
            <a:chOff x="6321600" y="4164480"/>
            <a:chExt cx="191880" cy="83520"/>
          </a:xfrm>
        </p:grpSpPr>
        <p:sp>
          <p:nvSpPr>
            <p:cNvPr id="345" name="CustomShape 34"/>
            <p:cNvSpPr/>
            <p:nvPr/>
          </p:nvSpPr>
          <p:spPr>
            <a:xfrm rot="5400000">
              <a:off x="6373440" y="4113000"/>
              <a:ext cx="83520" cy="18648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6" name="CustomShape 35"/>
            <p:cNvSpPr/>
            <p:nvPr/>
          </p:nvSpPr>
          <p:spPr>
            <a:xfrm rot="5400000">
              <a:off x="6381000" y="4114440"/>
              <a:ext cx="72720" cy="1918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47" name="Group 36"/>
          <p:cNvGrpSpPr/>
          <p:nvPr/>
        </p:nvGrpSpPr>
        <p:grpSpPr>
          <a:xfrm>
            <a:off x="7181640" y="4166640"/>
            <a:ext cx="191880" cy="83520"/>
            <a:chOff x="7181640" y="4166640"/>
            <a:chExt cx="191880" cy="83520"/>
          </a:xfrm>
        </p:grpSpPr>
        <p:sp>
          <p:nvSpPr>
            <p:cNvPr id="348" name="CustomShape 37"/>
            <p:cNvSpPr/>
            <p:nvPr/>
          </p:nvSpPr>
          <p:spPr>
            <a:xfrm rot="5400000">
              <a:off x="7233120" y="4115160"/>
              <a:ext cx="83520" cy="18648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9" name="CustomShape 38"/>
            <p:cNvSpPr/>
            <p:nvPr/>
          </p:nvSpPr>
          <p:spPr>
            <a:xfrm rot="5400000">
              <a:off x="7241040" y="4116240"/>
              <a:ext cx="72720" cy="1918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50" name="Group 39"/>
          <p:cNvGrpSpPr/>
          <p:nvPr/>
        </p:nvGrpSpPr>
        <p:grpSpPr>
          <a:xfrm>
            <a:off x="7185600" y="4638960"/>
            <a:ext cx="191880" cy="83520"/>
            <a:chOff x="7185600" y="4638960"/>
            <a:chExt cx="191880" cy="83520"/>
          </a:xfrm>
        </p:grpSpPr>
        <p:sp>
          <p:nvSpPr>
            <p:cNvPr id="351" name="CustomShape 40"/>
            <p:cNvSpPr/>
            <p:nvPr/>
          </p:nvSpPr>
          <p:spPr>
            <a:xfrm rot="5400000">
              <a:off x="7237080" y="4587480"/>
              <a:ext cx="83520" cy="18648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2" name="CustomShape 41"/>
            <p:cNvSpPr/>
            <p:nvPr/>
          </p:nvSpPr>
          <p:spPr>
            <a:xfrm rot="5400000">
              <a:off x="7245000" y="4588560"/>
              <a:ext cx="72720" cy="1918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53" name="Group 42"/>
          <p:cNvGrpSpPr/>
          <p:nvPr/>
        </p:nvGrpSpPr>
        <p:grpSpPr>
          <a:xfrm>
            <a:off x="6332040" y="4652640"/>
            <a:ext cx="191880" cy="83520"/>
            <a:chOff x="6332040" y="4652640"/>
            <a:chExt cx="191880" cy="83520"/>
          </a:xfrm>
        </p:grpSpPr>
        <p:sp>
          <p:nvSpPr>
            <p:cNvPr id="354" name="CustomShape 43"/>
            <p:cNvSpPr/>
            <p:nvPr/>
          </p:nvSpPr>
          <p:spPr>
            <a:xfrm rot="5400000">
              <a:off x="6383880" y="4601160"/>
              <a:ext cx="83520" cy="18648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5" name="CustomShape 44"/>
            <p:cNvSpPr/>
            <p:nvPr/>
          </p:nvSpPr>
          <p:spPr>
            <a:xfrm rot="5400000">
              <a:off x="6391440" y="4602240"/>
              <a:ext cx="72720" cy="1918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56" name="Group 45"/>
          <p:cNvGrpSpPr/>
          <p:nvPr/>
        </p:nvGrpSpPr>
        <p:grpSpPr>
          <a:xfrm>
            <a:off x="6332040" y="5259960"/>
            <a:ext cx="191880" cy="83520"/>
            <a:chOff x="6332040" y="5259960"/>
            <a:chExt cx="191880" cy="83520"/>
          </a:xfrm>
        </p:grpSpPr>
        <p:sp>
          <p:nvSpPr>
            <p:cNvPr id="357" name="CustomShape 46"/>
            <p:cNvSpPr/>
            <p:nvPr/>
          </p:nvSpPr>
          <p:spPr>
            <a:xfrm rot="5400000">
              <a:off x="6383880" y="5208480"/>
              <a:ext cx="83520" cy="18648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8" name="CustomShape 47"/>
            <p:cNvSpPr/>
            <p:nvPr/>
          </p:nvSpPr>
          <p:spPr>
            <a:xfrm rot="5400000">
              <a:off x="6391440" y="5209200"/>
              <a:ext cx="72720" cy="1918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59" name="Group 48"/>
          <p:cNvGrpSpPr/>
          <p:nvPr/>
        </p:nvGrpSpPr>
        <p:grpSpPr>
          <a:xfrm>
            <a:off x="7181640" y="5250600"/>
            <a:ext cx="191880" cy="83520"/>
            <a:chOff x="7181640" y="5250600"/>
            <a:chExt cx="191880" cy="83520"/>
          </a:xfrm>
        </p:grpSpPr>
        <p:sp>
          <p:nvSpPr>
            <p:cNvPr id="360" name="CustomShape 49"/>
            <p:cNvSpPr/>
            <p:nvPr/>
          </p:nvSpPr>
          <p:spPr>
            <a:xfrm rot="5400000">
              <a:off x="7233120" y="5199120"/>
              <a:ext cx="83520" cy="18648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1" name="CustomShape 50"/>
            <p:cNvSpPr/>
            <p:nvPr/>
          </p:nvSpPr>
          <p:spPr>
            <a:xfrm rot="5400000">
              <a:off x="7241040" y="5200200"/>
              <a:ext cx="72720" cy="1918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62" name="CustomShape 51"/>
          <p:cNvSpPr/>
          <p:nvPr/>
        </p:nvSpPr>
        <p:spPr>
          <a:xfrm>
            <a:off x="5177160" y="1928160"/>
            <a:ext cx="520560" cy="27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2</a:t>
            </a:r>
            <a:endParaRPr b="0" lang="en-US" sz="1100" spc="-1" strike="noStrike">
              <a:latin typeface="Times New Roman"/>
            </a:endParaRPr>
          </a:p>
        </p:txBody>
      </p:sp>
      <p:sp>
        <p:nvSpPr>
          <p:cNvPr id="363" name="CustomShape 52"/>
          <p:cNvSpPr/>
          <p:nvPr/>
        </p:nvSpPr>
        <p:spPr>
          <a:xfrm>
            <a:off x="5624280" y="2786760"/>
            <a:ext cx="633960" cy="27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</a:t>
            </a:r>
            <a:r>
              <a:rPr b="0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100" spc="-1" strike="noStrike">
              <a:latin typeface="Times New Roman"/>
            </a:endParaRPr>
          </a:p>
        </p:txBody>
      </p:sp>
      <p:sp>
        <p:nvSpPr>
          <p:cNvPr id="364" name="CustomShape 53"/>
          <p:cNvSpPr/>
          <p:nvPr/>
        </p:nvSpPr>
        <p:spPr>
          <a:xfrm>
            <a:off x="5193000" y="1408320"/>
            <a:ext cx="414000" cy="27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leaf</a:t>
            </a:r>
            <a:endParaRPr b="0" lang="en-US" sz="1100" spc="-1" strike="noStrike">
              <a:latin typeface="Times New Roman"/>
            </a:endParaRPr>
          </a:p>
        </p:txBody>
      </p:sp>
      <p:sp>
        <p:nvSpPr>
          <p:cNvPr id="365" name="CustomShape 54"/>
          <p:cNvSpPr/>
          <p:nvPr/>
        </p:nvSpPr>
        <p:spPr>
          <a:xfrm>
            <a:off x="6761880" y="1410840"/>
            <a:ext cx="730440" cy="2692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symp, leaf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366" name="CustomShape 55"/>
          <p:cNvSpPr/>
          <p:nvPr/>
        </p:nvSpPr>
        <p:spPr>
          <a:xfrm>
            <a:off x="6215760" y="2630160"/>
            <a:ext cx="624960" cy="26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F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lat, stem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367" name="CustomShape 56"/>
          <p:cNvSpPr/>
          <p:nvPr/>
        </p:nvSpPr>
        <p:spPr>
          <a:xfrm>
            <a:off x="5689800" y="2029680"/>
            <a:ext cx="90360" cy="1011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68" name="Group 57"/>
          <p:cNvGrpSpPr/>
          <p:nvPr/>
        </p:nvGrpSpPr>
        <p:grpSpPr>
          <a:xfrm>
            <a:off x="5688720" y="2213280"/>
            <a:ext cx="83520" cy="191880"/>
            <a:chOff x="5688720" y="2213280"/>
            <a:chExt cx="83520" cy="191880"/>
          </a:xfrm>
        </p:grpSpPr>
        <p:sp>
          <p:nvSpPr>
            <p:cNvPr id="369" name="CustomShape 58"/>
            <p:cNvSpPr/>
            <p:nvPr/>
          </p:nvSpPr>
          <p:spPr>
            <a:xfrm>
              <a:off x="5688720" y="2218320"/>
              <a:ext cx="83520" cy="18648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0" name="CustomShape 59"/>
            <p:cNvSpPr/>
            <p:nvPr/>
          </p:nvSpPr>
          <p:spPr>
            <a:xfrm>
              <a:off x="5698080" y="2213280"/>
              <a:ext cx="72720" cy="1918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71" name="Group 60"/>
          <p:cNvGrpSpPr/>
          <p:nvPr/>
        </p:nvGrpSpPr>
        <p:grpSpPr>
          <a:xfrm>
            <a:off x="5691240" y="1677960"/>
            <a:ext cx="83520" cy="191880"/>
            <a:chOff x="5691240" y="1677960"/>
            <a:chExt cx="83520" cy="191880"/>
          </a:xfrm>
        </p:grpSpPr>
        <p:sp>
          <p:nvSpPr>
            <p:cNvPr id="372" name="CustomShape 61"/>
            <p:cNvSpPr/>
            <p:nvPr/>
          </p:nvSpPr>
          <p:spPr>
            <a:xfrm>
              <a:off x="5691240" y="1683360"/>
              <a:ext cx="83520" cy="18648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3" name="CustomShape 62"/>
            <p:cNvSpPr/>
            <p:nvPr/>
          </p:nvSpPr>
          <p:spPr>
            <a:xfrm>
              <a:off x="5700600" y="1677960"/>
              <a:ext cx="72720" cy="1918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74" name="CustomShape 63"/>
          <p:cNvSpPr/>
          <p:nvPr/>
        </p:nvSpPr>
        <p:spPr>
          <a:xfrm>
            <a:off x="5688720" y="1478520"/>
            <a:ext cx="90360" cy="1011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5" name="CustomShape 64"/>
          <p:cNvSpPr/>
          <p:nvPr/>
        </p:nvSpPr>
        <p:spPr>
          <a:xfrm>
            <a:off x="6053040" y="3275640"/>
            <a:ext cx="604800" cy="26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stem,in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376" name="CustomShape 65"/>
          <p:cNvSpPr/>
          <p:nvPr/>
        </p:nvSpPr>
        <p:spPr>
          <a:xfrm>
            <a:off x="5694480" y="2362680"/>
            <a:ext cx="604800" cy="26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stem,out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377" name="CustomShape 66"/>
          <p:cNvSpPr/>
          <p:nvPr/>
        </p:nvSpPr>
        <p:spPr>
          <a:xfrm>
            <a:off x="5811120" y="1523880"/>
            <a:ext cx="937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CustomShape 67"/>
          <p:cNvSpPr/>
          <p:nvPr/>
        </p:nvSpPr>
        <p:spPr>
          <a:xfrm>
            <a:off x="6016320" y="1248840"/>
            <a:ext cx="624960" cy="26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F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lat, leaf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379" name="CustomShape 68"/>
          <p:cNvSpPr/>
          <p:nvPr/>
        </p:nvSpPr>
        <p:spPr>
          <a:xfrm>
            <a:off x="5534640" y="996120"/>
            <a:ext cx="604800" cy="26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leaf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380" name="CustomShape 69"/>
          <p:cNvSpPr/>
          <p:nvPr/>
        </p:nvSpPr>
        <p:spPr>
          <a:xfrm>
            <a:off x="5659920" y="4117320"/>
            <a:ext cx="160560" cy="20268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81" name="Group 70"/>
          <p:cNvGrpSpPr/>
          <p:nvPr/>
        </p:nvGrpSpPr>
        <p:grpSpPr>
          <a:xfrm>
            <a:off x="5692320" y="3689640"/>
            <a:ext cx="83520" cy="191880"/>
            <a:chOff x="5692320" y="3689640"/>
            <a:chExt cx="83520" cy="191880"/>
          </a:xfrm>
        </p:grpSpPr>
        <p:sp>
          <p:nvSpPr>
            <p:cNvPr id="382" name="CustomShape 71"/>
            <p:cNvSpPr/>
            <p:nvPr/>
          </p:nvSpPr>
          <p:spPr>
            <a:xfrm>
              <a:off x="5692320" y="3695040"/>
              <a:ext cx="83520" cy="18648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3" name="CustomShape 72"/>
            <p:cNvSpPr/>
            <p:nvPr/>
          </p:nvSpPr>
          <p:spPr>
            <a:xfrm>
              <a:off x="5701680" y="3689640"/>
              <a:ext cx="72720" cy="1918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84" name="CustomShape 73"/>
          <p:cNvSpPr/>
          <p:nvPr/>
        </p:nvSpPr>
        <p:spPr>
          <a:xfrm>
            <a:off x="5685840" y="5120640"/>
            <a:ext cx="160560" cy="20268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5" name="CustomShape 74"/>
          <p:cNvSpPr/>
          <p:nvPr/>
        </p:nvSpPr>
        <p:spPr>
          <a:xfrm>
            <a:off x="4983120" y="5004720"/>
            <a:ext cx="66060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</a:t>
            </a:r>
            <a:endParaRPr b="0" lang="en-US" sz="1200" spc="-1" strike="noStrike">
              <a:latin typeface="Times New Roman"/>
            </a:endParaRPr>
          </a:p>
        </p:txBody>
      </p:sp>
      <p:grpSp>
        <p:nvGrpSpPr>
          <p:cNvPr id="386" name="Group 75"/>
          <p:cNvGrpSpPr/>
          <p:nvPr/>
        </p:nvGrpSpPr>
        <p:grpSpPr>
          <a:xfrm>
            <a:off x="5715000" y="4609800"/>
            <a:ext cx="83520" cy="191880"/>
            <a:chOff x="5715000" y="4609800"/>
            <a:chExt cx="83520" cy="191880"/>
          </a:xfrm>
        </p:grpSpPr>
        <p:sp>
          <p:nvSpPr>
            <p:cNvPr id="387" name="CustomShape 76"/>
            <p:cNvSpPr/>
            <p:nvPr/>
          </p:nvSpPr>
          <p:spPr>
            <a:xfrm>
              <a:off x="5715000" y="4615200"/>
              <a:ext cx="83520" cy="18648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8" name="CustomShape 77"/>
            <p:cNvSpPr/>
            <p:nvPr/>
          </p:nvSpPr>
          <p:spPr>
            <a:xfrm>
              <a:off x="5724360" y="4609800"/>
              <a:ext cx="72720" cy="1918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89" name="CustomShape 78"/>
          <p:cNvSpPr/>
          <p:nvPr/>
        </p:nvSpPr>
        <p:spPr>
          <a:xfrm>
            <a:off x="6782760" y="2660040"/>
            <a:ext cx="709200" cy="537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0" name="CustomShape 79"/>
          <p:cNvSpPr/>
          <p:nvPr/>
        </p:nvSpPr>
        <p:spPr>
          <a:xfrm flipH="1">
            <a:off x="6179400" y="2929680"/>
            <a:ext cx="599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1" name="CustomShape 80"/>
          <p:cNvSpPr/>
          <p:nvPr/>
        </p:nvSpPr>
        <p:spPr>
          <a:xfrm>
            <a:off x="6786000" y="2786040"/>
            <a:ext cx="633960" cy="27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symp,</a:t>
            </a:r>
            <a:r>
              <a:rPr b="0" i="1" lang="en-US" sz="1100" spc="-1" strike="noStrike">
                <a:solidFill>
                  <a:srgbClr val="000000"/>
                </a:solidFill>
                <a:latin typeface="Times New Roman"/>
                <a:ea typeface="MS Mincho"/>
              </a:rPr>
              <a:t> 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</a:t>
            </a:r>
            <a:endParaRPr b="0" lang="en-US" sz="1100" spc="-1" strike="noStrike">
              <a:latin typeface="Times New Roman"/>
            </a:endParaRPr>
          </a:p>
        </p:txBody>
      </p:sp>
      <p:sp>
        <p:nvSpPr>
          <p:cNvPr id="392" name="CustomShape 81"/>
          <p:cNvSpPr/>
          <p:nvPr/>
        </p:nvSpPr>
        <p:spPr>
          <a:xfrm rot="16200000">
            <a:off x="1764720" y="4415760"/>
            <a:ext cx="686520" cy="24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Roots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393" name="CustomShape 82"/>
          <p:cNvSpPr/>
          <p:nvPr/>
        </p:nvSpPr>
        <p:spPr>
          <a:xfrm flipH="1" flipV="1">
            <a:off x="6037200" y="3189600"/>
            <a:ext cx="5400" cy="91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94" name="Group 83"/>
          <p:cNvGrpSpPr/>
          <p:nvPr/>
        </p:nvGrpSpPr>
        <p:grpSpPr>
          <a:xfrm>
            <a:off x="5988240" y="3686040"/>
            <a:ext cx="83520" cy="191880"/>
            <a:chOff x="5988240" y="3686040"/>
            <a:chExt cx="83520" cy="191880"/>
          </a:xfrm>
        </p:grpSpPr>
        <p:sp>
          <p:nvSpPr>
            <p:cNvPr id="395" name="CustomShape 84"/>
            <p:cNvSpPr/>
            <p:nvPr/>
          </p:nvSpPr>
          <p:spPr>
            <a:xfrm>
              <a:off x="5988240" y="3691440"/>
              <a:ext cx="83520" cy="18648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6" name="CustomShape 85"/>
            <p:cNvSpPr/>
            <p:nvPr/>
          </p:nvSpPr>
          <p:spPr>
            <a:xfrm>
              <a:off x="5997600" y="3686040"/>
              <a:ext cx="72720" cy="1918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97" name="CustomShape 86"/>
          <p:cNvSpPr/>
          <p:nvPr/>
        </p:nvSpPr>
        <p:spPr>
          <a:xfrm>
            <a:off x="2860560" y="1312560"/>
            <a:ext cx="43920" cy="292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8" name="CustomShape 87"/>
          <p:cNvSpPr/>
          <p:nvPr/>
        </p:nvSpPr>
        <p:spPr>
          <a:xfrm>
            <a:off x="2824560" y="4035960"/>
            <a:ext cx="160560" cy="20268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9" name="CustomShape 88"/>
          <p:cNvSpPr/>
          <p:nvPr/>
        </p:nvSpPr>
        <p:spPr>
          <a:xfrm>
            <a:off x="4424040" y="4035960"/>
            <a:ext cx="160560" cy="20268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CustomShape 89"/>
          <p:cNvSpPr/>
          <p:nvPr/>
        </p:nvSpPr>
        <p:spPr>
          <a:xfrm flipH="1">
            <a:off x="2985120" y="4138560"/>
            <a:ext cx="1434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CustomShape 90"/>
          <p:cNvSpPr/>
          <p:nvPr/>
        </p:nvSpPr>
        <p:spPr>
          <a:xfrm>
            <a:off x="3631320" y="4046040"/>
            <a:ext cx="160560" cy="20268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CustomShape 91"/>
          <p:cNvSpPr/>
          <p:nvPr/>
        </p:nvSpPr>
        <p:spPr>
          <a:xfrm>
            <a:off x="4444200" y="4509360"/>
            <a:ext cx="160560" cy="20268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CustomShape 92"/>
          <p:cNvSpPr/>
          <p:nvPr/>
        </p:nvSpPr>
        <p:spPr>
          <a:xfrm flipH="1">
            <a:off x="3296520" y="4611600"/>
            <a:ext cx="1143360" cy="1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4" name="CustomShape 93"/>
          <p:cNvSpPr/>
          <p:nvPr/>
        </p:nvSpPr>
        <p:spPr>
          <a:xfrm>
            <a:off x="3651480" y="4519080"/>
            <a:ext cx="160560" cy="20268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5" name="CustomShape 94"/>
          <p:cNvSpPr/>
          <p:nvPr/>
        </p:nvSpPr>
        <p:spPr>
          <a:xfrm>
            <a:off x="4444200" y="5122080"/>
            <a:ext cx="160560" cy="20268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6" name="CustomShape 95"/>
          <p:cNvSpPr/>
          <p:nvPr/>
        </p:nvSpPr>
        <p:spPr>
          <a:xfrm flipH="1">
            <a:off x="3294720" y="5224320"/>
            <a:ext cx="1145160" cy="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7" name="CustomShape 96"/>
          <p:cNvSpPr/>
          <p:nvPr/>
        </p:nvSpPr>
        <p:spPr>
          <a:xfrm>
            <a:off x="3651480" y="5131800"/>
            <a:ext cx="160560" cy="20268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8" name="CustomShape 97"/>
          <p:cNvSpPr/>
          <p:nvPr/>
        </p:nvSpPr>
        <p:spPr>
          <a:xfrm>
            <a:off x="2883600" y="5583600"/>
            <a:ext cx="573480" cy="24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Roots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409" name="CustomShape 98"/>
          <p:cNvSpPr/>
          <p:nvPr/>
        </p:nvSpPr>
        <p:spPr>
          <a:xfrm>
            <a:off x="3502440" y="5599440"/>
            <a:ext cx="1475280" cy="24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Rhizosphere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410" name="CustomShape 99"/>
          <p:cNvSpPr/>
          <p:nvPr/>
        </p:nvSpPr>
        <p:spPr>
          <a:xfrm>
            <a:off x="3477240" y="4212720"/>
            <a:ext cx="67140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11" name="CustomShape 100"/>
          <p:cNvSpPr/>
          <p:nvPr/>
        </p:nvSpPr>
        <p:spPr>
          <a:xfrm>
            <a:off x="3477240" y="4701240"/>
            <a:ext cx="67140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12" name="CustomShape 101"/>
          <p:cNvSpPr/>
          <p:nvPr/>
        </p:nvSpPr>
        <p:spPr>
          <a:xfrm>
            <a:off x="3528360" y="5303520"/>
            <a:ext cx="67140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13" name="CustomShape 102"/>
          <p:cNvSpPr/>
          <p:nvPr/>
        </p:nvSpPr>
        <p:spPr>
          <a:xfrm flipH="1" flipV="1">
            <a:off x="2961360" y="4208760"/>
            <a:ext cx="233280" cy="41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4" name="CustomShape 103"/>
          <p:cNvSpPr/>
          <p:nvPr/>
        </p:nvSpPr>
        <p:spPr>
          <a:xfrm>
            <a:off x="2185920" y="3942720"/>
            <a:ext cx="66060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rootcrown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15" name="CustomShape 104"/>
          <p:cNvSpPr/>
          <p:nvPr/>
        </p:nvSpPr>
        <p:spPr>
          <a:xfrm>
            <a:off x="4417560" y="4188960"/>
            <a:ext cx="51768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16" name="CustomShape 105"/>
          <p:cNvSpPr/>
          <p:nvPr/>
        </p:nvSpPr>
        <p:spPr>
          <a:xfrm>
            <a:off x="4425480" y="4711320"/>
            <a:ext cx="51768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17" name="CustomShape 106"/>
          <p:cNvSpPr/>
          <p:nvPr/>
        </p:nvSpPr>
        <p:spPr>
          <a:xfrm>
            <a:off x="4434480" y="5308200"/>
            <a:ext cx="51732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18" name="CustomShape 107"/>
          <p:cNvSpPr/>
          <p:nvPr/>
        </p:nvSpPr>
        <p:spPr>
          <a:xfrm flipH="1" rot="16200000">
            <a:off x="2556000" y="4590720"/>
            <a:ext cx="990720" cy="29088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9" name="CustomShape 108"/>
          <p:cNvSpPr/>
          <p:nvPr/>
        </p:nvSpPr>
        <p:spPr>
          <a:xfrm>
            <a:off x="3108240" y="4848480"/>
            <a:ext cx="247680" cy="24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420" name="CustomShape 109"/>
          <p:cNvSpPr/>
          <p:nvPr/>
        </p:nvSpPr>
        <p:spPr>
          <a:xfrm>
            <a:off x="4415040" y="4870440"/>
            <a:ext cx="247680" cy="24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en-US" sz="1050" spc="-1" strike="noStrike">
              <a:latin typeface="Times New Roman"/>
            </a:endParaRPr>
          </a:p>
        </p:txBody>
      </p:sp>
      <p:grpSp>
        <p:nvGrpSpPr>
          <p:cNvPr id="421" name="Group 110"/>
          <p:cNvGrpSpPr/>
          <p:nvPr/>
        </p:nvGrpSpPr>
        <p:grpSpPr>
          <a:xfrm>
            <a:off x="3189960" y="4095360"/>
            <a:ext cx="191880" cy="83520"/>
            <a:chOff x="3189960" y="4095360"/>
            <a:chExt cx="191880" cy="83520"/>
          </a:xfrm>
        </p:grpSpPr>
        <p:sp>
          <p:nvSpPr>
            <p:cNvPr id="422" name="CustomShape 111"/>
            <p:cNvSpPr/>
            <p:nvPr/>
          </p:nvSpPr>
          <p:spPr>
            <a:xfrm rot="5400000">
              <a:off x="3242160" y="4043880"/>
              <a:ext cx="83520" cy="18648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3" name="CustomShape 112"/>
            <p:cNvSpPr/>
            <p:nvPr/>
          </p:nvSpPr>
          <p:spPr>
            <a:xfrm rot="5400000">
              <a:off x="3249360" y="4045320"/>
              <a:ext cx="72720" cy="1918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24" name="Group 113"/>
          <p:cNvGrpSpPr/>
          <p:nvPr/>
        </p:nvGrpSpPr>
        <p:grpSpPr>
          <a:xfrm>
            <a:off x="4050360" y="4097520"/>
            <a:ext cx="191880" cy="83520"/>
            <a:chOff x="4050360" y="4097520"/>
            <a:chExt cx="191880" cy="83520"/>
          </a:xfrm>
        </p:grpSpPr>
        <p:sp>
          <p:nvSpPr>
            <p:cNvPr id="425" name="CustomShape 114"/>
            <p:cNvSpPr/>
            <p:nvPr/>
          </p:nvSpPr>
          <p:spPr>
            <a:xfrm rot="5400000">
              <a:off x="4101840" y="4046040"/>
              <a:ext cx="83520" cy="18648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6" name="CustomShape 115"/>
            <p:cNvSpPr/>
            <p:nvPr/>
          </p:nvSpPr>
          <p:spPr>
            <a:xfrm rot="5400000">
              <a:off x="4109760" y="4047120"/>
              <a:ext cx="72720" cy="1918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27" name="Group 116"/>
          <p:cNvGrpSpPr/>
          <p:nvPr/>
        </p:nvGrpSpPr>
        <p:grpSpPr>
          <a:xfrm>
            <a:off x="4054320" y="4569840"/>
            <a:ext cx="191880" cy="83520"/>
            <a:chOff x="4054320" y="4569840"/>
            <a:chExt cx="191880" cy="83520"/>
          </a:xfrm>
        </p:grpSpPr>
        <p:sp>
          <p:nvSpPr>
            <p:cNvPr id="428" name="CustomShape 117"/>
            <p:cNvSpPr/>
            <p:nvPr/>
          </p:nvSpPr>
          <p:spPr>
            <a:xfrm rot="5400000">
              <a:off x="4105800" y="4518360"/>
              <a:ext cx="83520" cy="18648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9" name="CustomShape 118"/>
            <p:cNvSpPr/>
            <p:nvPr/>
          </p:nvSpPr>
          <p:spPr>
            <a:xfrm rot="5400000">
              <a:off x="4113720" y="4518720"/>
              <a:ext cx="72720" cy="1918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30" name="Group 119"/>
          <p:cNvGrpSpPr/>
          <p:nvPr/>
        </p:nvGrpSpPr>
        <p:grpSpPr>
          <a:xfrm>
            <a:off x="3201120" y="4583520"/>
            <a:ext cx="191880" cy="83520"/>
            <a:chOff x="3201120" y="4583520"/>
            <a:chExt cx="191880" cy="83520"/>
          </a:xfrm>
        </p:grpSpPr>
        <p:sp>
          <p:nvSpPr>
            <p:cNvPr id="431" name="CustomShape 120"/>
            <p:cNvSpPr/>
            <p:nvPr/>
          </p:nvSpPr>
          <p:spPr>
            <a:xfrm rot="5400000">
              <a:off x="3252600" y="4532040"/>
              <a:ext cx="83520" cy="18648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2" name="CustomShape 121"/>
            <p:cNvSpPr/>
            <p:nvPr/>
          </p:nvSpPr>
          <p:spPr>
            <a:xfrm rot="5400000">
              <a:off x="3260520" y="4532760"/>
              <a:ext cx="72720" cy="1918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33" name="Group 122"/>
          <p:cNvGrpSpPr/>
          <p:nvPr/>
        </p:nvGrpSpPr>
        <p:grpSpPr>
          <a:xfrm>
            <a:off x="3201120" y="5190840"/>
            <a:ext cx="191880" cy="83520"/>
            <a:chOff x="3201120" y="5190840"/>
            <a:chExt cx="191880" cy="83520"/>
          </a:xfrm>
        </p:grpSpPr>
        <p:sp>
          <p:nvSpPr>
            <p:cNvPr id="434" name="CustomShape 123"/>
            <p:cNvSpPr/>
            <p:nvPr/>
          </p:nvSpPr>
          <p:spPr>
            <a:xfrm rot="5400000">
              <a:off x="3252600" y="5139360"/>
              <a:ext cx="83520" cy="18648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5" name="CustomShape 124"/>
            <p:cNvSpPr/>
            <p:nvPr/>
          </p:nvSpPr>
          <p:spPr>
            <a:xfrm rot="5400000">
              <a:off x="3260520" y="5140440"/>
              <a:ext cx="72720" cy="1918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36" name="Group 125"/>
          <p:cNvGrpSpPr/>
          <p:nvPr/>
        </p:nvGrpSpPr>
        <p:grpSpPr>
          <a:xfrm>
            <a:off x="4050360" y="5181480"/>
            <a:ext cx="191880" cy="83520"/>
            <a:chOff x="4050360" y="5181480"/>
            <a:chExt cx="191880" cy="83520"/>
          </a:xfrm>
        </p:grpSpPr>
        <p:sp>
          <p:nvSpPr>
            <p:cNvPr id="437" name="CustomShape 126"/>
            <p:cNvSpPr/>
            <p:nvPr/>
          </p:nvSpPr>
          <p:spPr>
            <a:xfrm rot="5400000">
              <a:off x="4101840" y="5130000"/>
              <a:ext cx="83520" cy="18648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8" name="CustomShape 127"/>
            <p:cNvSpPr/>
            <p:nvPr/>
          </p:nvSpPr>
          <p:spPr>
            <a:xfrm rot="5400000">
              <a:off x="4109760" y="5131080"/>
              <a:ext cx="72720" cy="1918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39" name="CustomShape 128"/>
          <p:cNvSpPr/>
          <p:nvPr/>
        </p:nvSpPr>
        <p:spPr>
          <a:xfrm>
            <a:off x="2849760" y="2151000"/>
            <a:ext cx="90360" cy="1011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CustomShape 129"/>
          <p:cNvSpPr/>
          <p:nvPr/>
        </p:nvSpPr>
        <p:spPr>
          <a:xfrm>
            <a:off x="2337120" y="2090160"/>
            <a:ext cx="520560" cy="27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2</a:t>
            </a:r>
            <a:endParaRPr b="0" lang="en-US" sz="1100" spc="-1" strike="noStrike">
              <a:latin typeface="Times New Roman"/>
            </a:endParaRPr>
          </a:p>
        </p:txBody>
      </p:sp>
      <p:sp>
        <p:nvSpPr>
          <p:cNvPr id="441" name="CustomShape 130"/>
          <p:cNvSpPr/>
          <p:nvPr/>
        </p:nvSpPr>
        <p:spPr>
          <a:xfrm>
            <a:off x="2344680" y="2802240"/>
            <a:ext cx="520560" cy="27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</a:t>
            </a:r>
            <a:r>
              <a:rPr b="0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100" spc="-1" strike="noStrike">
              <a:latin typeface="Times New Roman"/>
            </a:endParaRPr>
          </a:p>
        </p:txBody>
      </p:sp>
      <p:grpSp>
        <p:nvGrpSpPr>
          <p:cNvPr id="442" name="Group 131"/>
          <p:cNvGrpSpPr/>
          <p:nvPr/>
        </p:nvGrpSpPr>
        <p:grpSpPr>
          <a:xfrm>
            <a:off x="2847240" y="2460600"/>
            <a:ext cx="83520" cy="191880"/>
            <a:chOff x="2847240" y="2460600"/>
            <a:chExt cx="83520" cy="191880"/>
          </a:xfrm>
        </p:grpSpPr>
        <p:sp>
          <p:nvSpPr>
            <p:cNvPr id="443" name="CustomShape 132"/>
            <p:cNvSpPr/>
            <p:nvPr/>
          </p:nvSpPr>
          <p:spPr>
            <a:xfrm>
              <a:off x="2847240" y="2466000"/>
              <a:ext cx="83520" cy="18648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4" name="CustomShape 133"/>
            <p:cNvSpPr/>
            <p:nvPr/>
          </p:nvSpPr>
          <p:spPr>
            <a:xfrm>
              <a:off x="2856600" y="2460600"/>
              <a:ext cx="72720" cy="1918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45" name="CustomShape 134"/>
          <p:cNvSpPr/>
          <p:nvPr/>
        </p:nvSpPr>
        <p:spPr>
          <a:xfrm>
            <a:off x="2858400" y="2884320"/>
            <a:ext cx="90360" cy="1011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46" name="Group 135"/>
          <p:cNvGrpSpPr/>
          <p:nvPr/>
        </p:nvGrpSpPr>
        <p:grpSpPr>
          <a:xfrm>
            <a:off x="2864520" y="3494160"/>
            <a:ext cx="83520" cy="191880"/>
            <a:chOff x="2864520" y="3494160"/>
            <a:chExt cx="83520" cy="191880"/>
          </a:xfrm>
        </p:grpSpPr>
        <p:sp>
          <p:nvSpPr>
            <p:cNvPr id="447" name="CustomShape 136"/>
            <p:cNvSpPr/>
            <p:nvPr/>
          </p:nvSpPr>
          <p:spPr>
            <a:xfrm>
              <a:off x="2864520" y="3499560"/>
              <a:ext cx="83520" cy="18648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8" name="CustomShape 137"/>
            <p:cNvSpPr/>
            <p:nvPr/>
          </p:nvSpPr>
          <p:spPr>
            <a:xfrm>
              <a:off x="2873880" y="3494160"/>
              <a:ext cx="72720" cy="1918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49" name="CustomShape 138"/>
          <p:cNvSpPr/>
          <p:nvPr/>
        </p:nvSpPr>
        <p:spPr>
          <a:xfrm>
            <a:off x="2353320" y="1477080"/>
            <a:ext cx="414000" cy="27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leaf</a:t>
            </a:r>
            <a:endParaRPr b="0" lang="en-US" sz="1100" spc="-1" strike="noStrike">
              <a:latin typeface="Times New Roman"/>
            </a:endParaRPr>
          </a:p>
        </p:txBody>
      </p:sp>
      <p:grpSp>
        <p:nvGrpSpPr>
          <p:cNvPr id="450" name="Group 139"/>
          <p:cNvGrpSpPr/>
          <p:nvPr/>
        </p:nvGrpSpPr>
        <p:grpSpPr>
          <a:xfrm>
            <a:off x="2826000" y="1781640"/>
            <a:ext cx="83520" cy="191880"/>
            <a:chOff x="2826000" y="1781640"/>
            <a:chExt cx="83520" cy="191880"/>
          </a:xfrm>
        </p:grpSpPr>
        <p:sp>
          <p:nvSpPr>
            <p:cNvPr id="451" name="CustomShape 140"/>
            <p:cNvSpPr/>
            <p:nvPr/>
          </p:nvSpPr>
          <p:spPr>
            <a:xfrm>
              <a:off x="2826000" y="1787040"/>
              <a:ext cx="83520" cy="18648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2" name="CustomShape 141"/>
            <p:cNvSpPr/>
            <p:nvPr/>
          </p:nvSpPr>
          <p:spPr>
            <a:xfrm>
              <a:off x="2835360" y="1781640"/>
              <a:ext cx="72720" cy="1918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53" name="CustomShape 142"/>
          <p:cNvSpPr/>
          <p:nvPr/>
        </p:nvSpPr>
        <p:spPr>
          <a:xfrm>
            <a:off x="2827800" y="1527120"/>
            <a:ext cx="90360" cy="1011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CustomShape 143"/>
          <p:cNvSpPr/>
          <p:nvPr/>
        </p:nvSpPr>
        <p:spPr>
          <a:xfrm>
            <a:off x="1894320" y="593640"/>
            <a:ext cx="208476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a) Hydraulics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without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storage compartments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55" name="CustomShape 144"/>
          <p:cNvSpPr/>
          <p:nvPr/>
        </p:nvSpPr>
        <p:spPr>
          <a:xfrm>
            <a:off x="4649400" y="590400"/>
            <a:ext cx="208476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b) Hydraulics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with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storage compartments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56" name="CustomShape 145"/>
          <p:cNvSpPr/>
          <p:nvPr/>
        </p:nvSpPr>
        <p:spPr>
          <a:xfrm>
            <a:off x="2659680" y="1019520"/>
            <a:ext cx="604800" cy="26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leaf</a:t>
            </a:r>
            <a:endParaRPr b="0" lang="en-US" sz="1050" spc="-1" strike="noStrike">
              <a:latin typeface="Times New Roman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CustomShape 1"/>
          <p:cNvSpPr/>
          <p:nvPr/>
        </p:nvSpPr>
        <p:spPr>
          <a:xfrm>
            <a:off x="1551240" y="929520"/>
            <a:ext cx="3506400" cy="4657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58" name="Picture 2" descr=""/>
          <p:cNvPicPr/>
          <p:nvPr/>
        </p:nvPicPr>
        <p:blipFill>
          <a:blip r:embed="rId1"/>
          <a:stretch/>
        </p:blipFill>
        <p:spPr>
          <a:xfrm>
            <a:off x="1558440" y="1323000"/>
            <a:ext cx="2952720" cy="4091400"/>
          </a:xfrm>
          <a:prstGeom prst="rect">
            <a:avLst/>
          </a:prstGeom>
          <a:ln>
            <a:noFill/>
          </a:ln>
        </p:spPr>
      </p:pic>
      <p:sp>
        <p:nvSpPr>
          <p:cNvPr id="459" name="CustomShape 2"/>
          <p:cNvSpPr/>
          <p:nvPr/>
        </p:nvSpPr>
        <p:spPr>
          <a:xfrm>
            <a:off x="3298680" y="934920"/>
            <a:ext cx="3625920" cy="4657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CustomShape 3"/>
          <p:cNvSpPr/>
          <p:nvPr/>
        </p:nvSpPr>
        <p:spPr>
          <a:xfrm>
            <a:off x="4096440" y="1176480"/>
            <a:ext cx="15120" cy="269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CustomShape 4"/>
          <p:cNvSpPr/>
          <p:nvPr/>
        </p:nvSpPr>
        <p:spPr>
          <a:xfrm>
            <a:off x="4066200" y="1909440"/>
            <a:ext cx="90360" cy="1011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CustomShape 5"/>
          <p:cNvSpPr/>
          <p:nvPr/>
        </p:nvSpPr>
        <p:spPr>
          <a:xfrm>
            <a:off x="4032360" y="3665160"/>
            <a:ext cx="160560" cy="20268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3" name="CustomShape 6"/>
          <p:cNvSpPr/>
          <p:nvPr/>
        </p:nvSpPr>
        <p:spPr>
          <a:xfrm>
            <a:off x="5631840" y="3665160"/>
            <a:ext cx="160560" cy="20268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4" name="CustomShape 7"/>
          <p:cNvSpPr/>
          <p:nvPr/>
        </p:nvSpPr>
        <p:spPr>
          <a:xfrm flipH="1">
            <a:off x="4192920" y="3767760"/>
            <a:ext cx="1434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CustomShape 8"/>
          <p:cNvSpPr/>
          <p:nvPr/>
        </p:nvSpPr>
        <p:spPr>
          <a:xfrm>
            <a:off x="4839120" y="3675240"/>
            <a:ext cx="160560" cy="20268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6" name="CustomShape 9"/>
          <p:cNvSpPr/>
          <p:nvPr/>
        </p:nvSpPr>
        <p:spPr>
          <a:xfrm>
            <a:off x="5652000" y="4138560"/>
            <a:ext cx="160560" cy="20268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7" name="CustomShape 10"/>
          <p:cNvSpPr/>
          <p:nvPr/>
        </p:nvSpPr>
        <p:spPr>
          <a:xfrm flipH="1">
            <a:off x="4504320" y="4240800"/>
            <a:ext cx="1143360" cy="1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CustomShape 11"/>
          <p:cNvSpPr/>
          <p:nvPr/>
        </p:nvSpPr>
        <p:spPr>
          <a:xfrm>
            <a:off x="4859280" y="4148280"/>
            <a:ext cx="160560" cy="20268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CustomShape 12"/>
          <p:cNvSpPr/>
          <p:nvPr/>
        </p:nvSpPr>
        <p:spPr>
          <a:xfrm>
            <a:off x="5652000" y="4751280"/>
            <a:ext cx="160560" cy="20268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0" name="CustomShape 13"/>
          <p:cNvSpPr/>
          <p:nvPr/>
        </p:nvSpPr>
        <p:spPr>
          <a:xfrm flipH="1">
            <a:off x="4502520" y="4853520"/>
            <a:ext cx="1145160" cy="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1" name="CustomShape 14"/>
          <p:cNvSpPr/>
          <p:nvPr/>
        </p:nvSpPr>
        <p:spPr>
          <a:xfrm>
            <a:off x="4859280" y="4761000"/>
            <a:ext cx="160560" cy="20268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2" name="CustomShape 15"/>
          <p:cNvSpPr/>
          <p:nvPr/>
        </p:nvSpPr>
        <p:spPr>
          <a:xfrm>
            <a:off x="5948280" y="3585240"/>
            <a:ext cx="976320" cy="24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</a:t>
            </a:r>
            <a:r>
              <a:rPr b="0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473" name="CustomShape 16"/>
          <p:cNvSpPr/>
          <p:nvPr/>
        </p:nvSpPr>
        <p:spPr>
          <a:xfrm>
            <a:off x="5961600" y="4109040"/>
            <a:ext cx="976320" cy="24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</a:t>
            </a:r>
            <a:r>
              <a:rPr b="0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474" name="CustomShape 17"/>
          <p:cNvSpPr/>
          <p:nvPr/>
        </p:nvSpPr>
        <p:spPr>
          <a:xfrm>
            <a:off x="5986080" y="4773960"/>
            <a:ext cx="976320" cy="24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S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475" name="CustomShape 18"/>
          <p:cNvSpPr/>
          <p:nvPr/>
        </p:nvSpPr>
        <p:spPr>
          <a:xfrm>
            <a:off x="4091400" y="5212800"/>
            <a:ext cx="573480" cy="24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Roots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476" name="CustomShape 19"/>
          <p:cNvSpPr/>
          <p:nvPr/>
        </p:nvSpPr>
        <p:spPr>
          <a:xfrm>
            <a:off x="4710240" y="5228640"/>
            <a:ext cx="1475280" cy="24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Rhizosphere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477" name="CustomShape 20"/>
          <p:cNvSpPr/>
          <p:nvPr/>
        </p:nvSpPr>
        <p:spPr>
          <a:xfrm>
            <a:off x="4685040" y="3841920"/>
            <a:ext cx="67140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78" name="CustomShape 21"/>
          <p:cNvSpPr/>
          <p:nvPr/>
        </p:nvSpPr>
        <p:spPr>
          <a:xfrm>
            <a:off x="4685040" y="4330440"/>
            <a:ext cx="67140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79" name="CustomShape 22"/>
          <p:cNvSpPr/>
          <p:nvPr/>
        </p:nvSpPr>
        <p:spPr>
          <a:xfrm>
            <a:off x="4736160" y="4932720"/>
            <a:ext cx="67140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80" name="CustomShape 23"/>
          <p:cNvSpPr/>
          <p:nvPr/>
        </p:nvSpPr>
        <p:spPr>
          <a:xfrm flipH="1" flipV="1">
            <a:off x="4169160" y="3837960"/>
            <a:ext cx="233280" cy="41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1" name="CustomShape 24"/>
          <p:cNvSpPr/>
          <p:nvPr/>
        </p:nvSpPr>
        <p:spPr>
          <a:xfrm>
            <a:off x="3393720" y="3571920"/>
            <a:ext cx="66060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rootcrown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82" name="CustomShape 25"/>
          <p:cNvSpPr/>
          <p:nvPr/>
        </p:nvSpPr>
        <p:spPr>
          <a:xfrm>
            <a:off x="5625360" y="3818160"/>
            <a:ext cx="51768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83" name="CustomShape 26"/>
          <p:cNvSpPr/>
          <p:nvPr/>
        </p:nvSpPr>
        <p:spPr>
          <a:xfrm>
            <a:off x="5633280" y="4340520"/>
            <a:ext cx="51768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84" name="CustomShape 27"/>
          <p:cNvSpPr/>
          <p:nvPr/>
        </p:nvSpPr>
        <p:spPr>
          <a:xfrm>
            <a:off x="5642280" y="4937400"/>
            <a:ext cx="51732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85" name="CustomShape 28"/>
          <p:cNvSpPr/>
          <p:nvPr/>
        </p:nvSpPr>
        <p:spPr>
          <a:xfrm>
            <a:off x="3633840" y="2167920"/>
            <a:ext cx="247680" cy="24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486" name="CustomShape 29"/>
          <p:cNvSpPr/>
          <p:nvPr/>
        </p:nvSpPr>
        <p:spPr>
          <a:xfrm>
            <a:off x="3552480" y="2915280"/>
            <a:ext cx="520560" cy="27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</a:t>
            </a:r>
            <a:r>
              <a:rPr b="0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100" spc="-1" strike="noStrike">
              <a:latin typeface="Times New Roman"/>
            </a:endParaRPr>
          </a:p>
        </p:txBody>
      </p:sp>
      <p:sp>
        <p:nvSpPr>
          <p:cNvPr id="487" name="CustomShape 30"/>
          <p:cNvSpPr/>
          <p:nvPr/>
        </p:nvSpPr>
        <p:spPr>
          <a:xfrm>
            <a:off x="3552480" y="2395080"/>
            <a:ext cx="520560" cy="27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</a:t>
            </a:r>
            <a:r>
              <a:rPr b="0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en-US" sz="1100" spc="-1" strike="noStrike">
              <a:latin typeface="Times New Roman"/>
            </a:endParaRPr>
          </a:p>
        </p:txBody>
      </p:sp>
      <p:sp>
        <p:nvSpPr>
          <p:cNvPr id="488" name="CustomShape 31"/>
          <p:cNvSpPr/>
          <p:nvPr/>
        </p:nvSpPr>
        <p:spPr>
          <a:xfrm flipH="1" rot="16200000">
            <a:off x="3763800" y="4219920"/>
            <a:ext cx="990720" cy="29088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9" name="CustomShape 32"/>
          <p:cNvSpPr/>
          <p:nvPr/>
        </p:nvSpPr>
        <p:spPr>
          <a:xfrm>
            <a:off x="4316040" y="4477680"/>
            <a:ext cx="247680" cy="24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490" name="CustomShape 33"/>
          <p:cNvSpPr/>
          <p:nvPr/>
        </p:nvSpPr>
        <p:spPr>
          <a:xfrm>
            <a:off x="5622840" y="4499640"/>
            <a:ext cx="247680" cy="24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en-US" sz="1050" spc="-1" strike="noStrike">
              <a:latin typeface="Times New Roman"/>
            </a:endParaRPr>
          </a:p>
        </p:txBody>
      </p:sp>
      <p:grpSp>
        <p:nvGrpSpPr>
          <p:cNvPr id="491" name="Group 34"/>
          <p:cNvGrpSpPr/>
          <p:nvPr/>
        </p:nvGrpSpPr>
        <p:grpSpPr>
          <a:xfrm>
            <a:off x="4072320" y="2035080"/>
            <a:ext cx="83520" cy="191880"/>
            <a:chOff x="4072320" y="2035080"/>
            <a:chExt cx="83520" cy="191880"/>
          </a:xfrm>
        </p:grpSpPr>
        <p:sp>
          <p:nvSpPr>
            <p:cNvPr id="492" name="CustomShape 35"/>
            <p:cNvSpPr/>
            <p:nvPr/>
          </p:nvSpPr>
          <p:spPr>
            <a:xfrm>
              <a:off x="4072320" y="2040480"/>
              <a:ext cx="83520" cy="18648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3" name="CustomShape 36"/>
            <p:cNvSpPr/>
            <p:nvPr/>
          </p:nvSpPr>
          <p:spPr>
            <a:xfrm>
              <a:off x="4081680" y="2035080"/>
              <a:ext cx="72720" cy="1918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94" name="CustomShape 37"/>
          <p:cNvSpPr/>
          <p:nvPr/>
        </p:nvSpPr>
        <p:spPr>
          <a:xfrm>
            <a:off x="4066200" y="2504880"/>
            <a:ext cx="90360" cy="1011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95" name="Group 38"/>
          <p:cNvGrpSpPr/>
          <p:nvPr/>
        </p:nvGrpSpPr>
        <p:grpSpPr>
          <a:xfrm>
            <a:off x="4072320" y="2630880"/>
            <a:ext cx="83520" cy="191880"/>
            <a:chOff x="4072320" y="2630880"/>
            <a:chExt cx="83520" cy="191880"/>
          </a:xfrm>
        </p:grpSpPr>
        <p:sp>
          <p:nvSpPr>
            <p:cNvPr id="496" name="CustomShape 39"/>
            <p:cNvSpPr/>
            <p:nvPr/>
          </p:nvSpPr>
          <p:spPr>
            <a:xfrm>
              <a:off x="4072320" y="2635920"/>
              <a:ext cx="83520" cy="18648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7" name="CustomShape 40"/>
            <p:cNvSpPr/>
            <p:nvPr/>
          </p:nvSpPr>
          <p:spPr>
            <a:xfrm>
              <a:off x="4081680" y="2630880"/>
              <a:ext cx="72720" cy="1918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98" name="CustomShape 41"/>
          <p:cNvSpPr/>
          <p:nvPr/>
        </p:nvSpPr>
        <p:spPr>
          <a:xfrm>
            <a:off x="4066200" y="2997360"/>
            <a:ext cx="90360" cy="1011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99" name="Group 42"/>
          <p:cNvGrpSpPr/>
          <p:nvPr/>
        </p:nvGrpSpPr>
        <p:grpSpPr>
          <a:xfrm>
            <a:off x="4072320" y="3123360"/>
            <a:ext cx="83520" cy="191880"/>
            <a:chOff x="4072320" y="3123360"/>
            <a:chExt cx="83520" cy="191880"/>
          </a:xfrm>
        </p:grpSpPr>
        <p:sp>
          <p:nvSpPr>
            <p:cNvPr id="500" name="CustomShape 43"/>
            <p:cNvSpPr/>
            <p:nvPr/>
          </p:nvSpPr>
          <p:spPr>
            <a:xfrm>
              <a:off x="4072320" y="3128760"/>
              <a:ext cx="83520" cy="18648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1" name="CustomShape 44"/>
            <p:cNvSpPr/>
            <p:nvPr/>
          </p:nvSpPr>
          <p:spPr>
            <a:xfrm>
              <a:off x="4081680" y="3123360"/>
              <a:ext cx="72720" cy="1918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02" name="Group 45"/>
          <p:cNvGrpSpPr/>
          <p:nvPr/>
        </p:nvGrpSpPr>
        <p:grpSpPr>
          <a:xfrm>
            <a:off x="4398480" y="3724560"/>
            <a:ext cx="191880" cy="83520"/>
            <a:chOff x="4398480" y="3724560"/>
            <a:chExt cx="191880" cy="83520"/>
          </a:xfrm>
        </p:grpSpPr>
        <p:sp>
          <p:nvSpPr>
            <p:cNvPr id="503" name="CustomShape 46"/>
            <p:cNvSpPr/>
            <p:nvPr/>
          </p:nvSpPr>
          <p:spPr>
            <a:xfrm rot="5400000">
              <a:off x="4449960" y="3673080"/>
              <a:ext cx="83520" cy="18648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4" name="CustomShape 47"/>
            <p:cNvSpPr/>
            <p:nvPr/>
          </p:nvSpPr>
          <p:spPr>
            <a:xfrm rot="5400000">
              <a:off x="4457880" y="3674520"/>
              <a:ext cx="72720" cy="1918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05" name="Group 48"/>
          <p:cNvGrpSpPr/>
          <p:nvPr/>
        </p:nvGrpSpPr>
        <p:grpSpPr>
          <a:xfrm>
            <a:off x="5258160" y="3726720"/>
            <a:ext cx="191880" cy="83520"/>
            <a:chOff x="5258160" y="3726720"/>
            <a:chExt cx="191880" cy="83520"/>
          </a:xfrm>
        </p:grpSpPr>
        <p:sp>
          <p:nvSpPr>
            <p:cNvPr id="506" name="CustomShape 49"/>
            <p:cNvSpPr/>
            <p:nvPr/>
          </p:nvSpPr>
          <p:spPr>
            <a:xfrm rot="5400000">
              <a:off x="5309640" y="3675240"/>
              <a:ext cx="83520" cy="18648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7" name="CustomShape 50"/>
            <p:cNvSpPr/>
            <p:nvPr/>
          </p:nvSpPr>
          <p:spPr>
            <a:xfrm rot="5400000">
              <a:off x="5317560" y="3676320"/>
              <a:ext cx="72720" cy="1918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08" name="Group 51"/>
          <p:cNvGrpSpPr/>
          <p:nvPr/>
        </p:nvGrpSpPr>
        <p:grpSpPr>
          <a:xfrm>
            <a:off x="5261760" y="4199040"/>
            <a:ext cx="191880" cy="83520"/>
            <a:chOff x="5261760" y="4199040"/>
            <a:chExt cx="191880" cy="83520"/>
          </a:xfrm>
        </p:grpSpPr>
        <p:sp>
          <p:nvSpPr>
            <p:cNvPr id="509" name="CustomShape 52"/>
            <p:cNvSpPr/>
            <p:nvPr/>
          </p:nvSpPr>
          <p:spPr>
            <a:xfrm rot="5400000">
              <a:off x="5313600" y="4147560"/>
              <a:ext cx="83520" cy="18648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0" name="CustomShape 53"/>
            <p:cNvSpPr/>
            <p:nvPr/>
          </p:nvSpPr>
          <p:spPr>
            <a:xfrm rot="5400000">
              <a:off x="5321160" y="4148640"/>
              <a:ext cx="72720" cy="1918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11" name="Group 54"/>
          <p:cNvGrpSpPr/>
          <p:nvPr/>
        </p:nvGrpSpPr>
        <p:grpSpPr>
          <a:xfrm>
            <a:off x="4408200" y="4212720"/>
            <a:ext cx="191880" cy="83520"/>
            <a:chOff x="4408200" y="4212720"/>
            <a:chExt cx="191880" cy="83520"/>
          </a:xfrm>
        </p:grpSpPr>
        <p:sp>
          <p:nvSpPr>
            <p:cNvPr id="512" name="CustomShape 55"/>
            <p:cNvSpPr/>
            <p:nvPr/>
          </p:nvSpPr>
          <p:spPr>
            <a:xfrm rot="5400000">
              <a:off x="4460400" y="4161240"/>
              <a:ext cx="83520" cy="18648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3" name="CustomShape 56"/>
            <p:cNvSpPr/>
            <p:nvPr/>
          </p:nvSpPr>
          <p:spPr>
            <a:xfrm rot="5400000">
              <a:off x="4467600" y="4161960"/>
              <a:ext cx="72720" cy="1918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14" name="Group 57"/>
          <p:cNvGrpSpPr/>
          <p:nvPr/>
        </p:nvGrpSpPr>
        <p:grpSpPr>
          <a:xfrm>
            <a:off x="4060080" y="1545120"/>
            <a:ext cx="83520" cy="191880"/>
            <a:chOff x="4060080" y="1545120"/>
            <a:chExt cx="83520" cy="191880"/>
          </a:xfrm>
        </p:grpSpPr>
        <p:sp>
          <p:nvSpPr>
            <p:cNvPr id="515" name="CustomShape 58"/>
            <p:cNvSpPr/>
            <p:nvPr/>
          </p:nvSpPr>
          <p:spPr>
            <a:xfrm>
              <a:off x="4060080" y="1550520"/>
              <a:ext cx="83520" cy="18648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6" name="CustomShape 59"/>
            <p:cNvSpPr/>
            <p:nvPr/>
          </p:nvSpPr>
          <p:spPr>
            <a:xfrm>
              <a:off x="4069440" y="1545120"/>
              <a:ext cx="72720" cy="1918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17" name="Group 60"/>
          <p:cNvGrpSpPr/>
          <p:nvPr/>
        </p:nvGrpSpPr>
        <p:grpSpPr>
          <a:xfrm>
            <a:off x="4408200" y="4820040"/>
            <a:ext cx="191880" cy="83520"/>
            <a:chOff x="4408200" y="4820040"/>
            <a:chExt cx="191880" cy="83520"/>
          </a:xfrm>
        </p:grpSpPr>
        <p:sp>
          <p:nvSpPr>
            <p:cNvPr id="518" name="CustomShape 61"/>
            <p:cNvSpPr/>
            <p:nvPr/>
          </p:nvSpPr>
          <p:spPr>
            <a:xfrm rot="5400000">
              <a:off x="4460400" y="4768560"/>
              <a:ext cx="83520" cy="18648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9" name="CustomShape 62"/>
            <p:cNvSpPr/>
            <p:nvPr/>
          </p:nvSpPr>
          <p:spPr>
            <a:xfrm rot="5400000">
              <a:off x="4467600" y="4769280"/>
              <a:ext cx="72720" cy="1918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20" name="Group 63"/>
          <p:cNvGrpSpPr/>
          <p:nvPr/>
        </p:nvGrpSpPr>
        <p:grpSpPr>
          <a:xfrm>
            <a:off x="5258160" y="4810680"/>
            <a:ext cx="191880" cy="83520"/>
            <a:chOff x="5258160" y="4810680"/>
            <a:chExt cx="191880" cy="83520"/>
          </a:xfrm>
        </p:grpSpPr>
        <p:sp>
          <p:nvSpPr>
            <p:cNvPr id="521" name="CustomShape 64"/>
            <p:cNvSpPr/>
            <p:nvPr/>
          </p:nvSpPr>
          <p:spPr>
            <a:xfrm rot="5400000">
              <a:off x="5309640" y="4759200"/>
              <a:ext cx="83520" cy="18648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2" name="CustomShape 65"/>
            <p:cNvSpPr/>
            <p:nvPr/>
          </p:nvSpPr>
          <p:spPr>
            <a:xfrm rot="5400000">
              <a:off x="5317560" y="4760280"/>
              <a:ext cx="72720" cy="1918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23" name="CustomShape 66"/>
          <p:cNvSpPr/>
          <p:nvPr/>
        </p:nvSpPr>
        <p:spPr>
          <a:xfrm>
            <a:off x="3569400" y="1328760"/>
            <a:ext cx="414000" cy="27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leaf</a:t>
            </a:r>
            <a:endParaRPr b="0" lang="en-US" sz="1100" spc="-1" strike="noStrike">
              <a:latin typeface="Times New Roman"/>
            </a:endParaRPr>
          </a:p>
        </p:txBody>
      </p:sp>
      <p:sp>
        <p:nvSpPr>
          <p:cNvPr id="524" name="CustomShape 67"/>
          <p:cNvSpPr/>
          <p:nvPr/>
        </p:nvSpPr>
        <p:spPr>
          <a:xfrm>
            <a:off x="3547440" y="1848600"/>
            <a:ext cx="532800" cy="27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N</a:t>
            </a:r>
            <a:endParaRPr b="0" lang="en-US" sz="1100" spc="-1" strike="noStrike">
              <a:latin typeface="Times New Roman"/>
            </a:endParaRPr>
          </a:p>
        </p:txBody>
      </p:sp>
      <p:sp>
        <p:nvSpPr>
          <p:cNvPr id="525" name="CustomShape 68"/>
          <p:cNvSpPr/>
          <p:nvPr/>
        </p:nvSpPr>
        <p:spPr>
          <a:xfrm rot="16200000">
            <a:off x="3196800" y="2389320"/>
            <a:ext cx="482760" cy="24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Stem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526" name="CustomShape 69"/>
          <p:cNvSpPr/>
          <p:nvPr/>
        </p:nvSpPr>
        <p:spPr>
          <a:xfrm rot="16200000">
            <a:off x="3080160" y="1411200"/>
            <a:ext cx="714600" cy="24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Leaf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527" name="CustomShape 70"/>
          <p:cNvSpPr/>
          <p:nvPr/>
        </p:nvSpPr>
        <p:spPr>
          <a:xfrm>
            <a:off x="4428000" y="1478520"/>
            <a:ext cx="528120" cy="2692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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S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 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/</a:t>
            </a:r>
            <a:r>
              <a:rPr b="0" lang="en-U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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t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528" name="CustomShape 71"/>
          <p:cNvSpPr/>
          <p:nvPr/>
        </p:nvSpPr>
        <p:spPr>
          <a:xfrm>
            <a:off x="4111560" y="1368000"/>
            <a:ext cx="579240" cy="10800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9" name="CustomShape 72"/>
          <p:cNvSpPr/>
          <p:nvPr/>
        </p:nvSpPr>
        <p:spPr>
          <a:xfrm>
            <a:off x="3983400" y="920160"/>
            <a:ext cx="272160" cy="27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530" name="CustomShape 73"/>
          <p:cNvSpPr/>
          <p:nvPr/>
        </p:nvSpPr>
        <p:spPr>
          <a:xfrm>
            <a:off x="4058280" y="1400400"/>
            <a:ext cx="90360" cy="1011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1" name="CustomShape 74"/>
          <p:cNvSpPr/>
          <p:nvPr/>
        </p:nvSpPr>
        <p:spPr>
          <a:xfrm>
            <a:off x="4425480" y="1981080"/>
            <a:ext cx="558720" cy="2692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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S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N 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/</a:t>
            </a:r>
            <a:r>
              <a:rPr b="0" lang="en-U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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t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532" name="CustomShape 75"/>
          <p:cNvSpPr/>
          <p:nvPr/>
        </p:nvSpPr>
        <p:spPr>
          <a:xfrm>
            <a:off x="4124520" y="1870920"/>
            <a:ext cx="579240" cy="10800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3" name="CustomShape 76"/>
          <p:cNvSpPr/>
          <p:nvPr/>
        </p:nvSpPr>
        <p:spPr>
          <a:xfrm>
            <a:off x="4429800" y="2582640"/>
            <a:ext cx="546480" cy="2692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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S</a:t>
            </a:r>
            <a:r>
              <a:rPr b="0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 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/</a:t>
            </a:r>
            <a:r>
              <a:rPr b="0" lang="en-U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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t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534" name="CustomShape 77"/>
          <p:cNvSpPr/>
          <p:nvPr/>
        </p:nvSpPr>
        <p:spPr>
          <a:xfrm>
            <a:off x="4122720" y="2472120"/>
            <a:ext cx="579240" cy="10800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5" name="CustomShape 78"/>
          <p:cNvSpPr/>
          <p:nvPr/>
        </p:nvSpPr>
        <p:spPr>
          <a:xfrm>
            <a:off x="4422600" y="3077280"/>
            <a:ext cx="560160" cy="2692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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S</a:t>
            </a:r>
            <a:r>
              <a:rPr b="0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 /</a:t>
            </a:r>
            <a:r>
              <a:rPr b="0" lang="en-U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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t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536" name="CustomShape 79"/>
          <p:cNvSpPr/>
          <p:nvPr/>
        </p:nvSpPr>
        <p:spPr>
          <a:xfrm>
            <a:off x="4122720" y="2966760"/>
            <a:ext cx="579240" cy="10800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CustomShape 1"/>
          <p:cNvSpPr/>
          <p:nvPr/>
        </p:nvSpPr>
        <p:spPr>
          <a:xfrm>
            <a:off x="1551240" y="929520"/>
            <a:ext cx="3506400" cy="4657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38" name="Picture 2" descr=""/>
          <p:cNvPicPr/>
          <p:nvPr/>
        </p:nvPicPr>
        <p:blipFill>
          <a:blip r:embed="rId1"/>
          <a:stretch/>
        </p:blipFill>
        <p:spPr>
          <a:xfrm>
            <a:off x="1558440" y="1323000"/>
            <a:ext cx="2952720" cy="4091400"/>
          </a:xfrm>
          <a:prstGeom prst="rect">
            <a:avLst/>
          </a:prstGeom>
          <a:ln>
            <a:noFill/>
          </a:ln>
        </p:spPr>
      </p:pic>
      <p:sp>
        <p:nvSpPr>
          <p:cNvPr id="539" name="CustomShape 2"/>
          <p:cNvSpPr/>
          <p:nvPr/>
        </p:nvSpPr>
        <p:spPr>
          <a:xfrm>
            <a:off x="3298680" y="934920"/>
            <a:ext cx="3625920" cy="4657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0" name="CustomShape 3"/>
          <p:cNvSpPr/>
          <p:nvPr/>
        </p:nvSpPr>
        <p:spPr>
          <a:xfrm>
            <a:off x="4906080" y="3101040"/>
            <a:ext cx="485640" cy="2692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sym, </a:t>
            </a:r>
            <a:r>
              <a:rPr b="0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541" name="CustomShape 4"/>
          <p:cNvSpPr/>
          <p:nvPr/>
        </p:nvSpPr>
        <p:spPr>
          <a:xfrm>
            <a:off x="3909240" y="920160"/>
            <a:ext cx="40464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min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542" name="CustomShape 5"/>
          <p:cNvSpPr/>
          <p:nvPr/>
        </p:nvSpPr>
        <p:spPr>
          <a:xfrm>
            <a:off x="4866840" y="1535040"/>
            <a:ext cx="563400" cy="2692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sym, leaf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543" name="CustomShape 6"/>
          <p:cNvSpPr/>
          <p:nvPr/>
        </p:nvSpPr>
        <p:spPr>
          <a:xfrm>
            <a:off x="3874320" y="3101040"/>
            <a:ext cx="482400" cy="2692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apo, </a:t>
            </a:r>
            <a:r>
              <a:rPr b="0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544" name="CustomShape 7"/>
          <p:cNvSpPr/>
          <p:nvPr/>
        </p:nvSpPr>
        <p:spPr>
          <a:xfrm>
            <a:off x="4374720" y="3227760"/>
            <a:ext cx="506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5" name="CustomShape 8"/>
          <p:cNvSpPr/>
          <p:nvPr/>
        </p:nvSpPr>
        <p:spPr>
          <a:xfrm>
            <a:off x="4906080" y="2635560"/>
            <a:ext cx="485640" cy="2692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sym, </a:t>
            </a:r>
            <a:r>
              <a:rPr b="0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546" name="CustomShape 9"/>
          <p:cNvSpPr/>
          <p:nvPr/>
        </p:nvSpPr>
        <p:spPr>
          <a:xfrm>
            <a:off x="3874320" y="2635560"/>
            <a:ext cx="482400" cy="2692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apo, </a:t>
            </a:r>
            <a:r>
              <a:rPr b="0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547" name="CustomShape 10"/>
          <p:cNvSpPr/>
          <p:nvPr/>
        </p:nvSpPr>
        <p:spPr>
          <a:xfrm>
            <a:off x="4374720" y="2762280"/>
            <a:ext cx="506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8" name="CustomShape 11"/>
          <p:cNvSpPr/>
          <p:nvPr/>
        </p:nvSpPr>
        <p:spPr>
          <a:xfrm>
            <a:off x="4116600" y="2889360"/>
            <a:ext cx="360" cy="209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9" name="CustomShape 12"/>
          <p:cNvSpPr/>
          <p:nvPr/>
        </p:nvSpPr>
        <p:spPr>
          <a:xfrm rot="16200000">
            <a:off x="3196800" y="2389320"/>
            <a:ext cx="482760" cy="24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Stem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550" name="CustomShape 13"/>
          <p:cNvSpPr/>
          <p:nvPr/>
        </p:nvSpPr>
        <p:spPr>
          <a:xfrm rot="16200000">
            <a:off x="3080160" y="1411200"/>
            <a:ext cx="714600" cy="24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Leaf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551" name="CustomShape 14"/>
          <p:cNvSpPr/>
          <p:nvPr/>
        </p:nvSpPr>
        <p:spPr>
          <a:xfrm>
            <a:off x="4112640" y="1197360"/>
            <a:ext cx="1800" cy="336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2" name="CustomShape 15"/>
          <p:cNvSpPr/>
          <p:nvPr/>
        </p:nvSpPr>
        <p:spPr>
          <a:xfrm>
            <a:off x="3835440" y="1535760"/>
            <a:ext cx="560160" cy="2692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apo, leaf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553" name="CustomShape 16"/>
          <p:cNvSpPr/>
          <p:nvPr/>
        </p:nvSpPr>
        <p:spPr>
          <a:xfrm flipV="1">
            <a:off x="4420440" y="1657440"/>
            <a:ext cx="42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4" name="CustomShape 17"/>
          <p:cNvSpPr/>
          <p:nvPr/>
        </p:nvSpPr>
        <p:spPr>
          <a:xfrm>
            <a:off x="4899960" y="2013840"/>
            <a:ext cx="497880" cy="2692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sym, N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555" name="CustomShape 18"/>
          <p:cNvSpPr/>
          <p:nvPr/>
        </p:nvSpPr>
        <p:spPr>
          <a:xfrm>
            <a:off x="3868200" y="2013840"/>
            <a:ext cx="494640" cy="2692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apo, N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556" name="CustomShape 19"/>
          <p:cNvSpPr/>
          <p:nvPr/>
        </p:nvSpPr>
        <p:spPr>
          <a:xfrm>
            <a:off x="4381920" y="2140920"/>
            <a:ext cx="499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7" name="CustomShape 20"/>
          <p:cNvSpPr/>
          <p:nvPr/>
        </p:nvSpPr>
        <p:spPr>
          <a:xfrm>
            <a:off x="4116600" y="2267640"/>
            <a:ext cx="360" cy="36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8" name="CustomShape 21"/>
          <p:cNvSpPr/>
          <p:nvPr/>
        </p:nvSpPr>
        <p:spPr>
          <a:xfrm>
            <a:off x="4532400" y="2293200"/>
            <a:ext cx="247680" cy="24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559" name="CustomShape 22"/>
          <p:cNvSpPr/>
          <p:nvPr/>
        </p:nvSpPr>
        <p:spPr>
          <a:xfrm flipH="1">
            <a:off x="4112280" y="1789560"/>
            <a:ext cx="360" cy="222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CustomShape 1"/>
          <p:cNvSpPr/>
          <p:nvPr/>
        </p:nvSpPr>
        <p:spPr>
          <a:xfrm>
            <a:off x="213480" y="583920"/>
            <a:ext cx="8713080" cy="539064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61" name="" descr=""/>
          <p:cNvPicPr/>
          <p:nvPr/>
        </p:nvPicPr>
        <p:blipFill>
          <a:blip r:embed="rId1"/>
          <a:stretch/>
        </p:blipFill>
        <p:spPr>
          <a:xfrm>
            <a:off x="72000" y="1008000"/>
            <a:ext cx="3265200" cy="4814640"/>
          </a:xfrm>
          <a:prstGeom prst="rect">
            <a:avLst/>
          </a:prstGeom>
          <a:ln>
            <a:noFill/>
          </a:ln>
        </p:spPr>
      </p:pic>
      <p:sp>
        <p:nvSpPr>
          <p:cNvPr id="562" name="CustomShape 2"/>
          <p:cNvSpPr/>
          <p:nvPr/>
        </p:nvSpPr>
        <p:spPr>
          <a:xfrm>
            <a:off x="1958760" y="1008000"/>
            <a:ext cx="7117560" cy="4958640"/>
          </a:xfrm>
          <a:prstGeom prst="rect">
            <a:avLst/>
          </a:prstGeom>
          <a:solidFill>
            <a:srgbClr val="f4f4f4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3" name="TextShape 3"/>
          <p:cNvSpPr txBox="1"/>
          <p:nvPr/>
        </p:nvSpPr>
        <p:spPr>
          <a:xfrm>
            <a:off x="3204000" y="548640"/>
            <a:ext cx="1082880" cy="30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500" spc="-1" strike="noStrike">
                <a:latin typeface="Times New Roman"/>
              </a:rPr>
              <a:t>Hydraulics</a:t>
            </a:r>
            <a:endParaRPr b="1" lang="en-US" sz="1500" spc="-1" strike="noStrike">
              <a:latin typeface="Times New Roman"/>
            </a:endParaRPr>
          </a:p>
        </p:txBody>
      </p:sp>
      <p:sp>
        <p:nvSpPr>
          <p:cNvPr id="564" name="TextShape 4"/>
          <p:cNvSpPr txBox="1"/>
          <p:nvPr/>
        </p:nvSpPr>
        <p:spPr>
          <a:xfrm>
            <a:off x="6949440" y="548640"/>
            <a:ext cx="807120" cy="30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500" spc="-1" strike="noStrike">
                <a:latin typeface="Times New Roman"/>
              </a:rPr>
              <a:t>Ca</a:t>
            </a:r>
            <a:r>
              <a:rPr b="1" lang="en-US" sz="1500" spc="-1" strike="noStrike">
                <a:latin typeface="Times New Roman"/>
              </a:rPr>
              <a:t>rb</a:t>
            </a:r>
            <a:r>
              <a:rPr b="1" lang="en-US" sz="1500" spc="-1" strike="noStrike">
                <a:latin typeface="Times New Roman"/>
              </a:rPr>
              <a:t>on</a:t>
            </a:r>
            <a:endParaRPr b="1" lang="en-US" sz="1500" spc="-1" strike="noStrike">
              <a:latin typeface="Times New Roman"/>
            </a:endParaRPr>
          </a:p>
        </p:txBody>
      </p:sp>
      <p:sp>
        <p:nvSpPr>
          <p:cNvPr id="565" name="TextShape 5"/>
          <p:cNvSpPr txBox="1"/>
          <p:nvPr/>
        </p:nvSpPr>
        <p:spPr>
          <a:xfrm>
            <a:off x="3291840" y="1197000"/>
            <a:ext cx="860400" cy="285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000" spc="-1" strike="noStrike">
                <a:latin typeface="Times New Roman"/>
              </a:rPr>
              <a:t>Transpir</a:t>
            </a:r>
            <a:r>
              <a:rPr b="0" lang="en-US" sz="1000" spc="-1" strike="noStrike">
                <a:latin typeface="Times New Roman"/>
              </a:rPr>
              <a:t>ation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566" name="TextShape 6"/>
          <p:cNvSpPr txBox="1"/>
          <p:nvPr/>
        </p:nvSpPr>
        <p:spPr>
          <a:xfrm>
            <a:off x="6828120" y="1188720"/>
            <a:ext cx="1024920" cy="285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000" spc="-1" strike="noStrike">
                <a:latin typeface="Times New Roman"/>
              </a:rPr>
              <a:t>Photos</a:t>
            </a:r>
            <a:r>
              <a:rPr b="0" lang="en-US" sz="1000" spc="-1" strike="noStrike">
                <a:latin typeface="Times New Roman"/>
              </a:rPr>
              <a:t>ynthes</a:t>
            </a:r>
            <a:r>
              <a:rPr b="0" lang="en-US" sz="1000" spc="-1" strike="noStrike">
                <a:latin typeface="Times New Roman"/>
              </a:rPr>
              <a:t>is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567" name="TextShape 7"/>
          <p:cNvSpPr txBox="1"/>
          <p:nvPr/>
        </p:nvSpPr>
        <p:spPr>
          <a:xfrm>
            <a:off x="6829200" y="2823480"/>
            <a:ext cx="1054080" cy="37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000" spc="-1" strike="noStrike">
                <a:latin typeface="Times New Roman"/>
              </a:rPr>
              <a:t>Leaf growth and senescence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568" name="TextShape 8"/>
          <p:cNvSpPr txBox="1"/>
          <p:nvPr/>
        </p:nvSpPr>
        <p:spPr>
          <a:xfrm>
            <a:off x="4023360" y="1878120"/>
            <a:ext cx="839520" cy="37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000" spc="-1" strike="noStrike">
                <a:latin typeface="Times New Roman"/>
              </a:rPr>
              <a:t>Le</a:t>
            </a:r>
            <a:r>
              <a:rPr b="0" lang="en-US" sz="1000" spc="-1" strike="noStrike">
                <a:latin typeface="Times New Roman"/>
              </a:rPr>
              <a:t>af </a:t>
            </a:r>
            <a:r>
              <a:rPr b="0" lang="en-US" sz="1000" spc="-1" strike="noStrike">
                <a:latin typeface="Times New Roman"/>
              </a:rPr>
              <a:t>wa</a:t>
            </a:r>
            <a:r>
              <a:rPr b="0" lang="en-US" sz="1000" spc="-1" strike="noStrike">
                <a:latin typeface="Times New Roman"/>
              </a:rPr>
              <a:t>ter </a:t>
            </a:r>
            <a:r>
              <a:rPr b="0" lang="en-US" sz="1000" spc="-1" strike="noStrike">
                <a:latin typeface="Times New Roman"/>
              </a:rPr>
              <a:t>pot</a:t>
            </a:r>
            <a:r>
              <a:rPr b="0" lang="en-US" sz="1000" spc="-1" strike="noStrike">
                <a:latin typeface="Times New Roman"/>
              </a:rPr>
              <a:t>ent</a:t>
            </a:r>
            <a:r>
              <a:rPr b="0" lang="en-US" sz="1000" spc="-1" strike="noStrike">
                <a:latin typeface="Times New Roman"/>
              </a:rPr>
              <a:t>ial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569" name="TextShape 9"/>
          <p:cNvSpPr txBox="1"/>
          <p:nvPr/>
        </p:nvSpPr>
        <p:spPr>
          <a:xfrm>
            <a:off x="5201280" y="1008000"/>
            <a:ext cx="1005840" cy="34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i="1" lang="en-US" sz="900" spc="-1" strike="noStrike">
                <a:latin typeface="Times New Roman"/>
              </a:rPr>
              <a:t>Stomatal conductance</a:t>
            </a:r>
            <a:endParaRPr b="0" lang="en-US" sz="900" spc="-1" strike="noStrike">
              <a:latin typeface="Times New Roman"/>
            </a:endParaRPr>
          </a:p>
        </p:txBody>
      </p:sp>
      <p:cxnSp>
        <p:nvCxnSpPr>
          <p:cNvPr id="570" name="Line 10"/>
          <p:cNvCxnSpPr>
            <a:stCxn id="566" idx="2"/>
          </p:cNvCxnSpPr>
          <p:nvPr/>
        </p:nvCxnSpPr>
        <p:spPr>
          <a:xfrm>
            <a:off x="7340400" y="1474200"/>
            <a:ext cx="4680" cy="363240"/>
          </a:xfrm>
          <a:prstGeom prst="straightConnector1">
            <a:avLst/>
          </a:prstGeom>
          <a:ln>
            <a:solidFill>
              <a:srgbClr val="000000"/>
            </a:solidFill>
            <a:tailEnd len="med" type="stealth" w="med"/>
          </a:ln>
        </p:spPr>
      </p:cxnSp>
      <p:cxnSp>
        <p:nvCxnSpPr>
          <p:cNvPr id="571" name="Line 11"/>
          <p:cNvCxnSpPr>
            <a:stCxn id="565" idx="3"/>
            <a:endCxn id="566" idx="1"/>
          </p:cNvCxnSpPr>
          <p:nvPr/>
        </p:nvCxnSpPr>
        <p:spPr>
          <a:xfrm flipV="1">
            <a:off x="4152240" y="1331280"/>
            <a:ext cx="2676240" cy="8640"/>
          </a:xfrm>
          <a:prstGeom prst="straightConnector1">
            <a:avLst/>
          </a:prstGeom>
          <a:ln>
            <a:solidFill>
              <a:srgbClr val="000000"/>
            </a:solidFill>
            <a:headEnd len="med" type="stealth" w="med"/>
            <a:tailEnd len="med" type="stealth" w="med"/>
          </a:ln>
        </p:spPr>
      </p:cxnSp>
      <p:sp>
        <p:nvSpPr>
          <p:cNvPr id="572" name="TextShape 12"/>
          <p:cNvSpPr txBox="1"/>
          <p:nvPr/>
        </p:nvSpPr>
        <p:spPr>
          <a:xfrm>
            <a:off x="6809040" y="1837080"/>
            <a:ext cx="1071360" cy="44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000" spc="-1" strike="noStrike">
                <a:latin typeface="Times New Roman"/>
              </a:rPr>
              <a:t>Leaf </a:t>
            </a:r>
            <a:r>
              <a:rPr b="0" lang="en-US" sz="1000" spc="-1" strike="noStrike">
                <a:latin typeface="Times New Roman"/>
              </a:rPr>
              <a:t>metabolic </a:t>
            </a:r>
            <a:r>
              <a:rPr b="0" lang="en-US" sz="1000" spc="-1" strike="noStrike">
                <a:latin typeface="Times New Roman"/>
              </a:rPr>
              <a:t>carbon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573" name="TextShape 13"/>
          <p:cNvSpPr txBox="1"/>
          <p:nvPr/>
        </p:nvSpPr>
        <p:spPr>
          <a:xfrm>
            <a:off x="5320080" y="3260520"/>
            <a:ext cx="1005840" cy="21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i="1" lang="en-US" sz="900" spc="-1" strike="noStrike">
                <a:latin typeface="Times New Roman"/>
              </a:rPr>
              <a:t>Leaf area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574" name="TextShape 14"/>
          <p:cNvSpPr txBox="1"/>
          <p:nvPr/>
        </p:nvSpPr>
        <p:spPr>
          <a:xfrm>
            <a:off x="3383280" y="4286520"/>
            <a:ext cx="842400" cy="37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000" spc="-1" strike="noStrike">
                <a:latin typeface="Times New Roman"/>
              </a:rPr>
              <a:t>Stem conductance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575" name="Line 15"/>
          <p:cNvSpPr/>
          <p:nvPr/>
        </p:nvSpPr>
        <p:spPr>
          <a:xfrm flipV="1">
            <a:off x="3638160" y="1463040"/>
            <a:ext cx="0" cy="2823480"/>
          </a:xfrm>
          <a:prstGeom prst="line">
            <a:avLst/>
          </a:prstGeom>
          <a:ln>
            <a:solidFill>
              <a:srgbClr val="000000"/>
            </a:solidFill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576" name="Line 16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stealth" w="med"/>
          </a:ln>
        </p:spPr>
      </p:cxnSp>
      <p:sp>
        <p:nvSpPr>
          <p:cNvPr id="577" name="TextShape 17"/>
          <p:cNvSpPr txBox="1"/>
          <p:nvPr/>
        </p:nvSpPr>
        <p:spPr>
          <a:xfrm>
            <a:off x="6777720" y="4652280"/>
            <a:ext cx="1066680" cy="37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000" spc="-1" strike="noStrike">
                <a:latin typeface="Times New Roman"/>
              </a:rPr>
              <a:t>Sapwood growth and senescence</a:t>
            </a:r>
            <a:endParaRPr b="0" lang="en-US" sz="1000" spc="-1" strike="noStrike">
              <a:latin typeface="Times New Roman"/>
            </a:endParaRPr>
          </a:p>
        </p:txBody>
      </p:sp>
      <p:cxnSp>
        <p:nvCxnSpPr>
          <p:cNvPr id="578" name="Line 18"/>
          <p:cNvCxnSpPr>
            <a:stCxn id="572" idx="2"/>
            <a:endCxn id="567" idx="0"/>
          </p:cNvCxnSpPr>
          <p:nvPr/>
        </p:nvCxnSpPr>
        <p:spPr>
          <a:xfrm>
            <a:off x="7344720" y="2286000"/>
            <a:ext cx="11880" cy="537840"/>
          </a:xfrm>
          <a:prstGeom prst="straightConnector1">
            <a:avLst/>
          </a:prstGeom>
          <a:ln>
            <a:solidFill>
              <a:srgbClr val="000000"/>
            </a:solidFill>
            <a:tailEnd len="med" type="stealth" w="med"/>
          </a:ln>
        </p:spPr>
      </p:cxnSp>
      <p:cxnSp>
        <p:nvCxnSpPr>
          <p:cNvPr id="579" name="Line 19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stealth" w="med"/>
          </a:ln>
        </p:spPr>
      </p:cxnSp>
      <p:sp>
        <p:nvSpPr>
          <p:cNvPr id="580" name="TextShape 20"/>
          <p:cNvSpPr txBox="1"/>
          <p:nvPr/>
        </p:nvSpPr>
        <p:spPr>
          <a:xfrm>
            <a:off x="4937760" y="4537800"/>
            <a:ext cx="1005840" cy="21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i="1" lang="en-US" sz="900" spc="-1" strike="noStrike">
                <a:latin typeface="Times New Roman"/>
              </a:rPr>
              <a:t>Sapwood </a:t>
            </a:r>
            <a:r>
              <a:rPr b="0" i="1" lang="en-US" sz="900" spc="-1" strike="noStrike">
                <a:latin typeface="Times New Roman"/>
              </a:rPr>
              <a:t>area</a:t>
            </a:r>
            <a:endParaRPr b="0" lang="en-US" sz="900" spc="-1" strike="noStrike">
              <a:latin typeface="Times New Roman"/>
            </a:endParaRPr>
          </a:p>
        </p:txBody>
      </p:sp>
      <p:cxnSp>
        <p:nvCxnSpPr>
          <p:cNvPr id="581" name="Line 21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stealth" w="med"/>
          </a:ln>
        </p:spPr>
      </p:cxnSp>
      <p:sp>
        <p:nvSpPr>
          <p:cNvPr id="582" name="TextShape 22"/>
          <p:cNvSpPr txBox="1"/>
          <p:nvPr/>
        </p:nvSpPr>
        <p:spPr>
          <a:xfrm>
            <a:off x="6685920" y="3840480"/>
            <a:ext cx="1233360" cy="37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000" spc="-1" strike="noStrike">
                <a:latin typeface="Times New Roman"/>
              </a:rPr>
              <a:t>Sapwood metabolic carbon</a:t>
            </a:r>
            <a:endParaRPr b="0" lang="en-US" sz="1000" spc="-1" strike="noStrike">
              <a:latin typeface="Times New Roman"/>
            </a:endParaRPr>
          </a:p>
        </p:txBody>
      </p:sp>
      <p:cxnSp>
        <p:nvCxnSpPr>
          <p:cNvPr id="583" name="Line 23"/>
          <p:cNvCxnSpPr>
            <a:stCxn id="582" idx="2"/>
            <a:endCxn id="577" idx="0"/>
          </p:cNvCxnSpPr>
          <p:nvPr/>
        </p:nvCxnSpPr>
        <p:spPr>
          <a:xfrm>
            <a:off x="7302600" y="4210920"/>
            <a:ext cx="8640" cy="441720"/>
          </a:xfrm>
          <a:prstGeom prst="straightConnector1">
            <a:avLst/>
          </a:prstGeom>
          <a:ln>
            <a:solidFill>
              <a:srgbClr val="000000"/>
            </a:solidFill>
            <a:tailEnd len="med" type="stealth" w="med"/>
          </a:ln>
        </p:spPr>
      </p:cxnSp>
      <p:sp>
        <p:nvSpPr>
          <p:cNvPr id="584" name="TextShape 24"/>
          <p:cNvSpPr txBox="1"/>
          <p:nvPr/>
        </p:nvSpPr>
        <p:spPr>
          <a:xfrm>
            <a:off x="4114800" y="3840480"/>
            <a:ext cx="822960" cy="47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000" spc="-1" strike="noStrike">
                <a:latin typeface="Times New Roman"/>
              </a:rPr>
              <a:t>Stem water potential</a:t>
            </a:r>
            <a:endParaRPr b="0" lang="en-US" sz="1000" spc="-1" strike="noStrike">
              <a:latin typeface="Times New Roman"/>
            </a:endParaRPr>
          </a:p>
        </p:txBody>
      </p:sp>
      <p:cxnSp>
        <p:nvCxnSpPr>
          <p:cNvPr id="585" name="Line 25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stealth" w="med"/>
          </a:ln>
        </p:spPr>
      </p:cxnSp>
      <p:sp>
        <p:nvSpPr>
          <p:cNvPr id="586" name="TextShape 26"/>
          <p:cNvSpPr txBox="1"/>
          <p:nvPr/>
        </p:nvSpPr>
        <p:spPr>
          <a:xfrm>
            <a:off x="5303520" y="2743200"/>
            <a:ext cx="1005840" cy="21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i="1" lang="en-US" sz="900" spc="-1" strike="noStrike">
                <a:latin typeface="Times New Roman"/>
              </a:rPr>
              <a:t>Leaf turgor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587" name="TextShape 27"/>
          <p:cNvSpPr txBox="1"/>
          <p:nvPr/>
        </p:nvSpPr>
        <p:spPr>
          <a:xfrm>
            <a:off x="5303520" y="1722600"/>
            <a:ext cx="1005840" cy="34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i="1" lang="en-US" sz="900" spc="-1" strike="noStrike">
                <a:latin typeface="Times New Roman"/>
              </a:rPr>
              <a:t>Leaf </a:t>
            </a:r>
            <a:r>
              <a:rPr b="0" i="1" lang="en-US" sz="900" spc="-1" strike="noStrike">
                <a:latin typeface="Times New Roman"/>
              </a:rPr>
              <a:t>osmotic </a:t>
            </a:r>
            <a:r>
              <a:rPr b="0" i="1" lang="en-US" sz="900" spc="-1" strike="noStrike">
                <a:latin typeface="Times New Roman"/>
              </a:rPr>
              <a:t>potential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588" name="Line 28"/>
          <p:cNvSpPr/>
          <p:nvPr/>
        </p:nvSpPr>
        <p:spPr>
          <a:xfrm flipH="1" flipV="1">
            <a:off x="3840480" y="1482480"/>
            <a:ext cx="365760" cy="395640"/>
          </a:xfrm>
          <a:prstGeom prst="line">
            <a:avLst/>
          </a:prstGeom>
          <a:ln>
            <a:solidFill>
              <a:srgbClr val="000000"/>
            </a:solidFill>
            <a:headEnd len="med" type="stealth" w="med"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9" name="Line 29"/>
          <p:cNvSpPr/>
          <p:nvPr/>
        </p:nvSpPr>
        <p:spPr>
          <a:xfrm>
            <a:off x="4937760" y="4206240"/>
            <a:ext cx="1803960" cy="548640"/>
          </a:xfrm>
          <a:prstGeom prst="line">
            <a:avLst/>
          </a:prstGeom>
          <a:ln>
            <a:solidFill>
              <a:srgbClr val="000000"/>
            </a:solidFill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590" name="Line 30"/>
          <p:cNvCxnSpPr>
            <a:stCxn id="584" idx="3"/>
            <a:endCxn id="582" idx="1"/>
          </p:cNvCxnSpPr>
          <p:nvPr/>
        </p:nvCxnSpPr>
        <p:spPr>
          <a:xfrm flipV="1">
            <a:off x="4937760" y="4025520"/>
            <a:ext cx="1748520" cy="50400"/>
          </a:xfrm>
          <a:prstGeom prst="straightConnector1">
            <a:avLst/>
          </a:prstGeom>
          <a:ln>
            <a:solidFill>
              <a:srgbClr val="000000"/>
            </a:solidFill>
            <a:headEnd len="med" type="stealth" w="med"/>
          </a:ln>
        </p:spPr>
      </p:cxnSp>
      <p:sp>
        <p:nvSpPr>
          <p:cNvPr id="591" name="TextShape 31"/>
          <p:cNvSpPr txBox="1"/>
          <p:nvPr/>
        </p:nvSpPr>
        <p:spPr>
          <a:xfrm>
            <a:off x="5159520" y="3757680"/>
            <a:ext cx="1005840" cy="34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i="1" lang="en-US" sz="900" spc="-1" strike="noStrike">
                <a:latin typeface="Times New Roman"/>
              </a:rPr>
              <a:t>Sapwood osmotic potential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592" name="TextShape 32"/>
          <p:cNvSpPr txBox="1"/>
          <p:nvPr/>
        </p:nvSpPr>
        <p:spPr>
          <a:xfrm>
            <a:off x="6735240" y="5277240"/>
            <a:ext cx="1220040" cy="39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000" spc="-1" strike="noStrike">
                <a:latin typeface="Times New Roman"/>
              </a:rPr>
              <a:t>Fine root growth and </a:t>
            </a:r>
            <a:r>
              <a:rPr b="0" lang="en-US" sz="1000" spc="-1" strike="noStrike">
                <a:latin typeface="Times New Roman"/>
              </a:rPr>
              <a:t>senescence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593" name="Line 33"/>
          <p:cNvSpPr/>
          <p:nvPr/>
        </p:nvSpPr>
        <p:spPr>
          <a:xfrm>
            <a:off x="7498080" y="4241880"/>
            <a:ext cx="0" cy="1061640"/>
          </a:xfrm>
          <a:prstGeom prst="line">
            <a:avLst/>
          </a:prstGeom>
          <a:ln>
            <a:solidFill>
              <a:srgbClr val="000000"/>
            </a:solidFill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4" name="Line 34"/>
          <p:cNvSpPr/>
          <p:nvPr/>
        </p:nvSpPr>
        <p:spPr>
          <a:xfrm flipH="1" flipV="1">
            <a:off x="3749040" y="1482480"/>
            <a:ext cx="457200" cy="2358000"/>
          </a:xfrm>
          <a:prstGeom prst="line">
            <a:avLst/>
          </a:prstGeom>
          <a:ln>
            <a:solidFill>
              <a:srgbClr val="000000"/>
            </a:solidFill>
            <a:headEnd len="med" type="stealth" w="med"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595" name="Line 35"/>
          <p:cNvCxnSpPr>
            <a:stCxn id="568" idx="3"/>
            <a:endCxn id="572" idx="1"/>
          </p:cNvCxnSpPr>
          <p:nvPr/>
        </p:nvCxnSpPr>
        <p:spPr>
          <a:xfrm flipV="1">
            <a:off x="4862880" y="2061360"/>
            <a:ext cx="1946520" cy="2160"/>
          </a:xfrm>
          <a:prstGeom prst="straightConnector1">
            <a:avLst/>
          </a:prstGeom>
          <a:ln>
            <a:solidFill>
              <a:srgbClr val="000000"/>
            </a:solidFill>
            <a:headEnd len="med" type="stealth" w="med"/>
            <a:tailEnd len="med" type="stealth" w="med"/>
          </a:ln>
        </p:spPr>
      </p:cxnSp>
      <p:sp>
        <p:nvSpPr>
          <p:cNvPr id="596" name="TextShape 36"/>
          <p:cNvSpPr txBox="1"/>
          <p:nvPr/>
        </p:nvSpPr>
        <p:spPr>
          <a:xfrm>
            <a:off x="4712760" y="584640"/>
            <a:ext cx="1746000" cy="25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i="1" lang="en-US" sz="1200" spc="-1" strike="noStrike">
                <a:latin typeface="Times New Roman"/>
              </a:rPr>
              <a:t>C</a:t>
            </a:r>
            <a:r>
              <a:rPr b="1" i="1" lang="en-US" sz="1200" spc="-1" strike="noStrike">
                <a:latin typeface="Times New Roman"/>
              </a:rPr>
              <a:t>o</a:t>
            </a:r>
            <a:r>
              <a:rPr b="1" i="1" lang="en-US" sz="1200" spc="-1" strike="noStrike">
                <a:latin typeface="Times New Roman"/>
              </a:rPr>
              <a:t>m</a:t>
            </a:r>
            <a:r>
              <a:rPr b="1" i="1" lang="en-US" sz="1200" spc="-1" strike="noStrike">
                <a:latin typeface="Times New Roman"/>
              </a:rPr>
              <a:t>m</a:t>
            </a:r>
            <a:r>
              <a:rPr b="1" i="1" lang="en-US" sz="1200" spc="-1" strike="noStrike">
                <a:latin typeface="Times New Roman"/>
              </a:rPr>
              <a:t>u</a:t>
            </a:r>
            <a:r>
              <a:rPr b="1" i="1" lang="en-US" sz="1200" spc="-1" strike="noStrike">
                <a:latin typeface="Times New Roman"/>
              </a:rPr>
              <a:t>n</a:t>
            </a:r>
            <a:r>
              <a:rPr b="1" i="1" lang="en-US" sz="1200" spc="-1" strike="noStrike">
                <a:latin typeface="Times New Roman"/>
              </a:rPr>
              <a:t>i</a:t>
            </a:r>
            <a:r>
              <a:rPr b="1" i="1" lang="en-US" sz="1200" spc="-1" strike="noStrike">
                <a:latin typeface="Times New Roman"/>
              </a:rPr>
              <a:t>c</a:t>
            </a:r>
            <a:r>
              <a:rPr b="1" i="1" lang="en-US" sz="1200" spc="-1" strike="noStrike">
                <a:latin typeface="Times New Roman"/>
              </a:rPr>
              <a:t>a</a:t>
            </a:r>
            <a:r>
              <a:rPr b="1" i="1" lang="en-US" sz="1200" spc="-1" strike="noStrike">
                <a:latin typeface="Times New Roman"/>
              </a:rPr>
              <a:t>t</a:t>
            </a:r>
            <a:r>
              <a:rPr b="1" i="1" lang="en-US" sz="1200" spc="-1" strike="noStrike">
                <a:latin typeface="Times New Roman"/>
              </a:rPr>
              <a:t>i</a:t>
            </a:r>
            <a:r>
              <a:rPr b="1" i="1" lang="en-US" sz="1200" spc="-1" strike="noStrike">
                <a:latin typeface="Times New Roman"/>
              </a:rPr>
              <a:t>o</a:t>
            </a:r>
            <a:r>
              <a:rPr b="1" i="1" lang="en-US" sz="1200" spc="-1" strike="noStrike">
                <a:latin typeface="Times New Roman"/>
              </a:rPr>
              <a:t>n</a:t>
            </a:r>
            <a:r>
              <a:rPr b="1" i="1" lang="en-US" sz="1200" spc="-1" strike="noStrike">
                <a:latin typeface="Times New Roman"/>
              </a:rPr>
              <a:t> </a:t>
            </a:r>
            <a:r>
              <a:rPr b="1" i="1" lang="en-US" sz="1200" spc="-1" strike="noStrike">
                <a:latin typeface="Times New Roman"/>
              </a:rPr>
              <a:t>v</a:t>
            </a:r>
            <a:r>
              <a:rPr b="1" i="1" lang="en-US" sz="1200" spc="-1" strike="noStrike">
                <a:latin typeface="Times New Roman"/>
              </a:rPr>
              <a:t>a</a:t>
            </a:r>
            <a:r>
              <a:rPr b="1" i="1" lang="en-US" sz="1200" spc="-1" strike="noStrike">
                <a:latin typeface="Times New Roman"/>
              </a:rPr>
              <a:t>r</a:t>
            </a:r>
            <a:r>
              <a:rPr b="1" i="1" lang="en-US" sz="1200" spc="-1" strike="noStrike">
                <a:latin typeface="Times New Roman"/>
              </a:rPr>
              <a:t>i</a:t>
            </a:r>
            <a:r>
              <a:rPr b="1" i="1" lang="en-US" sz="1200" spc="-1" strike="noStrike">
                <a:latin typeface="Times New Roman"/>
              </a:rPr>
              <a:t>a</a:t>
            </a:r>
            <a:r>
              <a:rPr b="1" i="1" lang="en-US" sz="1200" spc="-1" strike="noStrike">
                <a:latin typeface="Times New Roman"/>
              </a:rPr>
              <a:t>b</a:t>
            </a:r>
            <a:r>
              <a:rPr b="1" i="1" lang="en-US" sz="1200" spc="-1" strike="noStrike">
                <a:latin typeface="Times New Roman"/>
              </a:rPr>
              <a:t>l</a:t>
            </a:r>
            <a:r>
              <a:rPr b="1" i="1" lang="en-US" sz="1200" spc="-1" strike="noStrike">
                <a:latin typeface="Times New Roman"/>
              </a:rPr>
              <a:t>e</a:t>
            </a:r>
            <a:endParaRPr b="1" i="1" lang="en-US" sz="1200" spc="-1" strike="noStrike">
              <a:latin typeface="Times New Roman"/>
            </a:endParaRPr>
          </a:p>
        </p:txBody>
      </p:sp>
      <p:sp>
        <p:nvSpPr>
          <p:cNvPr id="597" name="TextShape 37"/>
          <p:cNvSpPr txBox="1"/>
          <p:nvPr/>
        </p:nvSpPr>
        <p:spPr>
          <a:xfrm>
            <a:off x="8046720" y="2909520"/>
            <a:ext cx="731520" cy="44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000" spc="-1" strike="noStrike">
                <a:latin typeface="Times New Roman"/>
              </a:rPr>
              <a:t>Floem transport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598" name="TextShape 38"/>
          <p:cNvSpPr txBox="1"/>
          <p:nvPr/>
        </p:nvSpPr>
        <p:spPr>
          <a:xfrm>
            <a:off x="8046720" y="1491480"/>
            <a:ext cx="888480" cy="24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100" spc="-1" strike="noStrike">
                <a:latin typeface="Times New Roman"/>
              </a:rPr>
              <a:t>Leaf storage</a:t>
            </a:r>
            <a:endParaRPr b="0" lang="en-US" sz="1100" spc="-1" strike="noStrike">
              <a:latin typeface="Times New Roman"/>
            </a:endParaRPr>
          </a:p>
        </p:txBody>
      </p:sp>
      <p:sp>
        <p:nvSpPr>
          <p:cNvPr id="599" name="Line 39"/>
          <p:cNvSpPr/>
          <p:nvPr/>
        </p:nvSpPr>
        <p:spPr>
          <a:xfrm flipV="1">
            <a:off x="7680960" y="1645920"/>
            <a:ext cx="365760" cy="191160"/>
          </a:xfrm>
          <a:prstGeom prst="line">
            <a:avLst/>
          </a:prstGeom>
          <a:ln>
            <a:solidFill>
              <a:srgbClr val="000000"/>
            </a:solidFill>
            <a:headEnd len="med" type="stealth" w="med"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0" name="TextShape 40"/>
          <p:cNvSpPr txBox="1"/>
          <p:nvPr/>
        </p:nvSpPr>
        <p:spPr>
          <a:xfrm>
            <a:off x="7955280" y="4389120"/>
            <a:ext cx="888480" cy="37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000" spc="-1" strike="noStrike">
                <a:latin typeface="Times New Roman"/>
              </a:rPr>
              <a:t>Sapwood </a:t>
            </a:r>
            <a:r>
              <a:rPr b="0" lang="en-US" sz="1000" spc="-1" strike="noStrike">
                <a:latin typeface="Times New Roman"/>
              </a:rPr>
              <a:t>storage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601" name="Line 41"/>
          <p:cNvSpPr/>
          <p:nvPr/>
        </p:nvSpPr>
        <p:spPr>
          <a:xfrm>
            <a:off x="7589520" y="4297680"/>
            <a:ext cx="365760" cy="274320"/>
          </a:xfrm>
          <a:prstGeom prst="line">
            <a:avLst/>
          </a:prstGeom>
          <a:ln>
            <a:solidFill>
              <a:srgbClr val="000000"/>
            </a:solidFill>
            <a:headEnd len="med" type="stealth" w="med"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2" name="TextShape 42"/>
          <p:cNvSpPr txBox="1"/>
          <p:nvPr/>
        </p:nvSpPr>
        <p:spPr>
          <a:xfrm>
            <a:off x="5486400" y="4206240"/>
            <a:ext cx="1005840" cy="21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i="1" lang="en-US" sz="900" spc="-1" strike="noStrike">
                <a:latin typeface="Times New Roman"/>
              </a:rPr>
              <a:t>Cambium turgor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603" name="TextShape 43"/>
          <p:cNvSpPr txBox="1"/>
          <p:nvPr/>
        </p:nvSpPr>
        <p:spPr>
          <a:xfrm>
            <a:off x="2468880" y="4114800"/>
            <a:ext cx="1022400" cy="548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000" spc="-1" strike="noStrike">
                <a:latin typeface="Times New Roman"/>
              </a:rPr>
              <a:t>Fine root conductance and distribution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604" name="Line 44"/>
          <p:cNvSpPr/>
          <p:nvPr/>
        </p:nvSpPr>
        <p:spPr>
          <a:xfrm flipV="1">
            <a:off x="3017520" y="1445400"/>
            <a:ext cx="478080" cy="2669400"/>
          </a:xfrm>
          <a:prstGeom prst="line">
            <a:avLst/>
          </a:prstGeom>
          <a:ln>
            <a:solidFill>
              <a:srgbClr val="000000"/>
            </a:solidFill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5" name="TextShape 45"/>
          <p:cNvSpPr txBox="1"/>
          <p:nvPr/>
        </p:nvSpPr>
        <p:spPr>
          <a:xfrm>
            <a:off x="4754880" y="5094720"/>
            <a:ext cx="1280160" cy="34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i="1" lang="en-US" sz="900" spc="-1" strike="noStrike">
                <a:latin typeface="Times New Roman"/>
              </a:rPr>
              <a:t>Fine root biomass and distribution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606" name="Line 46"/>
          <p:cNvSpPr/>
          <p:nvPr/>
        </p:nvSpPr>
        <p:spPr>
          <a:xfrm flipH="1">
            <a:off x="3200400" y="3530160"/>
            <a:ext cx="604080" cy="584640"/>
          </a:xfrm>
          <a:prstGeom prst="line">
            <a:avLst/>
          </a:prstGeom>
          <a:ln>
            <a:solidFill>
              <a:srgbClr val="000000"/>
            </a:solidFill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607" name="Line 47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stealth" w="med"/>
          </a:ln>
        </p:spPr>
      </p:cxn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2059</TotalTime>
  <Application>LibreOffice/6.0.7.3$Linux_X86_64 LibreOffice_project/00m0$Build-3</Application>
  <Words>459</Words>
  <Paragraphs>168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2018-10-05T15:29:55Z</dcterms:created>
  <dc:creator>Miquel Decaceres</dc:creator>
  <dc:description/>
  <dc:language>ca-ES</dc:language>
  <cp:lastModifiedBy/>
  <dcterms:modified xsi:type="dcterms:W3CDTF">2020-04-10T18:13:06Z</dcterms:modified>
  <cp:revision>131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