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u </a:t>
            </a: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 </a:t>
            </a:r>
            <a:r>
              <a:rPr b="0" lang="en-US" sz="4400" spc="-1" strike="noStrike">
                <a:latin typeface="Arial"/>
              </a:rPr>
              <a:t>p</a:t>
            </a:r>
            <a:r>
              <a:rPr b="0" lang="en-US" sz="4400" spc="-1" strike="noStrike">
                <a:latin typeface="Arial"/>
              </a:rPr>
              <a:t>er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ta</a:t>
            </a:r>
            <a:r>
              <a:rPr b="0" lang="en-US" sz="4400" spc="-1" strike="noStrike">
                <a:latin typeface="Arial"/>
              </a:rPr>
              <a:t>r </a:t>
            </a:r>
            <a:r>
              <a:rPr b="0" lang="en-US" sz="4400" spc="-1" strike="noStrike">
                <a:latin typeface="Arial"/>
              </a:rPr>
              <a:t>el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 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el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el </a:t>
            </a:r>
            <a:r>
              <a:rPr b="0" lang="en-US" sz="4400" spc="-1" strike="noStrike">
                <a:latin typeface="Arial"/>
              </a:rPr>
              <a:t>tít</a:t>
            </a:r>
            <a:r>
              <a:rPr b="0" lang="en-US" sz="4400" spc="-1" strike="noStrike">
                <a:latin typeface="Arial"/>
              </a:rPr>
              <a:t>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Feu clic per editar el format del text de l'esquema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Segon nivell d'esquema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nivell d'esquema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 nivell d'esquema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Cinquè nivell d'esquema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Sisè nivell d'esquema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Setè nivell d'esquema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5920" cy="48153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560320" y="907920"/>
            <a:ext cx="4279320" cy="495936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920400" y="3567600"/>
            <a:ext cx="360" cy="53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839040" y="39027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38520" y="39027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>
            <a:off x="4000320" y="400536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645800" y="39128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458680" y="4376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311720" y="447840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665960" y="43858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458680" y="49888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309920" y="509112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665960" y="49986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754960" y="38228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768280" y="43466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792760" y="50115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898080" y="545040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516920" y="546624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491720" y="40795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491720" y="45680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542840" y="51703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 flipH="1" flipV="1">
            <a:off x="3976560" y="407628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3200400" y="380952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432040" y="405576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39960" y="457812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5448960" y="517500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 flipH="1" rot="16200000">
            <a:off x="3570480" y="4457520"/>
            <a:ext cx="991440" cy="2916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122720" y="471528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429520" y="473724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67" name="Group 29"/>
          <p:cNvGrpSpPr/>
          <p:nvPr/>
        </p:nvGrpSpPr>
        <p:grpSpPr>
          <a:xfrm>
            <a:off x="4204440" y="3962160"/>
            <a:ext cx="192600" cy="84240"/>
            <a:chOff x="4204440" y="3962160"/>
            <a:chExt cx="192600" cy="84240"/>
          </a:xfrm>
        </p:grpSpPr>
        <p:sp>
          <p:nvSpPr>
            <p:cNvPr id="68" name="CustomShape 30"/>
            <p:cNvSpPr/>
            <p:nvPr/>
          </p:nvSpPr>
          <p:spPr>
            <a:xfrm rot="5400000">
              <a:off x="4255920" y="39106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 rot="5400000">
              <a:off x="4263840" y="39121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5064120" y="3964320"/>
            <a:ext cx="192600" cy="84240"/>
            <a:chOff x="5064120" y="3964320"/>
            <a:chExt cx="192600" cy="8424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5115600" y="39128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5123520" y="39139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068080" y="4436640"/>
            <a:ext cx="192600" cy="84240"/>
            <a:chOff x="5068080" y="4436640"/>
            <a:chExt cx="192600" cy="8424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119560" y="43851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127480" y="43862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4214520" y="4450320"/>
            <a:ext cx="192600" cy="84240"/>
            <a:chOff x="4214520" y="4450320"/>
            <a:chExt cx="192600" cy="8424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4266360" y="43988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4273920" y="43999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214520" y="5057640"/>
            <a:ext cx="192600" cy="84240"/>
            <a:chOff x="4214520" y="5057640"/>
            <a:chExt cx="192600" cy="8424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266360" y="50061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273920" y="50072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5064120" y="5048280"/>
            <a:ext cx="192600" cy="84240"/>
            <a:chOff x="5064120" y="5048280"/>
            <a:chExt cx="192600" cy="8424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5115600" y="49968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5123520" y="49978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47"/>
          <p:cNvSpPr/>
          <p:nvPr/>
        </p:nvSpPr>
        <p:spPr>
          <a:xfrm>
            <a:off x="3790080" y="3295800"/>
            <a:ext cx="2728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1326240" y="929880"/>
            <a:ext cx="5591520" cy="4549320"/>
            <a:chOff x="1326240" y="929880"/>
            <a:chExt cx="5591520" cy="4549320"/>
          </a:xfrm>
        </p:grpSpPr>
        <p:sp>
          <p:nvSpPr>
            <p:cNvPr id="87" name="CustomShape 2"/>
            <p:cNvSpPr/>
            <p:nvPr/>
          </p:nvSpPr>
          <p:spPr>
            <a:xfrm>
              <a:off x="1326240" y="929880"/>
              <a:ext cx="5585040" cy="4541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" name="Group 3"/>
            <p:cNvGrpSpPr/>
            <p:nvPr/>
          </p:nvGrpSpPr>
          <p:grpSpPr>
            <a:xfrm>
              <a:off x="1326240" y="929880"/>
              <a:ext cx="5591520" cy="4549320"/>
              <a:chOff x="1326240" y="929880"/>
              <a:chExt cx="5591520" cy="4549320"/>
            </a:xfrm>
          </p:grpSpPr>
          <p:pic>
            <p:nvPicPr>
              <p:cNvPr id="89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8160" cy="45417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0" name="CustomShape 4"/>
              <p:cNvSpPr/>
              <p:nvPr/>
            </p:nvSpPr>
            <p:spPr>
              <a:xfrm>
                <a:off x="3291120" y="937440"/>
                <a:ext cx="3626640" cy="4541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1" name="CustomShape 5"/>
          <p:cNvSpPr/>
          <p:nvPr/>
        </p:nvSpPr>
        <p:spPr>
          <a:xfrm>
            <a:off x="4113720" y="1266480"/>
            <a:ext cx="360" cy="26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32360" y="366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5631840" y="366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 flipH="1">
            <a:off x="4193640" y="376776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839120" y="36752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5652000" y="41385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>
            <a:off x="4505040" y="424080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859280" y="41482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5652000" y="47512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4503240" y="485352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>
            <a:off x="4859280" y="47610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5948280" y="35852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5961600" y="41090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5986080" y="47739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 rot="16200000">
            <a:off x="3205440" y="2397240"/>
            <a:ext cx="48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091400" y="521280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710240" y="522864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4685040" y="38419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685040" y="43304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4736160" y="49327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 flipH="1" flipV="1">
            <a:off x="4169880" y="383868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3393720" y="357192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5625360" y="381816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5633280" y="434052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5642280" y="493740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30"/>
          <p:cNvSpPr/>
          <p:nvPr/>
        </p:nvSpPr>
        <p:spPr>
          <a:xfrm rot="16200000">
            <a:off x="3080160" y="1395360"/>
            <a:ext cx="7153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 flipH="1" rot="16200000">
            <a:off x="3763800" y="4219920"/>
            <a:ext cx="991440" cy="2916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4316040" y="447768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5622840" y="449964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20" name="Group 34"/>
          <p:cNvGrpSpPr/>
          <p:nvPr/>
        </p:nvGrpSpPr>
        <p:grpSpPr>
          <a:xfrm>
            <a:off x="4397760" y="3724560"/>
            <a:ext cx="192600" cy="84240"/>
            <a:chOff x="4397760" y="3724560"/>
            <a:chExt cx="192600" cy="84240"/>
          </a:xfrm>
        </p:grpSpPr>
        <p:sp>
          <p:nvSpPr>
            <p:cNvPr id="121" name="CustomShape 35"/>
            <p:cNvSpPr/>
            <p:nvPr/>
          </p:nvSpPr>
          <p:spPr>
            <a:xfrm rot="5400000">
              <a:off x="4449240" y="36730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 rot="5400000">
              <a:off x="4457160" y="36745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oup 37"/>
          <p:cNvGrpSpPr/>
          <p:nvPr/>
        </p:nvGrpSpPr>
        <p:grpSpPr>
          <a:xfrm>
            <a:off x="5257440" y="3726720"/>
            <a:ext cx="192600" cy="84240"/>
            <a:chOff x="5257440" y="3726720"/>
            <a:chExt cx="192600" cy="84240"/>
          </a:xfrm>
        </p:grpSpPr>
        <p:sp>
          <p:nvSpPr>
            <p:cNvPr id="124" name="CustomShape 38"/>
            <p:cNvSpPr/>
            <p:nvPr/>
          </p:nvSpPr>
          <p:spPr>
            <a:xfrm rot="5400000">
              <a:off x="5308920" y="3675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 rot="5400000">
              <a:off x="5316840" y="3676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40"/>
          <p:cNvGrpSpPr/>
          <p:nvPr/>
        </p:nvGrpSpPr>
        <p:grpSpPr>
          <a:xfrm>
            <a:off x="5261400" y="4199040"/>
            <a:ext cx="192600" cy="84240"/>
            <a:chOff x="5261400" y="4199040"/>
            <a:chExt cx="192600" cy="84240"/>
          </a:xfrm>
        </p:grpSpPr>
        <p:sp>
          <p:nvSpPr>
            <p:cNvPr id="127" name="CustomShape 41"/>
            <p:cNvSpPr/>
            <p:nvPr/>
          </p:nvSpPr>
          <p:spPr>
            <a:xfrm rot="5400000">
              <a:off x="5312880" y="4147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 rot="5400000">
              <a:off x="5320800" y="4148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3"/>
          <p:cNvGrpSpPr/>
          <p:nvPr/>
        </p:nvGrpSpPr>
        <p:grpSpPr>
          <a:xfrm>
            <a:off x="4407840" y="4212720"/>
            <a:ext cx="192600" cy="84240"/>
            <a:chOff x="4407840" y="4212720"/>
            <a:chExt cx="192600" cy="84240"/>
          </a:xfrm>
        </p:grpSpPr>
        <p:sp>
          <p:nvSpPr>
            <p:cNvPr id="130" name="CustomShape 44"/>
            <p:cNvSpPr/>
            <p:nvPr/>
          </p:nvSpPr>
          <p:spPr>
            <a:xfrm rot="5400000">
              <a:off x="4459680" y="4161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 rot="5400000">
              <a:off x="4467240" y="4162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6"/>
          <p:cNvGrpSpPr/>
          <p:nvPr/>
        </p:nvGrpSpPr>
        <p:grpSpPr>
          <a:xfrm>
            <a:off x="4407840" y="4820040"/>
            <a:ext cx="192600" cy="84240"/>
            <a:chOff x="4407840" y="4820040"/>
            <a:chExt cx="192600" cy="84240"/>
          </a:xfrm>
        </p:grpSpPr>
        <p:sp>
          <p:nvSpPr>
            <p:cNvPr id="133" name="CustomShape 47"/>
            <p:cNvSpPr/>
            <p:nvPr/>
          </p:nvSpPr>
          <p:spPr>
            <a:xfrm rot="5400000">
              <a:off x="4459680" y="4768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 rot="5400000">
              <a:off x="4467240" y="4769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9"/>
          <p:cNvGrpSpPr/>
          <p:nvPr/>
        </p:nvGrpSpPr>
        <p:grpSpPr>
          <a:xfrm>
            <a:off x="5257440" y="4810680"/>
            <a:ext cx="192600" cy="84240"/>
            <a:chOff x="5257440" y="4810680"/>
            <a:chExt cx="192600" cy="84240"/>
          </a:xfrm>
        </p:grpSpPr>
        <p:sp>
          <p:nvSpPr>
            <p:cNvPr id="136" name="CustomShape 50"/>
            <p:cNvSpPr/>
            <p:nvPr/>
          </p:nvSpPr>
          <p:spPr>
            <a:xfrm rot="5400000">
              <a:off x="5308920" y="47592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 rot="5400000">
              <a:off x="5316840" y="47602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52"/>
          <p:cNvSpPr/>
          <p:nvPr/>
        </p:nvSpPr>
        <p:spPr>
          <a:xfrm>
            <a:off x="3983400" y="989280"/>
            <a:ext cx="2728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4066200" y="190944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4"/>
          <p:cNvSpPr/>
          <p:nvPr/>
        </p:nvSpPr>
        <p:spPr>
          <a:xfrm>
            <a:off x="3547440" y="1848600"/>
            <a:ext cx="5335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1" name="CustomShape 55"/>
          <p:cNvSpPr/>
          <p:nvPr/>
        </p:nvSpPr>
        <p:spPr>
          <a:xfrm>
            <a:off x="3633840" y="216792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56"/>
          <p:cNvSpPr/>
          <p:nvPr/>
        </p:nvSpPr>
        <p:spPr>
          <a:xfrm>
            <a:off x="3552480" y="291528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CustomShape 57"/>
          <p:cNvSpPr/>
          <p:nvPr/>
        </p:nvSpPr>
        <p:spPr>
          <a:xfrm>
            <a:off x="3552480" y="239508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4" name="Group 58"/>
          <p:cNvGrpSpPr/>
          <p:nvPr/>
        </p:nvGrpSpPr>
        <p:grpSpPr>
          <a:xfrm>
            <a:off x="4072320" y="2035080"/>
            <a:ext cx="84240" cy="192600"/>
            <a:chOff x="4072320" y="2035080"/>
            <a:chExt cx="84240" cy="19260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20404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20350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4066200" y="250488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62"/>
          <p:cNvGrpSpPr/>
          <p:nvPr/>
        </p:nvGrpSpPr>
        <p:grpSpPr>
          <a:xfrm>
            <a:off x="4072320" y="2630880"/>
            <a:ext cx="84240" cy="192600"/>
            <a:chOff x="4072320" y="2630880"/>
            <a:chExt cx="84240" cy="192600"/>
          </a:xfrm>
        </p:grpSpPr>
        <p:sp>
          <p:nvSpPr>
            <p:cNvPr id="149" name="CustomShape 63"/>
            <p:cNvSpPr/>
            <p:nvPr/>
          </p:nvSpPr>
          <p:spPr>
            <a:xfrm>
              <a:off x="4072320" y="26359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81680" y="26308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4066200" y="299736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66"/>
          <p:cNvGrpSpPr/>
          <p:nvPr/>
        </p:nvGrpSpPr>
        <p:grpSpPr>
          <a:xfrm>
            <a:off x="4072320" y="3123360"/>
            <a:ext cx="84240" cy="192600"/>
            <a:chOff x="4072320" y="3123360"/>
            <a:chExt cx="84240" cy="192600"/>
          </a:xfrm>
        </p:grpSpPr>
        <p:sp>
          <p:nvSpPr>
            <p:cNvPr id="153" name="CustomShape 67"/>
            <p:cNvSpPr/>
            <p:nvPr/>
          </p:nvSpPr>
          <p:spPr>
            <a:xfrm>
              <a:off x="4072320" y="31287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4081680" y="31233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9"/>
          <p:cNvSpPr/>
          <p:nvPr/>
        </p:nvSpPr>
        <p:spPr>
          <a:xfrm>
            <a:off x="3569400" y="1328760"/>
            <a:ext cx="4147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6" name="Group 70"/>
          <p:cNvGrpSpPr/>
          <p:nvPr/>
        </p:nvGrpSpPr>
        <p:grpSpPr>
          <a:xfrm>
            <a:off x="4067640" y="1583640"/>
            <a:ext cx="84240" cy="192600"/>
            <a:chOff x="4067640" y="1583640"/>
            <a:chExt cx="84240" cy="192600"/>
          </a:xfrm>
        </p:grpSpPr>
        <p:sp>
          <p:nvSpPr>
            <p:cNvPr id="157" name="CustomShape 71"/>
            <p:cNvSpPr/>
            <p:nvPr/>
          </p:nvSpPr>
          <p:spPr>
            <a:xfrm>
              <a:off x="4067640" y="1589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4077000" y="1583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73"/>
          <p:cNvSpPr/>
          <p:nvPr/>
        </p:nvSpPr>
        <p:spPr>
          <a:xfrm>
            <a:off x="4073400" y="143172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5920" cy="481536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560320" y="907920"/>
            <a:ext cx="4279320" cy="495936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465720" y="1266480"/>
            <a:ext cx="360" cy="26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384360" y="366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983840" y="366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H="1">
            <a:off x="3545640" y="376776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191120" y="36752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004000" y="41385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flipH="1">
            <a:off x="3857040" y="424080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211280" y="41482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5004000" y="47512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3855240" y="485352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211280" y="47610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5300280" y="35852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313600" y="41090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338080" y="47739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 rot="16200000">
            <a:off x="2557440" y="2397240"/>
            <a:ext cx="48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3443400" y="521280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4062240" y="522864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037040" y="38419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037040" y="43304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088160" y="49327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 flipH="1" flipV="1">
            <a:off x="3521880" y="383868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3"/>
          <p:cNvSpPr/>
          <p:nvPr/>
        </p:nvSpPr>
        <p:spPr>
          <a:xfrm>
            <a:off x="2745720" y="357192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4977360" y="381816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4985280" y="434052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4994280" y="493740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27"/>
          <p:cNvSpPr/>
          <p:nvPr/>
        </p:nvSpPr>
        <p:spPr>
          <a:xfrm rot="16200000">
            <a:off x="2432160" y="1395360"/>
            <a:ext cx="7153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 flipH="1" rot="16200000">
            <a:off x="3115800" y="4219920"/>
            <a:ext cx="991440" cy="2916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3668040" y="447768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4974840" y="449964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91" name="Group 31"/>
          <p:cNvGrpSpPr/>
          <p:nvPr/>
        </p:nvGrpSpPr>
        <p:grpSpPr>
          <a:xfrm>
            <a:off x="3749760" y="3724560"/>
            <a:ext cx="192600" cy="84240"/>
            <a:chOff x="3749760" y="3724560"/>
            <a:chExt cx="192600" cy="84240"/>
          </a:xfrm>
        </p:grpSpPr>
        <p:sp>
          <p:nvSpPr>
            <p:cNvPr id="192" name="CustomShape 32"/>
            <p:cNvSpPr/>
            <p:nvPr/>
          </p:nvSpPr>
          <p:spPr>
            <a:xfrm rot="5400000">
              <a:off x="3801240" y="36730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3"/>
            <p:cNvSpPr/>
            <p:nvPr/>
          </p:nvSpPr>
          <p:spPr>
            <a:xfrm rot="5400000">
              <a:off x="3809160" y="36745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34"/>
          <p:cNvGrpSpPr/>
          <p:nvPr/>
        </p:nvGrpSpPr>
        <p:grpSpPr>
          <a:xfrm>
            <a:off x="4609440" y="3726720"/>
            <a:ext cx="192600" cy="84240"/>
            <a:chOff x="4609440" y="3726720"/>
            <a:chExt cx="192600" cy="84240"/>
          </a:xfrm>
        </p:grpSpPr>
        <p:sp>
          <p:nvSpPr>
            <p:cNvPr id="195" name="CustomShape 35"/>
            <p:cNvSpPr/>
            <p:nvPr/>
          </p:nvSpPr>
          <p:spPr>
            <a:xfrm rot="5400000">
              <a:off x="4660920" y="3675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6"/>
            <p:cNvSpPr/>
            <p:nvPr/>
          </p:nvSpPr>
          <p:spPr>
            <a:xfrm rot="5400000">
              <a:off x="4668840" y="3676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7"/>
          <p:cNvGrpSpPr/>
          <p:nvPr/>
        </p:nvGrpSpPr>
        <p:grpSpPr>
          <a:xfrm>
            <a:off x="4613400" y="4199040"/>
            <a:ext cx="192600" cy="84240"/>
            <a:chOff x="4613400" y="4199040"/>
            <a:chExt cx="192600" cy="84240"/>
          </a:xfrm>
        </p:grpSpPr>
        <p:sp>
          <p:nvSpPr>
            <p:cNvPr id="198" name="CustomShape 38"/>
            <p:cNvSpPr/>
            <p:nvPr/>
          </p:nvSpPr>
          <p:spPr>
            <a:xfrm rot="5400000">
              <a:off x="4664880" y="4147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9"/>
            <p:cNvSpPr/>
            <p:nvPr/>
          </p:nvSpPr>
          <p:spPr>
            <a:xfrm rot="5400000">
              <a:off x="4672800" y="4148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40"/>
          <p:cNvGrpSpPr/>
          <p:nvPr/>
        </p:nvGrpSpPr>
        <p:grpSpPr>
          <a:xfrm>
            <a:off x="3759840" y="4212720"/>
            <a:ext cx="192600" cy="84240"/>
            <a:chOff x="3759840" y="4212720"/>
            <a:chExt cx="192600" cy="84240"/>
          </a:xfrm>
        </p:grpSpPr>
        <p:sp>
          <p:nvSpPr>
            <p:cNvPr id="201" name="CustomShape 41"/>
            <p:cNvSpPr/>
            <p:nvPr/>
          </p:nvSpPr>
          <p:spPr>
            <a:xfrm rot="5400000">
              <a:off x="3811680" y="4161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2"/>
            <p:cNvSpPr/>
            <p:nvPr/>
          </p:nvSpPr>
          <p:spPr>
            <a:xfrm rot="5400000">
              <a:off x="3819240" y="4162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3"/>
          <p:cNvGrpSpPr/>
          <p:nvPr/>
        </p:nvGrpSpPr>
        <p:grpSpPr>
          <a:xfrm>
            <a:off x="3759840" y="4820040"/>
            <a:ext cx="192600" cy="84240"/>
            <a:chOff x="3759840" y="4820040"/>
            <a:chExt cx="192600" cy="84240"/>
          </a:xfrm>
        </p:grpSpPr>
        <p:sp>
          <p:nvSpPr>
            <p:cNvPr id="204" name="CustomShape 44"/>
            <p:cNvSpPr/>
            <p:nvPr/>
          </p:nvSpPr>
          <p:spPr>
            <a:xfrm rot="5400000">
              <a:off x="3811680" y="4768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5"/>
            <p:cNvSpPr/>
            <p:nvPr/>
          </p:nvSpPr>
          <p:spPr>
            <a:xfrm rot="5400000">
              <a:off x="3819240" y="4769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6"/>
          <p:cNvGrpSpPr/>
          <p:nvPr/>
        </p:nvGrpSpPr>
        <p:grpSpPr>
          <a:xfrm>
            <a:off x="4609440" y="4810680"/>
            <a:ext cx="192600" cy="84240"/>
            <a:chOff x="4609440" y="4810680"/>
            <a:chExt cx="192600" cy="84240"/>
          </a:xfrm>
        </p:grpSpPr>
        <p:sp>
          <p:nvSpPr>
            <p:cNvPr id="207" name="CustomShape 47"/>
            <p:cNvSpPr/>
            <p:nvPr/>
          </p:nvSpPr>
          <p:spPr>
            <a:xfrm rot="5400000">
              <a:off x="4660920" y="47592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8"/>
            <p:cNvSpPr/>
            <p:nvPr/>
          </p:nvSpPr>
          <p:spPr>
            <a:xfrm rot="5400000">
              <a:off x="4668840" y="47602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9"/>
          <p:cNvSpPr/>
          <p:nvPr/>
        </p:nvSpPr>
        <p:spPr>
          <a:xfrm>
            <a:off x="3335400" y="989280"/>
            <a:ext cx="2728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3418200" y="190944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1"/>
          <p:cNvSpPr/>
          <p:nvPr/>
        </p:nvSpPr>
        <p:spPr>
          <a:xfrm>
            <a:off x="2905560" y="184860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2904480" y="267300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3" name="Group 53"/>
          <p:cNvGrpSpPr/>
          <p:nvPr/>
        </p:nvGrpSpPr>
        <p:grpSpPr>
          <a:xfrm>
            <a:off x="3424320" y="2244960"/>
            <a:ext cx="84240" cy="192600"/>
            <a:chOff x="3424320" y="2244960"/>
            <a:chExt cx="84240" cy="192600"/>
          </a:xfrm>
        </p:grpSpPr>
        <p:sp>
          <p:nvSpPr>
            <p:cNvPr id="214" name="CustomShape 54"/>
            <p:cNvSpPr/>
            <p:nvPr/>
          </p:nvSpPr>
          <p:spPr>
            <a:xfrm>
              <a:off x="3424320" y="22503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5"/>
            <p:cNvSpPr/>
            <p:nvPr/>
          </p:nvSpPr>
          <p:spPr>
            <a:xfrm>
              <a:off x="3433680" y="22449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56"/>
          <p:cNvSpPr/>
          <p:nvPr/>
        </p:nvSpPr>
        <p:spPr>
          <a:xfrm>
            <a:off x="3418200" y="275508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57"/>
          <p:cNvGrpSpPr/>
          <p:nvPr/>
        </p:nvGrpSpPr>
        <p:grpSpPr>
          <a:xfrm>
            <a:off x="3424320" y="3123360"/>
            <a:ext cx="84240" cy="192600"/>
            <a:chOff x="3424320" y="3123360"/>
            <a:chExt cx="84240" cy="192600"/>
          </a:xfrm>
        </p:grpSpPr>
        <p:sp>
          <p:nvSpPr>
            <p:cNvPr id="218" name="CustomShape 58"/>
            <p:cNvSpPr/>
            <p:nvPr/>
          </p:nvSpPr>
          <p:spPr>
            <a:xfrm>
              <a:off x="3424320" y="31287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9"/>
            <p:cNvSpPr/>
            <p:nvPr/>
          </p:nvSpPr>
          <p:spPr>
            <a:xfrm>
              <a:off x="3433680" y="31233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0"/>
          <p:cNvSpPr/>
          <p:nvPr/>
        </p:nvSpPr>
        <p:spPr>
          <a:xfrm>
            <a:off x="2921400" y="1328760"/>
            <a:ext cx="4147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61"/>
          <p:cNvGrpSpPr/>
          <p:nvPr/>
        </p:nvGrpSpPr>
        <p:grpSpPr>
          <a:xfrm>
            <a:off x="3419640" y="1583640"/>
            <a:ext cx="84240" cy="192600"/>
            <a:chOff x="3419640" y="1583640"/>
            <a:chExt cx="84240" cy="192600"/>
          </a:xfrm>
        </p:grpSpPr>
        <p:sp>
          <p:nvSpPr>
            <p:cNvPr id="222" name="CustomShape 62"/>
            <p:cNvSpPr/>
            <p:nvPr/>
          </p:nvSpPr>
          <p:spPr>
            <a:xfrm>
              <a:off x="3419640" y="1589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3"/>
            <p:cNvSpPr/>
            <p:nvPr/>
          </p:nvSpPr>
          <p:spPr>
            <a:xfrm>
              <a:off x="3429000" y="1583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4"/>
          <p:cNvSpPr/>
          <p:nvPr/>
        </p:nvSpPr>
        <p:spPr>
          <a:xfrm>
            <a:off x="3425400" y="143172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576000"/>
            <a:ext cx="6047640" cy="539136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920" cy="481536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881000" y="1015920"/>
            <a:ext cx="4526640" cy="495936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062520" y="1408320"/>
            <a:ext cx="44640" cy="40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909520" y="2743920"/>
            <a:ext cx="605880" cy="5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290760" y="41889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4890240" y="41889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 flipH="1">
            <a:off x="3452040" y="429156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4097520" y="41990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4910400" y="46623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>
            <a:off x="3763440" y="476460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4117680" y="46720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910400" y="52750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3"/>
          <p:cNvSpPr/>
          <p:nvPr/>
        </p:nvSpPr>
        <p:spPr>
          <a:xfrm flipH="1">
            <a:off x="3761640" y="537732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4117680" y="52848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206680" y="41090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220000" y="46328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5244480" y="52977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 rot="16200000">
            <a:off x="1887120" y="2476800"/>
            <a:ext cx="48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349800" y="573660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3968640" y="575244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43440" y="43657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3943440" y="48542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3994560" y="54565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24"/>
          <p:cNvSpPr/>
          <p:nvPr/>
        </p:nvSpPr>
        <p:spPr>
          <a:xfrm flipH="1" flipV="1">
            <a:off x="3428280" y="436248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2304000" y="405108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4883760" y="434196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4891680" y="486432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4900680" y="546120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CustomShape 29"/>
          <p:cNvSpPr/>
          <p:nvPr/>
        </p:nvSpPr>
        <p:spPr>
          <a:xfrm rot="16200000">
            <a:off x="1761840" y="1474920"/>
            <a:ext cx="7153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5" name="CustomShape 30"/>
          <p:cNvSpPr/>
          <p:nvPr/>
        </p:nvSpPr>
        <p:spPr>
          <a:xfrm flipH="1" rot="16200000">
            <a:off x="3022200" y="4743720"/>
            <a:ext cx="991440" cy="29160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1"/>
          <p:cNvSpPr/>
          <p:nvPr/>
        </p:nvSpPr>
        <p:spPr>
          <a:xfrm>
            <a:off x="3574440" y="500148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7" name="CustomShape 32"/>
          <p:cNvSpPr/>
          <p:nvPr/>
        </p:nvSpPr>
        <p:spPr>
          <a:xfrm>
            <a:off x="4881240" y="502344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258" name="Group 33"/>
          <p:cNvGrpSpPr/>
          <p:nvPr/>
        </p:nvGrpSpPr>
        <p:grpSpPr>
          <a:xfrm>
            <a:off x="3656160" y="4248360"/>
            <a:ext cx="192600" cy="84240"/>
            <a:chOff x="3656160" y="4248360"/>
            <a:chExt cx="192600" cy="84240"/>
          </a:xfrm>
        </p:grpSpPr>
        <p:sp>
          <p:nvSpPr>
            <p:cNvPr id="259" name="CustomShape 34"/>
            <p:cNvSpPr/>
            <p:nvPr/>
          </p:nvSpPr>
          <p:spPr>
            <a:xfrm rot="5400000">
              <a:off x="3707640" y="41968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 rot="5400000">
              <a:off x="3715560" y="4198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36"/>
          <p:cNvGrpSpPr/>
          <p:nvPr/>
        </p:nvGrpSpPr>
        <p:grpSpPr>
          <a:xfrm>
            <a:off x="4515840" y="4250520"/>
            <a:ext cx="192600" cy="84240"/>
            <a:chOff x="4515840" y="4250520"/>
            <a:chExt cx="192600" cy="84240"/>
          </a:xfrm>
        </p:grpSpPr>
        <p:sp>
          <p:nvSpPr>
            <p:cNvPr id="262" name="CustomShape 37"/>
            <p:cNvSpPr/>
            <p:nvPr/>
          </p:nvSpPr>
          <p:spPr>
            <a:xfrm rot="5400000">
              <a:off x="4567320" y="4199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 rot="5400000">
              <a:off x="4575240" y="42001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9"/>
          <p:cNvGrpSpPr/>
          <p:nvPr/>
        </p:nvGrpSpPr>
        <p:grpSpPr>
          <a:xfrm>
            <a:off x="4519800" y="4722840"/>
            <a:ext cx="192600" cy="84240"/>
            <a:chOff x="4519800" y="4722840"/>
            <a:chExt cx="192600" cy="84240"/>
          </a:xfrm>
        </p:grpSpPr>
        <p:sp>
          <p:nvSpPr>
            <p:cNvPr id="265" name="CustomShape 40"/>
            <p:cNvSpPr/>
            <p:nvPr/>
          </p:nvSpPr>
          <p:spPr>
            <a:xfrm rot="5400000">
              <a:off x="4571280" y="46713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 rot="5400000">
              <a:off x="4579200" y="46724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42"/>
          <p:cNvGrpSpPr/>
          <p:nvPr/>
        </p:nvGrpSpPr>
        <p:grpSpPr>
          <a:xfrm>
            <a:off x="3666600" y="4736520"/>
            <a:ext cx="192600" cy="84240"/>
            <a:chOff x="3666600" y="4736520"/>
            <a:chExt cx="192600" cy="84240"/>
          </a:xfrm>
        </p:grpSpPr>
        <p:sp>
          <p:nvSpPr>
            <p:cNvPr id="268" name="CustomShape 43"/>
            <p:cNvSpPr/>
            <p:nvPr/>
          </p:nvSpPr>
          <p:spPr>
            <a:xfrm rot="5400000">
              <a:off x="3718080" y="4685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4"/>
            <p:cNvSpPr/>
            <p:nvPr/>
          </p:nvSpPr>
          <p:spPr>
            <a:xfrm rot="5400000">
              <a:off x="3726000" y="46861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5"/>
          <p:cNvGrpSpPr/>
          <p:nvPr/>
        </p:nvGrpSpPr>
        <p:grpSpPr>
          <a:xfrm>
            <a:off x="3666600" y="5343840"/>
            <a:ext cx="192600" cy="84240"/>
            <a:chOff x="3666600" y="5343840"/>
            <a:chExt cx="192600" cy="84240"/>
          </a:xfrm>
        </p:grpSpPr>
        <p:sp>
          <p:nvSpPr>
            <p:cNvPr id="271" name="CustomShape 46"/>
            <p:cNvSpPr/>
            <p:nvPr/>
          </p:nvSpPr>
          <p:spPr>
            <a:xfrm rot="5400000">
              <a:off x="3718080" y="52923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 rot="5400000">
              <a:off x="3726000" y="52934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8"/>
          <p:cNvGrpSpPr/>
          <p:nvPr/>
        </p:nvGrpSpPr>
        <p:grpSpPr>
          <a:xfrm>
            <a:off x="4515840" y="5334480"/>
            <a:ext cx="192600" cy="84240"/>
            <a:chOff x="4515840" y="5334480"/>
            <a:chExt cx="192600" cy="84240"/>
          </a:xfrm>
        </p:grpSpPr>
        <p:sp>
          <p:nvSpPr>
            <p:cNvPr id="274" name="CustomShape 49"/>
            <p:cNvSpPr/>
            <p:nvPr/>
          </p:nvSpPr>
          <p:spPr>
            <a:xfrm rot="5400000">
              <a:off x="4567320" y="52830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 rot="5400000">
              <a:off x="4575240" y="52840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51"/>
          <p:cNvSpPr/>
          <p:nvPr/>
        </p:nvSpPr>
        <p:spPr>
          <a:xfrm>
            <a:off x="2512080" y="201204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2959200" y="2870640"/>
            <a:ext cx="6346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2527920" y="1492200"/>
            <a:ext cx="4147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4096800" y="1494720"/>
            <a:ext cx="73116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3550680" y="2714040"/>
            <a:ext cx="62568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1" name="CustomShape 56"/>
          <p:cNvSpPr/>
          <p:nvPr/>
        </p:nvSpPr>
        <p:spPr>
          <a:xfrm>
            <a:off x="3024720" y="211356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57"/>
          <p:cNvGrpSpPr/>
          <p:nvPr/>
        </p:nvGrpSpPr>
        <p:grpSpPr>
          <a:xfrm>
            <a:off x="3023640" y="2297160"/>
            <a:ext cx="84240" cy="192600"/>
            <a:chOff x="3023640" y="2297160"/>
            <a:chExt cx="84240" cy="192600"/>
          </a:xfrm>
        </p:grpSpPr>
        <p:sp>
          <p:nvSpPr>
            <p:cNvPr id="283" name="CustomShape 58"/>
            <p:cNvSpPr/>
            <p:nvPr/>
          </p:nvSpPr>
          <p:spPr>
            <a:xfrm>
              <a:off x="3023640" y="23022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3033000" y="22971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60"/>
          <p:cNvGrpSpPr/>
          <p:nvPr/>
        </p:nvGrpSpPr>
        <p:grpSpPr>
          <a:xfrm>
            <a:off x="3026160" y="1761840"/>
            <a:ext cx="84240" cy="192600"/>
            <a:chOff x="3026160" y="1761840"/>
            <a:chExt cx="84240" cy="192600"/>
          </a:xfrm>
        </p:grpSpPr>
        <p:sp>
          <p:nvSpPr>
            <p:cNvPr id="286" name="CustomShape 61"/>
            <p:cNvSpPr/>
            <p:nvPr/>
          </p:nvSpPr>
          <p:spPr>
            <a:xfrm>
              <a:off x="3026160" y="1767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3035520" y="17618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63"/>
          <p:cNvSpPr/>
          <p:nvPr/>
        </p:nvSpPr>
        <p:spPr>
          <a:xfrm>
            <a:off x="3023640" y="156240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4"/>
          <p:cNvSpPr/>
          <p:nvPr/>
        </p:nvSpPr>
        <p:spPr>
          <a:xfrm>
            <a:off x="3387960" y="335952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0" name="CustomShape 65"/>
          <p:cNvSpPr/>
          <p:nvPr/>
        </p:nvSpPr>
        <p:spPr>
          <a:xfrm>
            <a:off x="3029400" y="244656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1" name="CustomShape 66"/>
          <p:cNvSpPr/>
          <p:nvPr/>
        </p:nvSpPr>
        <p:spPr>
          <a:xfrm>
            <a:off x="3146040" y="1607760"/>
            <a:ext cx="93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7"/>
          <p:cNvSpPr/>
          <p:nvPr/>
        </p:nvSpPr>
        <p:spPr>
          <a:xfrm>
            <a:off x="3351240" y="1332720"/>
            <a:ext cx="62568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3" name="CustomShape 68"/>
          <p:cNvSpPr/>
          <p:nvPr/>
        </p:nvSpPr>
        <p:spPr>
          <a:xfrm>
            <a:off x="2869560" y="108000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69"/>
          <p:cNvSpPr/>
          <p:nvPr/>
        </p:nvSpPr>
        <p:spPr>
          <a:xfrm>
            <a:off x="2994840" y="42012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70"/>
          <p:cNvGrpSpPr/>
          <p:nvPr/>
        </p:nvGrpSpPr>
        <p:grpSpPr>
          <a:xfrm>
            <a:off x="3027240" y="3773520"/>
            <a:ext cx="84240" cy="192600"/>
            <a:chOff x="3027240" y="3773520"/>
            <a:chExt cx="84240" cy="192600"/>
          </a:xfrm>
        </p:grpSpPr>
        <p:sp>
          <p:nvSpPr>
            <p:cNvPr id="296" name="CustomShape 71"/>
            <p:cNvSpPr/>
            <p:nvPr/>
          </p:nvSpPr>
          <p:spPr>
            <a:xfrm>
              <a:off x="3027240" y="37789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3036600" y="37735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73"/>
          <p:cNvSpPr/>
          <p:nvPr/>
        </p:nvSpPr>
        <p:spPr>
          <a:xfrm>
            <a:off x="3020760" y="520452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4"/>
          <p:cNvSpPr/>
          <p:nvPr/>
        </p:nvSpPr>
        <p:spPr>
          <a:xfrm>
            <a:off x="2318040" y="508860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0" name="Group 75"/>
          <p:cNvGrpSpPr/>
          <p:nvPr/>
        </p:nvGrpSpPr>
        <p:grpSpPr>
          <a:xfrm>
            <a:off x="3049920" y="4693680"/>
            <a:ext cx="84240" cy="192600"/>
            <a:chOff x="3049920" y="4693680"/>
            <a:chExt cx="84240" cy="192600"/>
          </a:xfrm>
        </p:grpSpPr>
        <p:sp>
          <p:nvSpPr>
            <p:cNvPr id="301" name="CustomShape 76"/>
            <p:cNvSpPr/>
            <p:nvPr/>
          </p:nvSpPr>
          <p:spPr>
            <a:xfrm>
              <a:off x="3049920" y="46990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3059280" y="46936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78"/>
          <p:cNvSpPr/>
          <p:nvPr/>
        </p:nvSpPr>
        <p:spPr>
          <a:xfrm>
            <a:off x="4117680" y="2743920"/>
            <a:ext cx="709920" cy="5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9"/>
          <p:cNvSpPr/>
          <p:nvPr/>
        </p:nvSpPr>
        <p:spPr>
          <a:xfrm flipH="1">
            <a:off x="3515040" y="3013560"/>
            <a:ext cx="60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80"/>
          <p:cNvSpPr/>
          <p:nvPr/>
        </p:nvSpPr>
        <p:spPr>
          <a:xfrm>
            <a:off x="4120920" y="2869920"/>
            <a:ext cx="6346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6" name="CustomShape 81"/>
          <p:cNvSpPr/>
          <p:nvPr/>
        </p:nvSpPr>
        <p:spPr>
          <a:xfrm rot="16200000">
            <a:off x="1764720" y="4415040"/>
            <a:ext cx="6872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7" name="CustomShape 82"/>
          <p:cNvSpPr/>
          <p:nvPr/>
        </p:nvSpPr>
        <p:spPr>
          <a:xfrm flipH="1" flipV="1">
            <a:off x="3372840" y="3274200"/>
            <a:ext cx="6120" cy="9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83"/>
          <p:cNvGrpSpPr/>
          <p:nvPr/>
        </p:nvGrpSpPr>
        <p:grpSpPr>
          <a:xfrm>
            <a:off x="3323160" y="3769920"/>
            <a:ext cx="84240" cy="192600"/>
            <a:chOff x="3323160" y="3769920"/>
            <a:chExt cx="84240" cy="192600"/>
          </a:xfrm>
        </p:grpSpPr>
        <p:sp>
          <p:nvSpPr>
            <p:cNvPr id="309" name="CustomShape 84"/>
            <p:cNvSpPr/>
            <p:nvPr/>
          </p:nvSpPr>
          <p:spPr>
            <a:xfrm>
              <a:off x="3323160" y="37753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3332520" y="37699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13480" y="583920"/>
            <a:ext cx="8713800" cy="539136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5920" cy="481536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881000" y="1015920"/>
            <a:ext cx="7118280" cy="495936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5727600" y="1324440"/>
            <a:ext cx="44640" cy="40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5574600" y="2660040"/>
            <a:ext cx="605880" cy="5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955840" y="41050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7555320" y="41050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flipH="1">
            <a:off x="6117120" y="420768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>
            <a:off x="6762600" y="411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7575480" y="45784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 flipH="1">
            <a:off x="6428520" y="468072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6782760" y="45882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575480" y="51912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 flipH="1">
            <a:off x="6426720" y="529344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6782760" y="520092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7871760" y="40251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7885080" y="45489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7909560" y="521388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 rot="16200000">
            <a:off x="1887120" y="2476800"/>
            <a:ext cx="48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6014880" y="565272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633720" y="566856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6608520" y="42818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6608520" y="477036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659640" y="53726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 flipH="1" flipV="1">
            <a:off x="6093360" y="427860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5"/>
          <p:cNvSpPr/>
          <p:nvPr/>
        </p:nvSpPr>
        <p:spPr>
          <a:xfrm>
            <a:off x="4969080" y="396720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7548840" y="425808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8" name="CustomShape 27"/>
          <p:cNvSpPr/>
          <p:nvPr/>
        </p:nvSpPr>
        <p:spPr>
          <a:xfrm>
            <a:off x="7556760" y="478044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28"/>
          <p:cNvSpPr/>
          <p:nvPr/>
        </p:nvSpPr>
        <p:spPr>
          <a:xfrm>
            <a:off x="7565760" y="537732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29"/>
          <p:cNvSpPr/>
          <p:nvPr/>
        </p:nvSpPr>
        <p:spPr>
          <a:xfrm rot="16200000">
            <a:off x="1761840" y="1474920"/>
            <a:ext cx="7153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1" name="CustomShape 30"/>
          <p:cNvSpPr/>
          <p:nvPr/>
        </p:nvSpPr>
        <p:spPr>
          <a:xfrm flipH="1" rot="16200000">
            <a:off x="5687280" y="4659840"/>
            <a:ext cx="991440" cy="29160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6239520" y="491760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7546320" y="493956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344" name="Group 33"/>
          <p:cNvGrpSpPr/>
          <p:nvPr/>
        </p:nvGrpSpPr>
        <p:grpSpPr>
          <a:xfrm>
            <a:off x="6321240" y="4164480"/>
            <a:ext cx="192600" cy="84240"/>
            <a:chOff x="6321240" y="4164480"/>
            <a:chExt cx="192600" cy="84240"/>
          </a:xfrm>
        </p:grpSpPr>
        <p:sp>
          <p:nvSpPr>
            <p:cNvPr id="345" name="CustomShape 34"/>
            <p:cNvSpPr/>
            <p:nvPr/>
          </p:nvSpPr>
          <p:spPr>
            <a:xfrm rot="5400000">
              <a:off x="6372720" y="41130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5"/>
            <p:cNvSpPr/>
            <p:nvPr/>
          </p:nvSpPr>
          <p:spPr>
            <a:xfrm rot="5400000">
              <a:off x="6380640" y="41144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36"/>
          <p:cNvGrpSpPr/>
          <p:nvPr/>
        </p:nvGrpSpPr>
        <p:grpSpPr>
          <a:xfrm>
            <a:off x="7180920" y="4166640"/>
            <a:ext cx="192600" cy="84240"/>
            <a:chOff x="7180920" y="4166640"/>
            <a:chExt cx="192600" cy="84240"/>
          </a:xfrm>
        </p:grpSpPr>
        <p:sp>
          <p:nvSpPr>
            <p:cNvPr id="348" name="CustomShape 37"/>
            <p:cNvSpPr/>
            <p:nvPr/>
          </p:nvSpPr>
          <p:spPr>
            <a:xfrm rot="5400000">
              <a:off x="7232400" y="41151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8"/>
            <p:cNvSpPr/>
            <p:nvPr/>
          </p:nvSpPr>
          <p:spPr>
            <a:xfrm rot="5400000">
              <a:off x="7240320" y="41162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0" name="Group 39"/>
          <p:cNvGrpSpPr/>
          <p:nvPr/>
        </p:nvGrpSpPr>
        <p:grpSpPr>
          <a:xfrm>
            <a:off x="7184880" y="4638960"/>
            <a:ext cx="192600" cy="84240"/>
            <a:chOff x="7184880" y="4638960"/>
            <a:chExt cx="192600" cy="84240"/>
          </a:xfrm>
        </p:grpSpPr>
        <p:sp>
          <p:nvSpPr>
            <p:cNvPr id="351" name="CustomShape 40"/>
            <p:cNvSpPr/>
            <p:nvPr/>
          </p:nvSpPr>
          <p:spPr>
            <a:xfrm rot="5400000">
              <a:off x="7236360" y="45874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41"/>
            <p:cNvSpPr/>
            <p:nvPr/>
          </p:nvSpPr>
          <p:spPr>
            <a:xfrm rot="5400000">
              <a:off x="7244280" y="45885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42"/>
          <p:cNvGrpSpPr/>
          <p:nvPr/>
        </p:nvGrpSpPr>
        <p:grpSpPr>
          <a:xfrm>
            <a:off x="6331680" y="4652640"/>
            <a:ext cx="192600" cy="84240"/>
            <a:chOff x="6331680" y="4652640"/>
            <a:chExt cx="192600" cy="84240"/>
          </a:xfrm>
        </p:grpSpPr>
        <p:sp>
          <p:nvSpPr>
            <p:cNvPr id="354" name="CustomShape 43"/>
            <p:cNvSpPr/>
            <p:nvPr/>
          </p:nvSpPr>
          <p:spPr>
            <a:xfrm rot="5400000">
              <a:off x="6383160" y="46011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44"/>
            <p:cNvSpPr/>
            <p:nvPr/>
          </p:nvSpPr>
          <p:spPr>
            <a:xfrm rot="5400000">
              <a:off x="6391080" y="46022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45"/>
          <p:cNvGrpSpPr/>
          <p:nvPr/>
        </p:nvGrpSpPr>
        <p:grpSpPr>
          <a:xfrm>
            <a:off x="6331680" y="5259960"/>
            <a:ext cx="192600" cy="84240"/>
            <a:chOff x="6331680" y="5259960"/>
            <a:chExt cx="192600" cy="84240"/>
          </a:xfrm>
        </p:grpSpPr>
        <p:sp>
          <p:nvSpPr>
            <p:cNvPr id="357" name="CustomShape 46"/>
            <p:cNvSpPr/>
            <p:nvPr/>
          </p:nvSpPr>
          <p:spPr>
            <a:xfrm rot="5400000">
              <a:off x="6383160" y="52084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7"/>
            <p:cNvSpPr/>
            <p:nvPr/>
          </p:nvSpPr>
          <p:spPr>
            <a:xfrm rot="5400000">
              <a:off x="6391080" y="52095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8"/>
          <p:cNvGrpSpPr/>
          <p:nvPr/>
        </p:nvGrpSpPr>
        <p:grpSpPr>
          <a:xfrm>
            <a:off x="7180920" y="5250600"/>
            <a:ext cx="192600" cy="84240"/>
            <a:chOff x="7180920" y="5250600"/>
            <a:chExt cx="192600" cy="84240"/>
          </a:xfrm>
        </p:grpSpPr>
        <p:sp>
          <p:nvSpPr>
            <p:cNvPr id="360" name="CustomShape 49"/>
            <p:cNvSpPr/>
            <p:nvPr/>
          </p:nvSpPr>
          <p:spPr>
            <a:xfrm rot="5400000">
              <a:off x="7232400" y="51991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0"/>
            <p:cNvSpPr/>
            <p:nvPr/>
          </p:nvSpPr>
          <p:spPr>
            <a:xfrm rot="5400000">
              <a:off x="7240320" y="520020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51"/>
          <p:cNvSpPr/>
          <p:nvPr/>
        </p:nvSpPr>
        <p:spPr>
          <a:xfrm>
            <a:off x="5177160" y="192816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5624280" y="2786760"/>
            <a:ext cx="6346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4" name="CustomShape 53"/>
          <p:cNvSpPr/>
          <p:nvPr/>
        </p:nvSpPr>
        <p:spPr>
          <a:xfrm>
            <a:off x="5193000" y="1408320"/>
            <a:ext cx="4147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6761880" y="1410840"/>
            <a:ext cx="73116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6" name="CustomShape 55"/>
          <p:cNvSpPr/>
          <p:nvPr/>
        </p:nvSpPr>
        <p:spPr>
          <a:xfrm>
            <a:off x="6215760" y="2630160"/>
            <a:ext cx="62568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5689800" y="202968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57"/>
          <p:cNvGrpSpPr/>
          <p:nvPr/>
        </p:nvGrpSpPr>
        <p:grpSpPr>
          <a:xfrm>
            <a:off x="5688720" y="2213280"/>
            <a:ext cx="84240" cy="192600"/>
            <a:chOff x="5688720" y="2213280"/>
            <a:chExt cx="84240" cy="192600"/>
          </a:xfrm>
        </p:grpSpPr>
        <p:sp>
          <p:nvSpPr>
            <p:cNvPr id="369" name="CustomShape 58"/>
            <p:cNvSpPr/>
            <p:nvPr/>
          </p:nvSpPr>
          <p:spPr>
            <a:xfrm>
              <a:off x="5688720" y="22183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9"/>
            <p:cNvSpPr/>
            <p:nvPr/>
          </p:nvSpPr>
          <p:spPr>
            <a:xfrm>
              <a:off x="5698080" y="22132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1" name="Group 60"/>
          <p:cNvGrpSpPr/>
          <p:nvPr/>
        </p:nvGrpSpPr>
        <p:grpSpPr>
          <a:xfrm>
            <a:off x="5691240" y="1677960"/>
            <a:ext cx="84240" cy="192600"/>
            <a:chOff x="5691240" y="1677960"/>
            <a:chExt cx="84240" cy="192600"/>
          </a:xfrm>
        </p:grpSpPr>
        <p:sp>
          <p:nvSpPr>
            <p:cNvPr id="372" name="CustomShape 61"/>
            <p:cNvSpPr/>
            <p:nvPr/>
          </p:nvSpPr>
          <p:spPr>
            <a:xfrm>
              <a:off x="5691240" y="16833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2"/>
            <p:cNvSpPr/>
            <p:nvPr/>
          </p:nvSpPr>
          <p:spPr>
            <a:xfrm>
              <a:off x="5700600" y="16779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CustomShape 63"/>
          <p:cNvSpPr/>
          <p:nvPr/>
        </p:nvSpPr>
        <p:spPr>
          <a:xfrm>
            <a:off x="5688720" y="147852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4"/>
          <p:cNvSpPr/>
          <p:nvPr/>
        </p:nvSpPr>
        <p:spPr>
          <a:xfrm>
            <a:off x="6053040" y="327564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6" name="CustomShape 65"/>
          <p:cNvSpPr/>
          <p:nvPr/>
        </p:nvSpPr>
        <p:spPr>
          <a:xfrm>
            <a:off x="5694480" y="236268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7" name="CustomShape 66"/>
          <p:cNvSpPr/>
          <p:nvPr/>
        </p:nvSpPr>
        <p:spPr>
          <a:xfrm>
            <a:off x="5811120" y="1523880"/>
            <a:ext cx="93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7"/>
          <p:cNvSpPr/>
          <p:nvPr/>
        </p:nvSpPr>
        <p:spPr>
          <a:xfrm>
            <a:off x="6016320" y="1248840"/>
            <a:ext cx="62568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5534640" y="99612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5659920" y="411732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70"/>
          <p:cNvGrpSpPr/>
          <p:nvPr/>
        </p:nvGrpSpPr>
        <p:grpSpPr>
          <a:xfrm>
            <a:off x="5692320" y="3689640"/>
            <a:ext cx="84240" cy="192600"/>
            <a:chOff x="5692320" y="3689640"/>
            <a:chExt cx="84240" cy="192600"/>
          </a:xfrm>
        </p:grpSpPr>
        <p:sp>
          <p:nvSpPr>
            <p:cNvPr id="382" name="CustomShape 71"/>
            <p:cNvSpPr/>
            <p:nvPr/>
          </p:nvSpPr>
          <p:spPr>
            <a:xfrm>
              <a:off x="5692320" y="3695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72"/>
            <p:cNvSpPr/>
            <p:nvPr/>
          </p:nvSpPr>
          <p:spPr>
            <a:xfrm>
              <a:off x="5701680" y="3689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73"/>
          <p:cNvSpPr/>
          <p:nvPr/>
        </p:nvSpPr>
        <p:spPr>
          <a:xfrm>
            <a:off x="5685840" y="51206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4"/>
          <p:cNvSpPr/>
          <p:nvPr/>
        </p:nvSpPr>
        <p:spPr>
          <a:xfrm>
            <a:off x="4983120" y="500472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86" name="Group 75"/>
          <p:cNvGrpSpPr/>
          <p:nvPr/>
        </p:nvGrpSpPr>
        <p:grpSpPr>
          <a:xfrm>
            <a:off x="5715000" y="4609800"/>
            <a:ext cx="84240" cy="192600"/>
            <a:chOff x="5715000" y="4609800"/>
            <a:chExt cx="84240" cy="192600"/>
          </a:xfrm>
        </p:grpSpPr>
        <p:sp>
          <p:nvSpPr>
            <p:cNvPr id="387" name="CustomShape 76"/>
            <p:cNvSpPr/>
            <p:nvPr/>
          </p:nvSpPr>
          <p:spPr>
            <a:xfrm>
              <a:off x="5715000" y="46152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77"/>
            <p:cNvSpPr/>
            <p:nvPr/>
          </p:nvSpPr>
          <p:spPr>
            <a:xfrm>
              <a:off x="5724360" y="460980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78"/>
          <p:cNvSpPr/>
          <p:nvPr/>
        </p:nvSpPr>
        <p:spPr>
          <a:xfrm>
            <a:off x="6782760" y="2660040"/>
            <a:ext cx="709920" cy="538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79"/>
          <p:cNvSpPr/>
          <p:nvPr/>
        </p:nvSpPr>
        <p:spPr>
          <a:xfrm flipH="1">
            <a:off x="6180120" y="2929680"/>
            <a:ext cx="600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0"/>
          <p:cNvSpPr/>
          <p:nvPr/>
        </p:nvSpPr>
        <p:spPr>
          <a:xfrm>
            <a:off x="6786000" y="2786040"/>
            <a:ext cx="6346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2" name="CustomShape 81"/>
          <p:cNvSpPr/>
          <p:nvPr/>
        </p:nvSpPr>
        <p:spPr>
          <a:xfrm rot="16200000">
            <a:off x="1764720" y="4415040"/>
            <a:ext cx="6872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93" name="CustomShape 82"/>
          <p:cNvSpPr/>
          <p:nvPr/>
        </p:nvSpPr>
        <p:spPr>
          <a:xfrm flipH="1" flipV="1">
            <a:off x="6037920" y="3190320"/>
            <a:ext cx="6120" cy="9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83"/>
          <p:cNvGrpSpPr/>
          <p:nvPr/>
        </p:nvGrpSpPr>
        <p:grpSpPr>
          <a:xfrm>
            <a:off x="5988240" y="3686040"/>
            <a:ext cx="84240" cy="192600"/>
            <a:chOff x="5988240" y="3686040"/>
            <a:chExt cx="84240" cy="192600"/>
          </a:xfrm>
        </p:grpSpPr>
        <p:sp>
          <p:nvSpPr>
            <p:cNvPr id="395" name="CustomShape 84"/>
            <p:cNvSpPr/>
            <p:nvPr/>
          </p:nvSpPr>
          <p:spPr>
            <a:xfrm>
              <a:off x="5988240" y="36914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85"/>
            <p:cNvSpPr/>
            <p:nvPr/>
          </p:nvSpPr>
          <p:spPr>
            <a:xfrm>
              <a:off x="5997600" y="36860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86"/>
          <p:cNvSpPr/>
          <p:nvPr/>
        </p:nvSpPr>
        <p:spPr>
          <a:xfrm>
            <a:off x="2860560" y="1312560"/>
            <a:ext cx="44640" cy="292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87"/>
          <p:cNvSpPr/>
          <p:nvPr/>
        </p:nvSpPr>
        <p:spPr>
          <a:xfrm>
            <a:off x="2824560" y="40359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8"/>
          <p:cNvSpPr/>
          <p:nvPr/>
        </p:nvSpPr>
        <p:spPr>
          <a:xfrm>
            <a:off x="4424040" y="40359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9"/>
          <p:cNvSpPr/>
          <p:nvPr/>
        </p:nvSpPr>
        <p:spPr>
          <a:xfrm flipH="1">
            <a:off x="2985840" y="413856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90"/>
          <p:cNvSpPr/>
          <p:nvPr/>
        </p:nvSpPr>
        <p:spPr>
          <a:xfrm>
            <a:off x="3631320" y="40460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1"/>
          <p:cNvSpPr/>
          <p:nvPr/>
        </p:nvSpPr>
        <p:spPr>
          <a:xfrm>
            <a:off x="4444200" y="45093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92"/>
          <p:cNvSpPr/>
          <p:nvPr/>
        </p:nvSpPr>
        <p:spPr>
          <a:xfrm flipH="1">
            <a:off x="3297240" y="461160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93"/>
          <p:cNvSpPr/>
          <p:nvPr/>
        </p:nvSpPr>
        <p:spPr>
          <a:xfrm>
            <a:off x="3651480" y="45190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4"/>
          <p:cNvSpPr/>
          <p:nvPr/>
        </p:nvSpPr>
        <p:spPr>
          <a:xfrm>
            <a:off x="4444200" y="51220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 flipH="1">
            <a:off x="3295440" y="522432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651480" y="51318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>
            <a:off x="2883600" y="558360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9" name="CustomShape 98"/>
          <p:cNvSpPr/>
          <p:nvPr/>
        </p:nvSpPr>
        <p:spPr>
          <a:xfrm>
            <a:off x="3502440" y="559944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0" name="CustomShape 99"/>
          <p:cNvSpPr/>
          <p:nvPr/>
        </p:nvSpPr>
        <p:spPr>
          <a:xfrm>
            <a:off x="3477240" y="42127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100"/>
          <p:cNvSpPr/>
          <p:nvPr/>
        </p:nvSpPr>
        <p:spPr>
          <a:xfrm>
            <a:off x="3477240" y="47012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101"/>
          <p:cNvSpPr/>
          <p:nvPr/>
        </p:nvSpPr>
        <p:spPr>
          <a:xfrm>
            <a:off x="3528360" y="53035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102"/>
          <p:cNvSpPr/>
          <p:nvPr/>
        </p:nvSpPr>
        <p:spPr>
          <a:xfrm flipH="1" flipV="1">
            <a:off x="2962080" y="420948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3"/>
          <p:cNvSpPr/>
          <p:nvPr/>
        </p:nvSpPr>
        <p:spPr>
          <a:xfrm>
            <a:off x="2185920" y="394272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104"/>
          <p:cNvSpPr/>
          <p:nvPr/>
        </p:nvSpPr>
        <p:spPr>
          <a:xfrm>
            <a:off x="4417560" y="418896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CustomShape 105"/>
          <p:cNvSpPr/>
          <p:nvPr/>
        </p:nvSpPr>
        <p:spPr>
          <a:xfrm>
            <a:off x="4425480" y="471132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106"/>
          <p:cNvSpPr/>
          <p:nvPr/>
        </p:nvSpPr>
        <p:spPr>
          <a:xfrm>
            <a:off x="4434480" y="530820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CustomShape 107"/>
          <p:cNvSpPr/>
          <p:nvPr/>
        </p:nvSpPr>
        <p:spPr>
          <a:xfrm flipH="1" rot="16200000">
            <a:off x="2556000" y="4590720"/>
            <a:ext cx="991440" cy="2916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08"/>
          <p:cNvSpPr/>
          <p:nvPr/>
        </p:nvSpPr>
        <p:spPr>
          <a:xfrm>
            <a:off x="3108240" y="484848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0" name="CustomShape 109"/>
          <p:cNvSpPr/>
          <p:nvPr/>
        </p:nvSpPr>
        <p:spPr>
          <a:xfrm>
            <a:off x="4415040" y="487044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21" name="Group 110"/>
          <p:cNvGrpSpPr/>
          <p:nvPr/>
        </p:nvGrpSpPr>
        <p:grpSpPr>
          <a:xfrm>
            <a:off x="3189960" y="4095360"/>
            <a:ext cx="192600" cy="84240"/>
            <a:chOff x="3189960" y="4095360"/>
            <a:chExt cx="192600" cy="84240"/>
          </a:xfrm>
        </p:grpSpPr>
        <p:sp>
          <p:nvSpPr>
            <p:cNvPr id="422" name="CustomShape 111"/>
            <p:cNvSpPr/>
            <p:nvPr/>
          </p:nvSpPr>
          <p:spPr>
            <a:xfrm rot="5400000">
              <a:off x="3241440" y="40438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12"/>
            <p:cNvSpPr/>
            <p:nvPr/>
          </p:nvSpPr>
          <p:spPr>
            <a:xfrm rot="5400000">
              <a:off x="3249360" y="4045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113"/>
          <p:cNvGrpSpPr/>
          <p:nvPr/>
        </p:nvGrpSpPr>
        <p:grpSpPr>
          <a:xfrm>
            <a:off x="4049640" y="4097520"/>
            <a:ext cx="192600" cy="84240"/>
            <a:chOff x="4049640" y="4097520"/>
            <a:chExt cx="192600" cy="84240"/>
          </a:xfrm>
        </p:grpSpPr>
        <p:sp>
          <p:nvSpPr>
            <p:cNvPr id="425" name="CustomShape 114"/>
            <p:cNvSpPr/>
            <p:nvPr/>
          </p:nvSpPr>
          <p:spPr>
            <a:xfrm rot="5400000">
              <a:off x="4101120" y="4046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115"/>
            <p:cNvSpPr/>
            <p:nvPr/>
          </p:nvSpPr>
          <p:spPr>
            <a:xfrm rot="5400000">
              <a:off x="4109040" y="40471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7" name="Group 116"/>
          <p:cNvGrpSpPr/>
          <p:nvPr/>
        </p:nvGrpSpPr>
        <p:grpSpPr>
          <a:xfrm>
            <a:off x="4053600" y="4569840"/>
            <a:ext cx="192600" cy="84240"/>
            <a:chOff x="4053600" y="4569840"/>
            <a:chExt cx="192600" cy="84240"/>
          </a:xfrm>
        </p:grpSpPr>
        <p:sp>
          <p:nvSpPr>
            <p:cNvPr id="428" name="CustomShape 117"/>
            <p:cNvSpPr/>
            <p:nvPr/>
          </p:nvSpPr>
          <p:spPr>
            <a:xfrm rot="5400000">
              <a:off x="4105080" y="45183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8"/>
            <p:cNvSpPr/>
            <p:nvPr/>
          </p:nvSpPr>
          <p:spPr>
            <a:xfrm rot="5400000">
              <a:off x="4113000" y="45194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9"/>
          <p:cNvGrpSpPr/>
          <p:nvPr/>
        </p:nvGrpSpPr>
        <p:grpSpPr>
          <a:xfrm>
            <a:off x="3200400" y="4583520"/>
            <a:ext cx="192600" cy="84240"/>
            <a:chOff x="3200400" y="4583520"/>
            <a:chExt cx="192600" cy="84240"/>
          </a:xfrm>
        </p:grpSpPr>
        <p:sp>
          <p:nvSpPr>
            <p:cNvPr id="431" name="CustomShape 120"/>
            <p:cNvSpPr/>
            <p:nvPr/>
          </p:nvSpPr>
          <p:spPr>
            <a:xfrm rot="5400000">
              <a:off x="3251880" y="4532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1"/>
            <p:cNvSpPr/>
            <p:nvPr/>
          </p:nvSpPr>
          <p:spPr>
            <a:xfrm rot="5400000">
              <a:off x="3259800" y="45331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22"/>
          <p:cNvGrpSpPr/>
          <p:nvPr/>
        </p:nvGrpSpPr>
        <p:grpSpPr>
          <a:xfrm>
            <a:off x="3200400" y="5190840"/>
            <a:ext cx="192600" cy="84240"/>
            <a:chOff x="3200400" y="5190840"/>
            <a:chExt cx="192600" cy="84240"/>
          </a:xfrm>
        </p:grpSpPr>
        <p:sp>
          <p:nvSpPr>
            <p:cNvPr id="434" name="CustomShape 123"/>
            <p:cNvSpPr/>
            <p:nvPr/>
          </p:nvSpPr>
          <p:spPr>
            <a:xfrm rot="5400000">
              <a:off x="3251880" y="51393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24"/>
            <p:cNvSpPr/>
            <p:nvPr/>
          </p:nvSpPr>
          <p:spPr>
            <a:xfrm rot="5400000">
              <a:off x="3259800" y="51404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25"/>
          <p:cNvGrpSpPr/>
          <p:nvPr/>
        </p:nvGrpSpPr>
        <p:grpSpPr>
          <a:xfrm>
            <a:off x="4049640" y="5181480"/>
            <a:ext cx="192600" cy="84240"/>
            <a:chOff x="4049640" y="5181480"/>
            <a:chExt cx="192600" cy="84240"/>
          </a:xfrm>
        </p:grpSpPr>
        <p:sp>
          <p:nvSpPr>
            <p:cNvPr id="437" name="CustomShape 126"/>
            <p:cNvSpPr/>
            <p:nvPr/>
          </p:nvSpPr>
          <p:spPr>
            <a:xfrm rot="5400000">
              <a:off x="4101120" y="51300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7"/>
            <p:cNvSpPr/>
            <p:nvPr/>
          </p:nvSpPr>
          <p:spPr>
            <a:xfrm rot="5400000">
              <a:off x="4109040" y="51310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9" name="CustomShape 128"/>
          <p:cNvSpPr/>
          <p:nvPr/>
        </p:nvSpPr>
        <p:spPr>
          <a:xfrm>
            <a:off x="2849760" y="215100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9"/>
          <p:cNvSpPr/>
          <p:nvPr/>
        </p:nvSpPr>
        <p:spPr>
          <a:xfrm>
            <a:off x="2337120" y="209016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1" name="CustomShape 130"/>
          <p:cNvSpPr/>
          <p:nvPr/>
        </p:nvSpPr>
        <p:spPr>
          <a:xfrm>
            <a:off x="2344680" y="280224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2" name="Group 131"/>
          <p:cNvGrpSpPr/>
          <p:nvPr/>
        </p:nvGrpSpPr>
        <p:grpSpPr>
          <a:xfrm>
            <a:off x="2847240" y="2460600"/>
            <a:ext cx="84240" cy="192600"/>
            <a:chOff x="2847240" y="2460600"/>
            <a:chExt cx="84240" cy="192600"/>
          </a:xfrm>
        </p:grpSpPr>
        <p:sp>
          <p:nvSpPr>
            <p:cNvPr id="443" name="CustomShape 132"/>
            <p:cNvSpPr/>
            <p:nvPr/>
          </p:nvSpPr>
          <p:spPr>
            <a:xfrm>
              <a:off x="2847240" y="24660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2856600" y="246060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34"/>
          <p:cNvSpPr/>
          <p:nvPr/>
        </p:nvSpPr>
        <p:spPr>
          <a:xfrm>
            <a:off x="2858400" y="288432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135"/>
          <p:cNvGrpSpPr/>
          <p:nvPr/>
        </p:nvGrpSpPr>
        <p:grpSpPr>
          <a:xfrm>
            <a:off x="2864520" y="3494160"/>
            <a:ext cx="84240" cy="192600"/>
            <a:chOff x="2864520" y="3494160"/>
            <a:chExt cx="84240" cy="192600"/>
          </a:xfrm>
        </p:grpSpPr>
        <p:sp>
          <p:nvSpPr>
            <p:cNvPr id="447" name="CustomShape 136"/>
            <p:cNvSpPr/>
            <p:nvPr/>
          </p:nvSpPr>
          <p:spPr>
            <a:xfrm>
              <a:off x="2864520" y="3499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2873880" y="34941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9" name="CustomShape 138"/>
          <p:cNvSpPr/>
          <p:nvPr/>
        </p:nvSpPr>
        <p:spPr>
          <a:xfrm>
            <a:off x="2353320" y="1477080"/>
            <a:ext cx="4147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50" name="Group 139"/>
          <p:cNvGrpSpPr/>
          <p:nvPr/>
        </p:nvGrpSpPr>
        <p:grpSpPr>
          <a:xfrm>
            <a:off x="2826000" y="1781640"/>
            <a:ext cx="84240" cy="192600"/>
            <a:chOff x="2826000" y="1781640"/>
            <a:chExt cx="84240" cy="192600"/>
          </a:xfrm>
        </p:grpSpPr>
        <p:sp>
          <p:nvSpPr>
            <p:cNvPr id="451" name="CustomShape 140"/>
            <p:cNvSpPr/>
            <p:nvPr/>
          </p:nvSpPr>
          <p:spPr>
            <a:xfrm>
              <a:off x="2826000" y="17870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2835360" y="1781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42"/>
          <p:cNvSpPr/>
          <p:nvPr/>
        </p:nvSpPr>
        <p:spPr>
          <a:xfrm>
            <a:off x="2827800" y="152712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43"/>
          <p:cNvSpPr/>
          <p:nvPr/>
        </p:nvSpPr>
        <p:spPr>
          <a:xfrm>
            <a:off x="1894320" y="593640"/>
            <a:ext cx="208548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without plant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144"/>
          <p:cNvSpPr/>
          <p:nvPr/>
        </p:nvSpPr>
        <p:spPr>
          <a:xfrm>
            <a:off x="4649400" y="590400"/>
            <a:ext cx="208548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with plant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145"/>
          <p:cNvSpPr/>
          <p:nvPr/>
        </p:nvSpPr>
        <p:spPr>
          <a:xfrm>
            <a:off x="2659680" y="1019520"/>
            <a:ext cx="60552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551240" y="929520"/>
            <a:ext cx="3507120" cy="46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3440" cy="409212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3298680" y="934920"/>
            <a:ext cx="3626640" cy="46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4096440" y="1176480"/>
            <a:ext cx="15840" cy="269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066200" y="190944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4032360" y="366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5631840" y="36651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 flipH="1">
            <a:off x="4193640" y="3767760"/>
            <a:ext cx="1435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8"/>
          <p:cNvSpPr/>
          <p:nvPr/>
        </p:nvSpPr>
        <p:spPr>
          <a:xfrm>
            <a:off x="4839120" y="367524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9"/>
          <p:cNvSpPr/>
          <p:nvPr/>
        </p:nvSpPr>
        <p:spPr>
          <a:xfrm>
            <a:off x="5652000" y="413856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"/>
          <p:cNvSpPr/>
          <p:nvPr/>
        </p:nvSpPr>
        <p:spPr>
          <a:xfrm flipH="1">
            <a:off x="4505040" y="4240800"/>
            <a:ext cx="1144080" cy="1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4859280" y="41482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2"/>
          <p:cNvSpPr/>
          <p:nvPr/>
        </p:nvSpPr>
        <p:spPr>
          <a:xfrm>
            <a:off x="5652000" y="475128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"/>
          <p:cNvSpPr/>
          <p:nvPr/>
        </p:nvSpPr>
        <p:spPr>
          <a:xfrm flipH="1">
            <a:off x="4503240" y="4853520"/>
            <a:ext cx="1145880" cy="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4"/>
          <p:cNvSpPr/>
          <p:nvPr/>
        </p:nvSpPr>
        <p:spPr>
          <a:xfrm>
            <a:off x="4859280" y="4761000"/>
            <a:ext cx="161280" cy="2034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5"/>
          <p:cNvSpPr/>
          <p:nvPr/>
        </p:nvSpPr>
        <p:spPr>
          <a:xfrm>
            <a:off x="5948280" y="35852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5961600" y="410904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5986080" y="4773960"/>
            <a:ext cx="97704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4091400" y="5212800"/>
            <a:ext cx="5742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4710240" y="5228640"/>
            <a:ext cx="14760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4685040" y="38419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CustomShape 21"/>
          <p:cNvSpPr/>
          <p:nvPr/>
        </p:nvSpPr>
        <p:spPr>
          <a:xfrm>
            <a:off x="4685040" y="433044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CustomShape 22"/>
          <p:cNvSpPr/>
          <p:nvPr/>
        </p:nvSpPr>
        <p:spPr>
          <a:xfrm>
            <a:off x="4736160" y="4932720"/>
            <a:ext cx="6721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0" name="CustomShape 23"/>
          <p:cNvSpPr/>
          <p:nvPr/>
        </p:nvSpPr>
        <p:spPr>
          <a:xfrm flipH="1" flipV="1">
            <a:off x="4169880" y="3838680"/>
            <a:ext cx="234000" cy="41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4"/>
          <p:cNvSpPr/>
          <p:nvPr/>
        </p:nvSpPr>
        <p:spPr>
          <a:xfrm>
            <a:off x="3393720" y="3571920"/>
            <a:ext cx="66132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625360" y="381816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5633280" y="4340520"/>
            <a:ext cx="51840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CustomShape 27"/>
          <p:cNvSpPr/>
          <p:nvPr/>
        </p:nvSpPr>
        <p:spPr>
          <a:xfrm>
            <a:off x="5642280" y="4937400"/>
            <a:ext cx="51804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5" name="CustomShape 28"/>
          <p:cNvSpPr/>
          <p:nvPr/>
        </p:nvSpPr>
        <p:spPr>
          <a:xfrm>
            <a:off x="3633840" y="216792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6" name="CustomShape 29"/>
          <p:cNvSpPr/>
          <p:nvPr/>
        </p:nvSpPr>
        <p:spPr>
          <a:xfrm>
            <a:off x="3552480" y="291528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7" name="CustomShape 30"/>
          <p:cNvSpPr/>
          <p:nvPr/>
        </p:nvSpPr>
        <p:spPr>
          <a:xfrm>
            <a:off x="3552480" y="2395080"/>
            <a:ext cx="52128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8" name="CustomShape 31"/>
          <p:cNvSpPr/>
          <p:nvPr/>
        </p:nvSpPr>
        <p:spPr>
          <a:xfrm flipH="1" rot="16200000">
            <a:off x="3763800" y="4219920"/>
            <a:ext cx="991440" cy="29160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2"/>
          <p:cNvSpPr/>
          <p:nvPr/>
        </p:nvSpPr>
        <p:spPr>
          <a:xfrm>
            <a:off x="4316040" y="447768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0" name="CustomShape 33"/>
          <p:cNvSpPr/>
          <p:nvPr/>
        </p:nvSpPr>
        <p:spPr>
          <a:xfrm>
            <a:off x="5622840" y="449964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91" name="Group 34"/>
          <p:cNvGrpSpPr/>
          <p:nvPr/>
        </p:nvGrpSpPr>
        <p:grpSpPr>
          <a:xfrm>
            <a:off x="4072320" y="2035080"/>
            <a:ext cx="84240" cy="192600"/>
            <a:chOff x="4072320" y="2035080"/>
            <a:chExt cx="84240" cy="192600"/>
          </a:xfrm>
        </p:grpSpPr>
        <p:sp>
          <p:nvSpPr>
            <p:cNvPr id="492" name="CustomShape 35"/>
            <p:cNvSpPr/>
            <p:nvPr/>
          </p:nvSpPr>
          <p:spPr>
            <a:xfrm>
              <a:off x="4072320" y="20404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4081680" y="20350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4066200" y="250488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5" name="Group 38"/>
          <p:cNvGrpSpPr/>
          <p:nvPr/>
        </p:nvGrpSpPr>
        <p:grpSpPr>
          <a:xfrm>
            <a:off x="4072320" y="2630880"/>
            <a:ext cx="84240" cy="192600"/>
            <a:chOff x="4072320" y="2630880"/>
            <a:chExt cx="84240" cy="192600"/>
          </a:xfrm>
        </p:grpSpPr>
        <p:sp>
          <p:nvSpPr>
            <p:cNvPr id="496" name="CustomShape 39"/>
            <p:cNvSpPr/>
            <p:nvPr/>
          </p:nvSpPr>
          <p:spPr>
            <a:xfrm>
              <a:off x="4072320" y="26359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4081680" y="26308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8" name="CustomShape 41"/>
          <p:cNvSpPr/>
          <p:nvPr/>
        </p:nvSpPr>
        <p:spPr>
          <a:xfrm>
            <a:off x="4066200" y="299736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2"/>
          <p:cNvGrpSpPr/>
          <p:nvPr/>
        </p:nvGrpSpPr>
        <p:grpSpPr>
          <a:xfrm>
            <a:off x="4072320" y="3123360"/>
            <a:ext cx="84240" cy="192600"/>
            <a:chOff x="4072320" y="3123360"/>
            <a:chExt cx="84240" cy="192600"/>
          </a:xfrm>
        </p:grpSpPr>
        <p:sp>
          <p:nvSpPr>
            <p:cNvPr id="500" name="CustomShape 43"/>
            <p:cNvSpPr/>
            <p:nvPr/>
          </p:nvSpPr>
          <p:spPr>
            <a:xfrm>
              <a:off x="4072320" y="31287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4081680" y="312336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2" name="Group 45"/>
          <p:cNvGrpSpPr/>
          <p:nvPr/>
        </p:nvGrpSpPr>
        <p:grpSpPr>
          <a:xfrm>
            <a:off x="4397760" y="3724560"/>
            <a:ext cx="192600" cy="84240"/>
            <a:chOff x="4397760" y="3724560"/>
            <a:chExt cx="192600" cy="84240"/>
          </a:xfrm>
        </p:grpSpPr>
        <p:sp>
          <p:nvSpPr>
            <p:cNvPr id="503" name="CustomShape 46"/>
            <p:cNvSpPr/>
            <p:nvPr/>
          </p:nvSpPr>
          <p:spPr>
            <a:xfrm rot="5400000">
              <a:off x="4449240" y="367308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 rot="5400000">
              <a:off x="4457160" y="36745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8"/>
          <p:cNvGrpSpPr/>
          <p:nvPr/>
        </p:nvGrpSpPr>
        <p:grpSpPr>
          <a:xfrm>
            <a:off x="5257440" y="3726720"/>
            <a:ext cx="192600" cy="84240"/>
            <a:chOff x="5257440" y="3726720"/>
            <a:chExt cx="192600" cy="84240"/>
          </a:xfrm>
        </p:grpSpPr>
        <p:sp>
          <p:nvSpPr>
            <p:cNvPr id="506" name="CustomShape 49"/>
            <p:cNvSpPr/>
            <p:nvPr/>
          </p:nvSpPr>
          <p:spPr>
            <a:xfrm rot="5400000">
              <a:off x="5308920" y="3675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 rot="5400000">
              <a:off x="5316840" y="3676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51"/>
          <p:cNvGrpSpPr/>
          <p:nvPr/>
        </p:nvGrpSpPr>
        <p:grpSpPr>
          <a:xfrm>
            <a:off x="5261400" y="4199040"/>
            <a:ext cx="192600" cy="84240"/>
            <a:chOff x="5261400" y="4199040"/>
            <a:chExt cx="192600" cy="84240"/>
          </a:xfrm>
        </p:grpSpPr>
        <p:sp>
          <p:nvSpPr>
            <p:cNvPr id="509" name="CustomShape 52"/>
            <p:cNvSpPr/>
            <p:nvPr/>
          </p:nvSpPr>
          <p:spPr>
            <a:xfrm rot="5400000">
              <a:off x="5312880" y="4147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 rot="5400000">
              <a:off x="5320800" y="4148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54"/>
          <p:cNvGrpSpPr/>
          <p:nvPr/>
        </p:nvGrpSpPr>
        <p:grpSpPr>
          <a:xfrm>
            <a:off x="4407840" y="4212720"/>
            <a:ext cx="192600" cy="84240"/>
            <a:chOff x="4407840" y="4212720"/>
            <a:chExt cx="192600" cy="84240"/>
          </a:xfrm>
        </p:grpSpPr>
        <p:sp>
          <p:nvSpPr>
            <p:cNvPr id="512" name="CustomShape 55"/>
            <p:cNvSpPr/>
            <p:nvPr/>
          </p:nvSpPr>
          <p:spPr>
            <a:xfrm rot="5400000">
              <a:off x="4459680" y="416124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 rot="5400000">
              <a:off x="4467240" y="41623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7"/>
          <p:cNvGrpSpPr/>
          <p:nvPr/>
        </p:nvGrpSpPr>
        <p:grpSpPr>
          <a:xfrm>
            <a:off x="4060080" y="1545120"/>
            <a:ext cx="84240" cy="192600"/>
            <a:chOff x="4060080" y="1545120"/>
            <a:chExt cx="84240" cy="192600"/>
          </a:xfrm>
        </p:grpSpPr>
        <p:sp>
          <p:nvSpPr>
            <p:cNvPr id="515" name="CustomShape 58"/>
            <p:cNvSpPr/>
            <p:nvPr/>
          </p:nvSpPr>
          <p:spPr>
            <a:xfrm>
              <a:off x="4060080" y="155052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4069440" y="154512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60"/>
          <p:cNvGrpSpPr/>
          <p:nvPr/>
        </p:nvGrpSpPr>
        <p:grpSpPr>
          <a:xfrm>
            <a:off x="4407840" y="4820040"/>
            <a:ext cx="192600" cy="84240"/>
            <a:chOff x="4407840" y="4820040"/>
            <a:chExt cx="192600" cy="84240"/>
          </a:xfrm>
        </p:grpSpPr>
        <p:sp>
          <p:nvSpPr>
            <p:cNvPr id="518" name="CustomShape 61"/>
            <p:cNvSpPr/>
            <p:nvPr/>
          </p:nvSpPr>
          <p:spPr>
            <a:xfrm rot="5400000">
              <a:off x="4459680" y="476856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62"/>
            <p:cNvSpPr/>
            <p:nvPr/>
          </p:nvSpPr>
          <p:spPr>
            <a:xfrm rot="5400000">
              <a:off x="4467240" y="476964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63"/>
          <p:cNvGrpSpPr/>
          <p:nvPr/>
        </p:nvGrpSpPr>
        <p:grpSpPr>
          <a:xfrm>
            <a:off x="5257440" y="4810680"/>
            <a:ext cx="192600" cy="84240"/>
            <a:chOff x="5257440" y="4810680"/>
            <a:chExt cx="192600" cy="84240"/>
          </a:xfrm>
        </p:grpSpPr>
        <p:sp>
          <p:nvSpPr>
            <p:cNvPr id="521" name="CustomShape 64"/>
            <p:cNvSpPr/>
            <p:nvPr/>
          </p:nvSpPr>
          <p:spPr>
            <a:xfrm rot="5400000">
              <a:off x="5308920" y="4759200"/>
              <a:ext cx="84240" cy="187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 rot="5400000">
              <a:off x="5316840" y="4760280"/>
              <a:ext cx="73440" cy="19260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66"/>
          <p:cNvSpPr/>
          <p:nvPr/>
        </p:nvSpPr>
        <p:spPr>
          <a:xfrm>
            <a:off x="3569400" y="1328760"/>
            <a:ext cx="4147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4" name="CustomShape 67"/>
          <p:cNvSpPr/>
          <p:nvPr/>
        </p:nvSpPr>
        <p:spPr>
          <a:xfrm>
            <a:off x="3547440" y="1848600"/>
            <a:ext cx="533520" cy="27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5" name="CustomShape 68"/>
          <p:cNvSpPr/>
          <p:nvPr/>
        </p:nvSpPr>
        <p:spPr>
          <a:xfrm rot="16200000">
            <a:off x="3196800" y="2388600"/>
            <a:ext cx="48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6" name="CustomShape 69"/>
          <p:cNvSpPr/>
          <p:nvPr/>
        </p:nvSpPr>
        <p:spPr>
          <a:xfrm rot="16200000">
            <a:off x="3080160" y="1410480"/>
            <a:ext cx="7153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7" name="CustomShape 70"/>
          <p:cNvSpPr/>
          <p:nvPr/>
        </p:nvSpPr>
        <p:spPr>
          <a:xfrm>
            <a:off x="4428000" y="1478520"/>
            <a:ext cx="52884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8" name="CustomShape 71"/>
          <p:cNvSpPr/>
          <p:nvPr/>
        </p:nvSpPr>
        <p:spPr>
          <a:xfrm>
            <a:off x="4111560" y="1368000"/>
            <a:ext cx="579960" cy="1087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72"/>
          <p:cNvSpPr/>
          <p:nvPr/>
        </p:nvSpPr>
        <p:spPr>
          <a:xfrm>
            <a:off x="3983400" y="920160"/>
            <a:ext cx="2728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CustomShape 73"/>
          <p:cNvSpPr/>
          <p:nvPr/>
        </p:nvSpPr>
        <p:spPr>
          <a:xfrm>
            <a:off x="4058280" y="1400400"/>
            <a:ext cx="91080" cy="10188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4"/>
          <p:cNvSpPr/>
          <p:nvPr/>
        </p:nvSpPr>
        <p:spPr>
          <a:xfrm>
            <a:off x="4425480" y="1981080"/>
            <a:ext cx="55944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2" name="CustomShape 75"/>
          <p:cNvSpPr/>
          <p:nvPr/>
        </p:nvSpPr>
        <p:spPr>
          <a:xfrm>
            <a:off x="4124520" y="1870920"/>
            <a:ext cx="579960" cy="1087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76"/>
          <p:cNvSpPr/>
          <p:nvPr/>
        </p:nvSpPr>
        <p:spPr>
          <a:xfrm>
            <a:off x="4429800" y="2582640"/>
            <a:ext cx="54720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77"/>
          <p:cNvSpPr/>
          <p:nvPr/>
        </p:nvSpPr>
        <p:spPr>
          <a:xfrm>
            <a:off x="4122720" y="2472120"/>
            <a:ext cx="579960" cy="1087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8"/>
          <p:cNvSpPr/>
          <p:nvPr/>
        </p:nvSpPr>
        <p:spPr>
          <a:xfrm>
            <a:off x="4422600" y="3077280"/>
            <a:ext cx="56088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6" name="CustomShape 79"/>
          <p:cNvSpPr/>
          <p:nvPr/>
        </p:nvSpPr>
        <p:spPr>
          <a:xfrm>
            <a:off x="4122720" y="2966760"/>
            <a:ext cx="579960" cy="1087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551240" y="929520"/>
            <a:ext cx="3507120" cy="46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3440" cy="409212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3298680" y="934920"/>
            <a:ext cx="3626640" cy="465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4906080" y="3101040"/>
            <a:ext cx="48636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3909240" y="920160"/>
            <a:ext cx="405360" cy="29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4866840" y="1535040"/>
            <a:ext cx="56412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874320" y="3101040"/>
            <a:ext cx="48312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4374720" y="3227760"/>
            <a:ext cx="50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4906080" y="2635560"/>
            <a:ext cx="48636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874320" y="2635560"/>
            <a:ext cx="48312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4374720" y="2762280"/>
            <a:ext cx="507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4116600" y="2889360"/>
            <a:ext cx="360" cy="21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 rot="16200000">
            <a:off x="3196800" y="2388600"/>
            <a:ext cx="48348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 rot="16200000">
            <a:off x="3080160" y="1410480"/>
            <a:ext cx="7153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112640" y="1197360"/>
            <a:ext cx="2520" cy="33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3835440" y="1535760"/>
            <a:ext cx="56088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 flipV="1">
            <a:off x="4420440" y="1658880"/>
            <a:ext cx="42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4899960" y="2013840"/>
            <a:ext cx="49860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3868200" y="2013840"/>
            <a:ext cx="495360" cy="27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4381920" y="2140920"/>
            <a:ext cx="500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4116600" y="2267640"/>
            <a:ext cx="36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1"/>
          <p:cNvSpPr/>
          <p:nvPr/>
        </p:nvSpPr>
        <p:spPr>
          <a:xfrm>
            <a:off x="4532400" y="2293200"/>
            <a:ext cx="2484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9" name="CustomShape 22"/>
          <p:cNvSpPr/>
          <p:nvPr/>
        </p:nvSpPr>
        <p:spPr>
          <a:xfrm flipH="1">
            <a:off x="4113720" y="1789560"/>
            <a:ext cx="360" cy="22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Application>LibreOffice/6.0.7.3$Linux_X86_64 LibreOffice_project/00m0$Build-3</Application>
  <Words>459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2020-03-24T13:46:46Z</dcterms:modified>
  <cp:revision>103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