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jpeg" ContentType="image/jpeg"/>
  <Override PartName="/ppt/media/image2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a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a-ES" sz="4400" spc="-1" strike="noStrike">
                <a:latin typeface="Arial"/>
              </a:rPr>
              <a:t>F</a:t>
            </a:r>
            <a:r>
              <a:rPr b="0" lang="ca-ES" sz="4400" spc="-1" strike="noStrike">
                <a:latin typeface="Arial"/>
              </a:rPr>
              <a:t>e</a:t>
            </a:r>
            <a:r>
              <a:rPr b="0" lang="ca-ES" sz="4400" spc="-1" strike="noStrike">
                <a:latin typeface="Arial"/>
              </a:rPr>
              <a:t>u </a:t>
            </a:r>
            <a:r>
              <a:rPr b="0" lang="ca-ES" sz="4400" spc="-1" strike="noStrike">
                <a:latin typeface="Arial"/>
              </a:rPr>
              <a:t>cl</a:t>
            </a:r>
            <a:r>
              <a:rPr b="0" lang="ca-ES" sz="4400" spc="-1" strike="noStrike">
                <a:latin typeface="Arial"/>
              </a:rPr>
              <a:t>ic </a:t>
            </a:r>
            <a:r>
              <a:rPr b="0" lang="ca-ES" sz="4400" spc="-1" strike="noStrike">
                <a:latin typeface="Arial"/>
              </a:rPr>
              <a:t>p</a:t>
            </a:r>
            <a:r>
              <a:rPr b="0" lang="ca-ES" sz="4400" spc="-1" strike="noStrike">
                <a:latin typeface="Arial"/>
              </a:rPr>
              <a:t>e</a:t>
            </a:r>
            <a:r>
              <a:rPr b="0" lang="ca-ES" sz="4400" spc="-1" strike="noStrike">
                <a:latin typeface="Arial"/>
              </a:rPr>
              <a:t>r </a:t>
            </a:r>
            <a:r>
              <a:rPr b="0" lang="ca-ES" sz="4400" spc="-1" strike="noStrike">
                <a:latin typeface="Arial"/>
              </a:rPr>
              <a:t>e</a:t>
            </a:r>
            <a:r>
              <a:rPr b="0" lang="ca-ES" sz="4400" spc="-1" strike="noStrike">
                <a:latin typeface="Arial"/>
              </a:rPr>
              <a:t>di</a:t>
            </a:r>
            <a:r>
              <a:rPr b="0" lang="ca-ES" sz="4400" spc="-1" strike="noStrike">
                <a:latin typeface="Arial"/>
              </a:rPr>
              <a:t>t</a:t>
            </a:r>
            <a:r>
              <a:rPr b="0" lang="ca-ES" sz="4400" spc="-1" strike="noStrike">
                <a:latin typeface="Arial"/>
              </a:rPr>
              <a:t>a</a:t>
            </a:r>
            <a:r>
              <a:rPr b="0" lang="ca-ES" sz="4400" spc="-1" strike="noStrike">
                <a:latin typeface="Arial"/>
              </a:rPr>
              <a:t>r </a:t>
            </a:r>
            <a:r>
              <a:rPr b="0" lang="ca-ES" sz="4400" spc="-1" strike="noStrike">
                <a:latin typeface="Arial"/>
              </a:rPr>
              <a:t>el </a:t>
            </a:r>
            <a:r>
              <a:rPr b="0" lang="ca-ES" sz="4400" spc="-1" strike="noStrike">
                <a:latin typeface="Arial"/>
              </a:rPr>
              <a:t>f</a:t>
            </a:r>
            <a:r>
              <a:rPr b="0" lang="ca-ES" sz="4400" spc="-1" strike="noStrike">
                <a:latin typeface="Arial"/>
              </a:rPr>
              <a:t>o</a:t>
            </a:r>
            <a:r>
              <a:rPr b="0" lang="ca-ES" sz="4400" spc="-1" strike="noStrike">
                <a:latin typeface="Arial"/>
              </a:rPr>
              <a:t>r</a:t>
            </a:r>
            <a:r>
              <a:rPr b="0" lang="ca-ES" sz="4400" spc="-1" strike="noStrike">
                <a:latin typeface="Arial"/>
              </a:rPr>
              <a:t>m</a:t>
            </a:r>
            <a:r>
              <a:rPr b="0" lang="ca-ES" sz="4400" spc="-1" strike="noStrike">
                <a:latin typeface="Arial"/>
              </a:rPr>
              <a:t>a</a:t>
            </a:r>
            <a:r>
              <a:rPr b="0" lang="ca-ES" sz="4400" spc="-1" strike="noStrike">
                <a:latin typeface="Arial"/>
              </a:rPr>
              <a:t>t </a:t>
            </a:r>
            <a:r>
              <a:rPr b="0" lang="ca-ES" sz="4400" spc="-1" strike="noStrike">
                <a:latin typeface="Arial"/>
              </a:rPr>
              <a:t>d</a:t>
            </a:r>
            <a:r>
              <a:rPr b="0" lang="ca-ES" sz="4400" spc="-1" strike="noStrike">
                <a:latin typeface="Arial"/>
              </a:rPr>
              <a:t>el </a:t>
            </a:r>
            <a:r>
              <a:rPr b="0" lang="ca-ES" sz="4400" spc="-1" strike="noStrike">
                <a:latin typeface="Arial"/>
              </a:rPr>
              <a:t>t</a:t>
            </a:r>
            <a:r>
              <a:rPr b="0" lang="ca-ES" sz="4400" spc="-1" strike="noStrike">
                <a:latin typeface="Arial"/>
              </a:rPr>
              <a:t>e</a:t>
            </a:r>
            <a:r>
              <a:rPr b="0" lang="ca-ES" sz="4400" spc="-1" strike="noStrike">
                <a:latin typeface="Arial"/>
              </a:rPr>
              <a:t>xt </a:t>
            </a:r>
            <a:r>
              <a:rPr b="0" lang="ca-ES" sz="4400" spc="-1" strike="noStrike">
                <a:latin typeface="Arial"/>
              </a:rPr>
              <a:t>d</a:t>
            </a:r>
            <a:r>
              <a:rPr b="0" lang="ca-ES" sz="4400" spc="-1" strike="noStrike">
                <a:latin typeface="Arial"/>
              </a:rPr>
              <a:t>el </a:t>
            </a:r>
            <a:r>
              <a:rPr b="0" lang="ca-ES" sz="4400" spc="-1" strike="noStrike">
                <a:latin typeface="Arial"/>
              </a:rPr>
              <a:t>tí</a:t>
            </a:r>
            <a:r>
              <a:rPr b="0" lang="ca-ES" sz="4400" spc="-1" strike="noStrike">
                <a:latin typeface="Arial"/>
              </a:rPr>
              <a:t>t</a:t>
            </a:r>
            <a:r>
              <a:rPr b="0" lang="ca-ES" sz="4400" spc="-1" strike="noStrike">
                <a:latin typeface="Arial"/>
              </a:rPr>
              <a:t>ol</a:t>
            </a:r>
            <a:endParaRPr b="0" lang="ca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3200" spc="-1" strike="noStrike">
                <a:latin typeface="Arial"/>
              </a:rPr>
              <a:t>Feu clic per editar el format del text de l'esquema</a:t>
            </a:r>
            <a:endParaRPr b="0" lang="ca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" sz="2800" spc="-1" strike="noStrike">
                <a:latin typeface="Arial"/>
              </a:rPr>
              <a:t>Segon nivell d'esquema</a:t>
            </a:r>
            <a:endParaRPr b="0" lang="ca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latin typeface="Arial"/>
              </a:rPr>
              <a:t>Tercer nivell d'esquema</a:t>
            </a:r>
            <a:endParaRPr b="0" lang="ca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" sz="2000" spc="-1" strike="noStrike">
                <a:latin typeface="Arial"/>
              </a:rPr>
              <a:t>Quart nivell d'esquema</a:t>
            </a:r>
            <a:endParaRPr b="0" lang="ca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latin typeface="Arial"/>
              </a:rPr>
              <a:t>Cinquè nivell d'esquema</a:t>
            </a:r>
            <a:endParaRPr b="0" lang="ca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latin typeface="Arial"/>
              </a:rPr>
              <a:t>Sisè nivell d'esquema</a:t>
            </a:r>
            <a:endParaRPr b="0" lang="ca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latin typeface="Arial"/>
              </a:rPr>
              <a:t>Setè nivell d'esquema</a:t>
            </a:r>
            <a:endParaRPr b="0" lang="ca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1326240" y="929520"/>
            <a:ext cx="5591880" cy="4549680"/>
            <a:chOff x="1326240" y="929520"/>
            <a:chExt cx="5591880" cy="4549680"/>
          </a:xfrm>
        </p:grpSpPr>
        <p:sp>
          <p:nvSpPr>
            <p:cNvPr id="39" name="CustomShape 2"/>
            <p:cNvSpPr/>
            <p:nvPr/>
          </p:nvSpPr>
          <p:spPr>
            <a:xfrm>
              <a:off x="1326240" y="929520"/>
              <a:ext cx="5585400" cy="4542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0" name="Group 3"/>
            <p:cNvGrpSpPr/>
            <p:nvPr/>
          </p:nvGrpSpPr>
          <p:grpSpPr>
            <a:xfrm>
              <a:off x="1326240" y="929520"/>
              <a:ext cx="5591880" cy="4549680"/>
              <a:chOff x="1326240" y="929520"/>
              <a:chExt cx="5591880" cy="4549680"/>
            </a:xfrm>
          </p:grpSpPr>
          <p:pic>
            <p:nvPicPr>
              <p:cNvPr id="41" name="" descr=""/>
              <p:cNvPicPr/>
              <p:nvPr/>
            </p:nvPicPr>
            <p:blipFill>
              <a:blip r:embed="rId1"/>
              <a:stretch/>
            </p:blipFill>
            <p:spPr>
              <a:xfrm>
                <a:off x="1326240" y="929520"/>
                <a:ext cx="3548520" cy="45421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2" name="CustomShape 4"/>
              <p:cNvSpPr/>
              <p:nvPr/>
            </p:nvSpPr>
            <p:spPr>
              <a:xfrm>
                <a:off x="3291120" y="937080"/>
                <a:ext cx="3627000" cy="4542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43" name="CustomShape 5"/>
          <p:cNvSpPr/>
          <p:nvPr/>
        </p:nvSpPr>
        <p:spPr>
          <a:xfrm>
            <a:off x="4113720" y="3331080"/>
            <a:ext cx="360" cy="53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4032360" y="366516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5631840" y="366516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 flipH="1">
            <a:off x="4194360" y="3767760"/>
            <a:ext cx="1435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4839120" y="367524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5652000" y="413856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1"/>
          <p:cNvSpPr/>
          <p:nvPr/>
        </p:nvSpPr>
        <p:spPr>
          <a:xfrm flipH="1">
            <a:off x="4505040" y="4240800"/>
            <a:ext cx="114444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4859280" y="414828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5652000" y="475128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4"/>
          <p:cNvSpPr/>
          <p:nvPr/>
        </p:nvSpPr>
        <p:spPr>
          <a:xfrm flipH="1">
            <a:off x="4503960" y="4853520"/>
            <a:ext cx="114624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5"/>
          <p:cNvSpPr/>
          <p:nvPr/>
        </p:nvSpPr>
        <p:spPr>
          <a:xfrm>
            <a:off x="4859280" y="476100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6"/>
          <p:cNvSpPr/>
          <p:nvPr/>
        </p:nvSpPr>
        <p:spPr>
          <a:xfrm>
            <a:off x="5948280" y="3585240"/>
            <a:ext cx="9774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5961600" y="4109040"/>
            <a:ext cx="9774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5986080" y="4773960"/>
            <a:ext cx="9774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4091400" y="5212800"/>
            <a:ext cx="5745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4710240" y="5228640"/>
            <a:ext cx="14763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4685040" y="3841920"/>
            <a:ext cx="6724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4685040" y="4330440"/>
            <a:ext cx="6724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4736160" y="4932720"/>
            <a:ext cx="6724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 flipH="1" flipV="1">
            <a:off x="4169880" y="3839400"/>
            <a:ext cx="234360" cy="41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5"/>
          <p:cNvSpPr/>
          <p:nvPr/>
        </p:nvSpPr>
        <p:spPr>
          <a:xfrm>
            <a:off x="3393720" y="3571920"/>
            <a:ext cx="6616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64" name="CustomShape 26"/>
          <p:cNvSpPr/>
          <p:nvPr/>
        </p:nvSpPr>
        <p:spPr>
          <a:xfrm>
            <a:off x="5625360" y="3818160"/>
            <a:ext cx="51876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65" name="CustomShape 27"/>
          <p:cNvSpPr/>
          <p:nvPr/>
        </p:nvSpPr>
        <p:spPr>
          <a:xfrm>
            <a:off x="5633280" y="4340520"/>
            <a:ext cx="51876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5642280" y="4937400"/>
            <a:ext cx="51840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67" name="CustomShape 29"/>
          <p:cNvSpPr/>
          <p:nvPr/>
        </p:nvSpPr>
        <p:spPr>
          <a:xfrm flipH="1" rot="16200000">
            <a:off x="3763440" y="4219920"/>
            <a:ext cx="991800" cy="29196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30"/>
          <p:cNvSpPr/>
          <p:nvPr/>
        </p:nvSpPr>
        <p:spPr>
          <a:xfrm>
            <a:off x="4316040" y="4477680"/>
            <a:ext cx="2487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69" name="CustomShape 31"/>
          <p:cNvSpPr/>
          <p:nvPr/>
        </p:nvSpPr>
        <p:spPr>
          <a:xfrm>
            <a:off x="5622840" y="4499640"/>
            <a:ext cx="2487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grpSp>
        <p:nvGrpSpPr>
          <p:cNvPr id="70" name="Group 32"/>
          <p:cNvGrpSpPr/>
          <p:nvPr/>
        </p:nvGrpSpPr>
        <p:grpSpPr>
          <a:xfrm>
            <a:off x="4397400" y="3724560"/>
            <a:ext cx="192960" cy="84600"/>
            <a:chOff x="4397400" y="3724560"/>
            <a:chExt cx="192960" cy="84600"/>
          </a:xfrm>
        </p:grpSpPr>
        <p:sp>
          <p:nvSpPr>
            <p:cNvPr id="71" name="CustomShape 33"/>
            <p:cNvSpPr/>
            <p:nvPr/>
          </p:nvSpPr>
          <p:spPr>
            <a:xfrm rot="5400000">
              <a:off x="4448880" y="367308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34"/>
            <p:cNvSpPr/>
            <p:nvPr/>
          </p:nvSpPr>
          <p:spPr>
            <a:xfrm rot="5400000">
              <a:off x="4456800" y="367452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3" name="Group 35"/>
          <p:cNvGrpSpPr/>
          <p:nvPr/>
        </p:nvGrpSpPr>
        <p:grpSpPr>
          <a:xfrm>
            <a:off x="5257080" y="3726720"/>
            <a:ext cx="192960" cy="84600"/>
            <a:chOff x="5257080" y="3726720"/>
            <a:chExt cx="192960" cy="84600"/>
          </a:xfrm>
        </p:grpSpPr>
        <p:sp>
          <p:nvSpPr>
            <p:cNvPr id="74" name="CustomShape 36"/>
            <p:cNvSpPr/>
            <p:nvPr/>
          </p:nvSpPr>
          <p:spPr>
            <a:xfrm rot="5400000">
              <a:off x="5308560" y="367524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CustomShape 37"/>
            <p:cNvSpPr/>
            <p:nvPr/>
          </p:nvSpPr>
          <p:spPr>
            <a:xfrm rot="5400000">
              <a:off x="5316480" y="367632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6" name="Group 38"/>
          <p:cNvGrpSpPr/>
          <p:nvPr/>
        </p:nvGrpSpPr>
        <p:grpSpPr>
          <a:xfrm>
            <a:off x="5261040" y="4199040"/>
            <a:ext cx="192960" cy="84600"/>
            <a:chOff x="5261040" y="4199040"/>
            <a:chExt cx="192960" cy="84600"/>
          </a:xfrm>
        </p:grpSpPr>
        <p:sp>
          <p:nvSpPr>
            <p:cNvPr id="77" name="CustomShape 39"/>
            <p:cNvSpPr/>
            <p:nvPr/>
          </p:nvSpPr>
          <p:spPr>
            <a:xfrm rot="5400000">
              <a:off x="5312520" y="414756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40"/>
            <p:cNvSpPr/>
            <p:nvPr/>
          </p:nvSpPr>
          <p:spPr>
            <a:xfrm rot="5400000">
              <a:off x="5320440" y="414864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9" name="Group 41"/>
          <p:cNvGrpSpPr/>
          <p:nvPr/>
        </p:nvGrpSpPr>
        <p:grpSpPr>
          <a:xfrm>
            <a:off x="4407480" y="4212720"/>
            <a:ext cx="192960" cy="84600"/>
            <a:chOff x="4407480" y="4212720"/>
            <a:chExt cx="192960" cy="84600"/>
          </a:xfrm>
        </p:grpSpPr>
        <p:sp>
          <p:nvSpPr>
            <p:cNvPr id="80" name="CustomShape 42"/>
            <p:cNvSpPr/>
            <p:nvPr/>
          </p:nvSpPr>
          <p:spPr>
            <a:xfrm rot="5400000">
              <a:off x="4459320" y="416124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CustomShape 43"/>
            <p:cNvSpPr/>
            <p:nvPr/>
          </p:nvSpPr>
          <p:spPr>
            <a:xfrm rot="5400000">
              <a:off x="4466880" y="416232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2" name="Group 44"/>
          <p:cNvGrpSpPr/>
          <p:nvPr/>
        </p:nvGrpSpPr>
        <p:grpSpPr>
          <a:xfrm>
            <a:off x="4407480" y="4820040"/>
            <a:ext cx="192960" cy="84600"/>
            <a:chOff x="4407480" y="4820040"/>
            <a:chExt cx="192960" cy="84600"/>
          </a:xfrm>
        </p:grpSpPr>
        <p:sp>
          <p:nvSpPr>
            <p:cNvPr id="83" name="CustomShape 45"/>
            <p:cNvSpPr/>
            <p:nvPr/>
          </p:nvSpPr>
          <p:spPr>
            <a:xfrm rot="5400000">
              <a:off x="4459320" y="476856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CustomShape 46"/>
            <p:cNvSpPr/>
            <p:nvPr/>
          </p:nvSpPr>
          <p:spPr>
            <a:xfrm rot="5400000">
              <a:off x="4466880" y="476964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5" name="Group 47"/>
          <p:cNvGrpSpPr/>
          <p:nvPr/>
        </p:nvGrpSpPr>
        <p:grpSpPr>
          <a:xfrm>
            <a:off x="5257080" y="4810680"/>
            <a:ext cx="192960" cy="84600"/>
            <a:chOff x="5257080" y="4810680"/>
            <a:chExt cx="192960" cy="84600"/>
          </a:xfrm>
        </p:grpSpPr>
        <p:sp>
          <p:nvSpPr>
            <p:cNvPr id="86" name="CustomShape 48"/>
            <p:cNvSpPr/>
            <p:nvPr/>
          </p:nvSpPr>
          <p:spPr>
            <a:xfrm rot="5400000">
              <a:off x="5308560" y="475920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49"/>
            <p:cNvSpPr/>
            <p:nvPr/>
          </p:nvSpPr>
          <p:spPr>
            <a:xfrm rot="5400000">
              <a:off x="5316480" y="476028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8" name="CustomShape 50"/>
          <p:cNvSpPr/>
          <p:nvPr/>
        </p:nvSpPr>
        <p:spPr>
          <a:xfrm>
            <a:off x="3983400" y="3058200"/>
            <a:ext cx="2732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ca-E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ca-E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ce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1326240" y="929880"/>
            <a:ext cx="5591880" cy="4549680"/>
            <a:chOff x="1326240" y="929880"/>
            <a:chExt cx="5591880" cy="4549680"/>
          </a:xfrm>
        </p:grpSpPr>
        <p:sp>
          <p:nvSpPr>
            <p:cNvPr id="90" name="CustomShape 2"/>
            <p:cNvSpPr/>
            <p:nvPr/>
          </p:nvSpPr>
          <p:spPr>
            <a:xfrm>
              <a:off x="1326240" y="929880"/>
              <a:ext cx="5585400" cy="4542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1" name="Group 3"/>
            <p:cNvGrpSpPr/>
            <p:nvPr/>
          </p:nvGrpSpPr>
          <p:grpSpPr>
            <a:xfrm>
              <a:off x="1326240" y="929880"/>
              <a:ext cx="5591880" cy="4549680"/>
              <a:chOff x="1326240" y="929880"/>
              <a:chExt cx="5591880" cy="4549680"/>
            </a:xfrm>
          </p:grpSpPr>
          <p:pic>
            <p:nvPicPr>
              <p:cNvPr id="92" name="" descr=""/>
              <p:cNvPicPr/>
              <p:nvPr/>
            </p:nvPicPr>
            <p:blipFill>
              <a:blip r:embed="rId1"/>
              <a:stretch/>
            </p:blipFill>
            <p:spPr>
              <a:xfrm>
                <a:off x="1326240" y="929880"/>
                <a:ext cx="3548520" cy="45421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93" name="CustomShape 4"/>
              <p:cNvSpPr/>
              <p:nvPr/>
            </p:nvSpPr>
            <p:spPr>
              <a:xfrm>
                <a:off x="3291120" y="937440"/>
                <a:ext cx="3627000" cy="4542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94" name="CustomShape 5"/>
          <p:cNvSpPr/>
          <p:nvPr/>
        </p:nvSpPr>
        <p:spPr>
          <a:xfrm>
            <a:off x="4113720" y="1266480"/>
            <a:ext cx="360" cy="260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6"/>
          <p:cNvSpPr/>
          <p:nvPr/>
        </p:nvSpPr>
        <p:spPr>
          <a:xfrm>
            <a:off x="4032360" y="366516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7"/>
          <p:cNvSpPr/>
          <p:nvPr/>
        </p:nvSpPr>
        <p:spPr>
          <a:xfrm>
            <a:off x="5631840" y="366516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8"/>
          <p:cNvSpPr/>
          <p:nvPr/>
        </p:nvSpPr>
        <p:spPr>
          <a:xfrm flipH="1">
            <a:off x="4194360" y="3767760"/>
            <a:ext cx="1435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9"/>
          <p:cNvSpPr/>
          <p:nvPr/>
        </p:nvSpPr>
        <p:spPr>
          <a:xfrm>
            <a:off x="4839120" y="367524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0"/>
          <p:cNvSpPr/>
          <p:nvPr/>
        </p:nvSpPr>
        <p:spPr>
          <a:xfrm>
            <a:off x="5652000" y="413856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1"/>
          <p:cNvSpPr/>
          <p:nvPr/>
        </p:nvSpPr>
        <p:spPr>
          <a:xfrm flipH="1">
            <a:off x="4505040" y="4240800"/>
            <a:ext cx="114444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2"/>
          <p:cNvSpPr/>
          <p:nvPr/>
        </p:nvSpPr>
        <p:spPr>
          <a:xfrm>
            <a:off x="4859280" y="414828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3"/>
          <p:cNvSpPr/>
          <p:nvPr/>
        </p:nvSpPr>
        <p:spPr>
          <a:xfrm>
            <a:off x="5652000" y="475128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4"/>
          <p:cNvSpPr/>
          <p:nvPr/>
        </p:nvSpPr>
        <p:spPr>
          <a:xfrm flipH="1">
            <a:off x="4503960" y="4853520"/>
            <a:ext cx="114624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5"/>
          <p:cNvSpPr/>
          <p:nvPr/>
        </p:nvSpPr>
        <p:spPr>
          <a:xfrm>
            <a:off x="4859280" y="476100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6"/>
          <p:cNvSpPr/>
          <p:nvPr/>
        </p:nvSpPr>
        <p:spPr>
          <a:xfrm>
            <a:off x="5948280" y="3585240"/>
            <a:ext cx="9774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06" name="CustomShape 17"/>
          <p:cNvSpPr/>
          <p:nvPr/>
        </p:nvSpPr>
        <p:spPr>
          <a:xfrm>
            <a:off x="5961600" y="4109040"/>
            <a:ext cx="9774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07" name="CustomShape 18"/>
          <p:cNvSpPr/>
          <p:nvPr/>
        </p:nvSpPr>
        <p:spPr>
          <a:xfrm>
            <a:off x="5986080" y="4773960"/>
            <a:ext cx="9774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08" name="CustomShape 19"/>
          <p:cNvSpPr/>
          <p:nvPr/>
        </p:nvSpPr>
        <p:spPr>
          <a:xfrm rot="16200000">
            <a:off x="3205440" y="2396880"/>
            <a:ext cx="48384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09" name="CustomShape 20"/>
          <p:cNvSpPr/>
          <p:nvPr/>
        </p:nvSpPr>
        <p:spPr>
          <a:xfrm>
            <a:off x="4091400" y="5212800"/>
            <a:ext cx="5745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10" name="CustomShape 21"/>
          <p:cNvSpPr/>
          <p:nvPr/>
        </p:nvSpPr>
        <p:spPr>
          <a:xfrm>
            <a:off x="4710240" y="5228640"/>
            <a:ext cx="14763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11" name="CustomShape 22"/>
          <p:cNvSpPr/>
          <p:nvPr/>
        </p:nvSpPr>
        <p:spPr>
          <a:xfrm>
            <a:off x="4685040" y="3841920"/>
            <a:ext cx="6724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12" name="CustomShape 23"/>
          <p:cNvSpPr/>
          <p:nvPr/>
        </p:nvSpPr>
        <p:spPr>
          <a:xfrm>
            <a:off x="4685040" y="4330440"/>
            <a:ext cx="6724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13" name="CustomShape 24"/>
          <p:cNvSpPr/>
          <p:nvPr/>
        </p:nvSpPr>
        <p:spPr>
          <a:xfrm>
            <a:off x="4736160" y="4932720"/>
            <a:ext cx="6724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14" name="CustomShape 25"/>
          <p:cNvSpPr/>
          <p:nvPr/>
        </p:nvSpPr>
        <p:spPr>
          <a:xfrm flipH="1" flipV="1">
            <a:off x="4169880" y="3839400"/>
            <a:ext cx="234360" cy="41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6"/>
          <p:cNvSpPr/>
          <p:nvPr/>
        </p:nvSpPr>
        <p:spPr>
          <a:xfrm>
            <a:off x="3393720" y="3571920"/>
            <a:ext cx="6616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16" name="CustomShape 27"/>
          <p:cNvSpPr/>
          <p:nvPr/>
        </p:nvSpPr>
        <p:spPr>
          <a:xfrm>
            <a:off x="5625360" y="3818160"/>
            <a:ext cx="51876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17" name="CustomShape 28"/>
          <p:cNvSpPr/>
          <p:nvPr/>
        </p:nvSpPr>
        <p:spPr>
          <a:xfrm>
            <a:off x="5633280" y="4340520"/>
            <a:ext cx="51876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18" name="CustomShape 29"/>
          <p:cNvSpPr/>
          <p:nvPr/>
        </p:nvSpPr>
        <p:spPr>
          <a:xfrm>
            <a:off x="5642280" y="4937400"/>
            <a:ext cx="51840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19" name="CustomShape 30"/>
          <p:cNvSpPr/>
          <p:nvPr/>
        </p:nvSpPr>
        <p:spPr>
          <a:xfrm rot="16200000">
            <a:off x="3080160" y="1395000"/>
            <a:ext cx="71568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20" name="CustomShape 31"/>
          <p:cNvSpPr/>
          <p:nvPr/>
        </p:nvSpPr>
        <p:spPr>
          <a:xfrm flipH="1" rot="16200000">
            <a:off x="3763440" y="4219920"/>
            <a:ext cx="991800" cy="29196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2"/>
          <p:cNvSpPr/>
          <p:nvPr/>
        </p:nvSpPr>
        <p:spPr>
          <a:xfrm>
            <a:off x="4316040" y="4477680"/>
            <a:ext cx="2487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22" name="CustomShape 33"/>
          <p:cNvSpPr/>
          <p:nvPr/>
        </p:nvSpPr>
        <p:spPr>
          <a:xfrm>
            <a:off x="5622840" y="4499640"/>
            <a:ext cx="2487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grpSp>
        <p:nvGrpSpPr>
          <p:cNvPr id="123" name="Group 34"/>
          <p:cNvGrpSpPr/>
          <p:nvPr/>
        </p:nvGrpSpPr>
        <p:grpSpPr>
          <a:xfrm>
            <a:off x="4397400" y="3724560"/>
            <a:ext cx="192960" cy="84600"/>
            <a:chOff x="4397400" y="3724560"/>
            <a:chExt cx="192960" cy="84600"/>
          </a:xfrm>
        </p:grpSpPr>
        <p:sp>
          <p:nvSpPr>
            <p:cNvPr id="124" name="CustomShape 35"/>
            <p:cNvSpPr/>
            <p:nvPr/>
          </p:nvSpPr>
          <p:spPr>
            <a:xfrm rot="5400000">
              <a:off x="4448880" y="367308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36"/>
            <p:cNvSpPr/>
            <p:nvPr/>
          </p:nvSpPr>
          <p:spPr>
            <a:xfrm rot="5400000">
              <a:off x="4456800" y="367452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6" name="Group 37"/>
          <p:cNvGrpSpPr/>
          <p:nvPr/>
        </p:nvGrpSpPr>
        <p:grpSpPr>
          <a:xfrm>
            <a:off x="5257080" y="3726720"/>
            <a:ext cx="192960" cy="84600"/>
            <a:chOff x="5257080" y="3726720"/>
            <a:chExt cx="192960" cy="84600"/>
          </a:xfrm>
        </p:grpSpPr>
        <p:sp>
          <p:nvSpPr>
            <p:cNvPr id="127" name="CustomShape 38"/>
            <p:cNvSpPr/>
            <p:nvPr/>
          </p:nvSpPr>
          <p:spPr>
            <a:xfrm rot="5400000">
              <a:off x="5308560" y="367524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39"/>
            <p:cNvSpPr/>
            <p:nvPr/>
          </p:nvSpPr>
          <p:spPr>
            <a:xfrm rot="5400000">
              <a:off x="5316480" y="367632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9" name="Group 40"/>
          <p:cNvGrpSpPr/>
          <p:nvPr/>
        </p:nvGrpSpPr>
        <p:grpSpPr>
          <a:xfrm>
            <a:off x="5261040" y="4199040"/>
            <a:ext cx="192960" cy="84600"/>
            <a:chOff x="5261040" y="4199040"/>
            <a:chExt cx="192960" cy="84600"/>
          </a:xfrm>
        </p:grpSpPr>
        <p:sp>
          <p:nvSpPr>
            <p:cNvPr id="130" name="CustomShape 41"/>
            <p:cNvSpPr/>
            <p:nvPr/>
          </p:nvSpPr>
          <p:spPr>
            <a:xfrm rot="5400000">
              <a:off x="5312520" y="414756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42"/>
            <p:cNvSpPr/>
            <p:nvPr/>
          </p:nvSpPr>
          <p:spPr>
            <a:xfrm rot="5400000">
              <a:off x="5320440" y="414864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2" name="Group 43"/>
          <p:cNvGrpSpPr/>
          <p:nvPr/>
        </p:nvGrpSpPr>
        <p:grpSpPr>
          <a:xfrm>
            <a:off x="4407480" y="4212720"/>
            <a:ext cx="192960" cy="84600"/>
            <a:chOff x="4407480" y="4212720"/>
            <a:chExt cx="192960" cy="84600"/>
          </a:xfrm>
        </p:grpSpPr>
        <p:sp>
          <p:nvSpPr>
            <p:cNvPr id="133" name="CustomShape 44"/>
            <p:cNvSpPr/>
            <p:nvPr/>
          </p:nvSpPr>
          <p:spPr>
            <a:xfrm rot="5400000">
              <a:off x="4459320" y="416124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45"/>
            <p:cNvSpPr/>
            <p:nvPr/>
          </p:nvSpPr>
          <p:spPr>
            <a:xfrm rot="5400000">
              <a:off x="4466880" y="416232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5" name="Group 46"/>
          <p:cNvGrpSpPr/>
          <p:nvPr/>
        </p:nvGrpSpPr>
        <p:grpSpPr>
          <a:xfrm>
            <a:off x="4407480" y="4820040"/>
            <a:ext cx="192960" cy="84600"/>
            <a:chOff x="4407480" y="4820040"/>
            <a:chExt cx="192960" cy="84600"/>
          </a:xfrm>
        </p:grpSpPr>
        <p:sp>
          <p:nvSpPr>
            <p:cNvPr id="136" name="CustomShape 47"/>
            <p:cNvSpPr/>
            <p:nvPr/>
          </p:nvSpPr>
          <p:spPr>
            <a:xfrm rot="5400000">
              <a:off x="4459320" y="476856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48"/>
            <p:cNvSpPr/>
            <p:nvPr/>
          </p:nvSpPr>
          <p:spPr>
            <a:xfrm rot="5400000">
              <a:off x="4466880" y="476964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8" name="Group 49"/>
          <p:cNvGrpSpPr/>
          <p:nvPr/>
        </p:nvGrpSpPr>
        <p:grpSpPr>
          <a:xfrm>
            <a:off x="5257080" y="4810680"/>
            <a:ext cx="192960" cy="84600"/>
            <a:chOff x="5257080" y="4810680"/>
            <a:chExt cx="192960" cy="84600"/>
          </a:xfrm>
        </p:grpSpPr>
        <p:sp>
          <p:nvSpPr>
            <p:cNvPr id="139" name="CustomShape 50"/>
            <p:cNvSpPr/>
            <p:nvPr/>
          </p:nvSpPr>
          <p:spPr>
            <a:xfrm rot="5400000">
              <a:off x="5308560" y="475920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CustomShape 51"/>
            <p:cNvSpPr/>
            <p:nvPr/>
          </p:nvSpPr>
          <p:spPr>
            <a:xfrm rot="5400000">
              <a:off x="5316480" y="476028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1" name="CustomShape 52"/>
          <p:cNvSpPr/>
          <p:nvPr/>
        </p:nvSpPr>
        <p:spPr>
          <a:xfrm>
            <a:off x="3983400" y="989280"/>
            <a:ext cx="2732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ca-E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42" name="CustomShape 53"/>
          <p:cNvSpPr/>
          <p:nvPr/>
        </p:nvSpPr>
        <p:spPr>
          <a:xfrm>
            <a:off x="4066200" y="1909440"/>
            <a:ext cx="91440" cy="1022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54"/>
          <p:cNvSpPr/>
          <p:nvPr/>
        </p:nvSpPr>
        <p:spPr>
          <a:xfrm>
            <a:off x="3547440" y="1848600"/>
            <a:ext cx="53388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N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144" name="CustomShape 55"/>
          <p:cNvSpPr/>
          <p:nvPr/>
        </p:nvSpPr>
        <p:spPr>
          <a:xfrm>
            <a:off x="3633840" y="2167920"/>
            <a:ext cx="2487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45" name="CustomShape 56"/>
          <p:cNvSpPr/>
          <p:nvPr/>
        </p:nvSpPr>
        <p:spPr>
          <a:xfrm>
            <a:off x="3552480" y="2915280"/>
            <a:ext cx="52164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146" name="CustomShape 57"/>
          <p:cNvSpPr/>
          <p:nvPr/>
        </p:nvSpPr>
        <p:spPr>
          <a:xfrm>
            <a:off x="3552480" y="2395080"/>
            <a:ext cx="52164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100" spc="-1" strike="noStrike">
              <a:latin typeface="Arial"/>
            </a:endParaRPr>
          </a:p>
        </p:txBody>
      </p:sp>
      <p:grpSp>
        <p:nvGrpSpPr>
          <p:cNvPr id="147" name="Group 58"/>
          <p:cNvGrpSpPr/>
          <p:nvPr/>
        </p:nvGrpSpPr>
        <p:grpSpPr>
          <a:xfrm>
            <a:off x="4072320" y="2035080"/>
            <a:ext cx="84600" cy="192960"/>
            <a:chOff x="4072320" y="2035080"/>
            <a:chExt cx="84600" cy="192960"/>
          </a:xfrm>
        </p:grpSpPr>
        <p:sp>
          <p:nvSpPr>
            <p:cNvPr id="148" name="CustomShape 59"/>
            <p:cNvSpPr/>
            <p:nvPr/>
          </p:nvSpPr>
          <p:spPr>
            <a:xfrm>
              <a:off x="4072320" y="204048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60"/>
            <p:cNvSpPr/>
            <p:nvPr/>
          </p:nvSpPr>
          <p:spPr>
            <a:xfrm>
              <a:off x="4081680" y="203508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0" name="CustomShape 61"/>
          <p:cNvSpPr/>
          <p:nvPr/>
        </p:nvSpPr>
        <p:spPr>
          <a:xfrm>
            <a:off x="4066200" y="2504880"/>
            <a:ext cx="91440" cy="1022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1" name="Group 62"/>
          <p:cNvGrpSpPr/>
          <p:nvPr/>
        </p:nvGrpSpPr>
        <p:grpSpPr>
          <a:xfrm>
            <a:off x="4072320" y="2630880"/>
            <a:ext cx="84600" cy="192960"/>
            <a:chOff x="4072320" y="2630880"/>
            <a:chExt cx="84600" cy="192960"/>
          </a:xfrm>
        </p:grpSpPr>
        <p:sp>
          <p:nvSpPr>
            <p:cNvPr id="152" name="CustomShape 63"/>
            <p:cNvSpPr/>
            <p:nvPr/>
          </p:nvSpPr>
          <p:spPr>
            <a:xfrm>
              <a:off x="4072320" y="263592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64"/>
            <p:cNvSpPr/>
            <p:nvPr/>
          </p:nvSpPr>
          <p:spPr>
            <a:xfrm>
              <a:off x="4081680" y="263088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4" name="CustomShape 65"/>
          <p:cNvSpPr/>
          <p:nvPr/>
        </p:nvSpPr>
        <p:spPr>
          <a:xfrm>
            <a:off x="4066200" y="2997360"/>
            <a:ext cx="91440" cy="1022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66"/>
          <p:cNvGrpSpPr/>
          <p:nvPr/>
        </p:nvGrpSpPr>
        <p:grpSpPr>
          <a:xfrm>
            <a:off x="4072320" y="3123360"/>
            <a:ext cx="84600" cy="192960"/>
            <a:chOff x="4072320" y="3123360"/>
            <a:chExt cx="84600" cy="192960"/>
          </a:xfrm>
        </p:grpSpPr>
        <p:sp>
          <p:nvSpPr>
            <p:cNvPr id="156" name="CustomShape 67"/>
            <p:cNvSpPr/>
            <p:nvPr/>
          </p:nvSpPr>
          <p:spPr>
            <a:xfrm>
              <a:off x="4072320" y="312876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68"/>
            <p:cNvSpPr/>
            <p:nvPr/>
          </p:nvSpPr>
          <p:spPr>
            <a:xfrm>
              <a:off x="4081680" y="312336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8" name="CustomShape 69"/>
          <p:cNvSpPr/>
          <p:nvPr/>
        </p:nvSpPr>
        <p:spPr>
          <a:xfrm>
            <a:off x="3569400" y="1328760"/>
            <a:ext cx="41508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ca-ES" sz="1100" spc="-1" strike="noStrike">
              <a:latin typeface="Arial"/>
            </a:endParaRPr>
          </a:p>
        </p:txBody>
      </p:sp>
      <p:grpSp>
        <p:nvGrpSpPr>
          <p:cNvPr id="159" name="Group 70"/>
          <p:cNvGrpSpPr/>
          <p:nvPr/>
        </p:nvGrpSpPr>
        <p:grpSpPr>
          <a:xfrm>
            <a:off x="4067640" y="1583640"/>
            <a:ext cx="84600" cy="192960"/>
            <a:chOff x="4067640" y="1583640"/>
            <a:chExt cx="84600" cy="192960"/>
          </a:xfrm>
        </p:grpSpPr>
        <p:sp>
          <p:nvSpPr>
            <p:cNvPr id="160" name="CustomShape 71"/>
            <p:cNvSpPr/>
            <p:nvPr/>
          </p:nvSpPr>
          <p:spPr>
            <a:xfrm>
              <a:off x="4067640" y="158904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CustomShape 72"/>
            <p:cNvSpPr/>
            <p:nvPr/>
          </p:nvSpPr>
          <p:spPr>
            <a:xfrm>
              <a:off x="4077000" y="158364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2" name="CustomShape 73"/>
          <p:cNvSpPr/>
          <p:nvPr/>
        </p:nvSpPr>
        <p:spPr>
          <a:xfrm>
            <a:off x="4073400" y="1431720"/>
            <a:ext cx="91440" cy="1022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"/>
          <p:cNvGrpSpPr/>
          <p:nvPr/>
        </p:nvGrpSpPr>
        <p:grpSpPr>
          <a:xfrm>
            <a:off x="1326240" y="929880"/>
            <a:ext cx="5591880" cy="4549680"/>
            <a:chOff x="1326240" y="929880"/>
            <a:chExt cx="5591880" cy="4549680"/>
          </a:xfrm>
        </p:grpSpPr>
        <p:sp>
          <p:nvSpPr>
            <p:cNvPr id="164" name="CustomShape 2"/>
            <p:cNvSpPr/>
            <p:nvPr/>
          </p:nvSpPr>
          <p:spPr>
            <a:xfrm>
              <a:off x="1326240" y="929880"/>
              <a:ext cx="5585400" cy="4542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65" name="Group 3"/>
            <p:cNvGrpSpPr/>
            <p:nvPr/>
          </p:nvGrpSpPr>
          <p:grpSpPr>
            <a:xfrm>
              <a:off x="1326240" y="929880"/>
              <a:ext cx="5591880" cy="4549680"/>
              <a:chOff x="1326240" y="929880"/>
              <a:chExt cx="5591880" cy="4549680"/>
            </a:xfrm>
          </p:grpSpPr>
          <p:pic>
            <p:nvPicPr>
              <p:cNvPr id="166" name="" descr=""/>
              <p:cNvPicPr/>
              <p:nvPr/>
            </p:nvPicPr>
            <p:blipFill>
              <a:blip r:embed="rId1"/>
              <a:stretch/>
            </p:blipFill>
            <p:spPr>
              <a:xfrm>
                <a:off x="1326240" y="929880"/>
                <a:ext cx="3548520" cy="45421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67" name="CustomShape 4"/>
              <p:cNvSpPr/>
              <p:nvPr/>
            </p:nvSpPr>
            <p:spPr>
              <a:xfrm>
                <a:off x="3291120" y="937440"/>
                <a:ext cx="3627000" cy="4542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68" name="CustomShape 5"/>
          <p:cNvSpPr/>
          <p:nvPr/>
        </p:nvSpPr>
        <p:spPr>
          <a:xfrm>
            <a:off x="4113720" y="1266480"/>
            <a:ext cx="360" cy="260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6"/>
          <p:cNvSpPr/>
          <p:nvPr/>
        </p:nvSpPr>
        <p:spPr>
          <a:xfrm>
            <a:off x="4032360" y="366516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7"/>
          <p:cNvSpPr/>
          <p:nvPr/>
        </p:nvSpPr>
        <p:spPr>
          <a:xfrm>
            <a:off x="5631840" y="366516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8"/>
          <p:cNvSpPr/>
          <p:nvPr/>
        </p:nvSpPr>
        <p:spPr>
          <a:xfrm flipH="1">
            <a:off x="4194360" y="3767760"/>
            <a:ext cx="1435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9"/>
          <p:cNvSpPr/>
          <p:nvPr/>
        </p:nvSpPr>
        <p:spPr>
          <a:xfrm>
            <a:off x="4839120" y="367524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0"/>
          <p:cNvSpPr/>
          <p:nvPr/>
        </p:nvSpPr>
        <p:spPr>
          <a:xfrm>
            <a:off x="5652000" y="413856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1"/>
          <p:cNvSpPr/>
          <p:nvPr/>
        </p:nvSpPr>
        <p:spPr>
          <a:xfrm flipH="1">
            <a:off x="4505040" y="4240800"/>
            <a:ext cx="114444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2"/>
          <p:cNvSpPr/>
          <p:nvPr/>
        </p:nvSpPr>
        <p:spPr>
          <a:xfrm>
            <a:off x="4859280" y="414828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3"/>
          <p:cNvSpPr/>
          <p:nvPr/>
        </p:nvSpPr>
        <p:spPr>
          <a:xfrm>
            <a:off x="5652000" y="475128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4"/>
          <p:cNvSpPr/>
          <p:nvPr/>
        </p:nvSpPr>
        <p:spPr>
          <a:xfrm flipH="1">
            <a:off x="4503960" y="4853520"/>
            <a:ext cx="114624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5"/>
          <p:cNvSpPr/>
          <p:nvPr/>
        </p:nvSpPr>
        <p:spPr>
          <a:xfrm>
            <a:off x="4859280" y="476100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6"/>
          <p:cNvSpPr/>
          <p:nvPr/>
        </p:nvSpPr>
        <p:spPr>
          <a:xfrm>
            <a:off x="5948280" y="3585240"/>
            <a:ext cx="9774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80" name="CustomShape 17"/>
          <p:cNvSpPr/>
          <p:nvPr/>
        </p:nvSpPr>
        <p:spPr>
          <a:xfrm>
            <a:off x="5961600" y="4109040"/>
            <a:ext cx="9774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81" name="CustomShape 18"/>
          <p:cNvSpPr/>
          <p:nvPr/>
        </p:nvSpPr>
        <p:spPr>
          <a:xfrm>
            <a:off x="5986080" y="4773960"/>
            <a:ext cx="9774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82" name="CustomShape 19"/>
          <p:cNvSpPr/>
          <p:nvPr/>
        </p:nvSpPr>
        <p:spPr>
          <a:xfrm rot="16200000">
            <a:off x="3205440" y="2396880"/>
            <a:ext cx="48384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83" name="CustomShape 20"/>
          <p:cNvSpPr/>
          <p:nvPr/>
        </p:nvSpPr>
        <p:spPr>
          <a:xfrm>
            <a:off x="4091400" y="5212800"/>
            <a:ext cx="5745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84" name="CustomShape 21"/>
          <p:cNvSpPr/>
          <p:nvPr/>
        </p:nvSpPr>
        <p:spPr>
          <a:xfrm>
            <a:off x="4710240" y="5228640"/>
            <a:ext cx="14763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85" name="CustomShape 22"/>
          <p:cNvSpPr/>
          <p:nvPr/>
        </p:nvSpPr>
        <p:spPr>
          <a:xfrm>
            <a:off x="4685040" y="3841920"/>
            <a:ext cx="6724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86" name="CustomShape 23"/>
          <p:cNvSpPr/>
          <p:nvPr/>
        </p:nvSpPr>
        <p:spPr>
          <a:xfrm>
            <a:off x="4685040" y="4330440"/>
            <a:ext cx="6724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87" name="CustomShape 24"/>
          <p:cNvSpPr/>
          <p:nvPr/>
        </p:nvSpPr>
        <p:spPr>
          <a:xfrm>
            <a:off x="4736160" y="4932720"/>
            <a:ext cx="6724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88" name="CustomShape 25"/>
          <p:cNvSpPr/>
          <p:nvPr/>
        </p:nvSpPr>
        <p:spPr>
          <a:xfrm flipH="1" flipV="1">
            <a:off x="4169880" y="3839400"/>
            <a:ext cx="234360" cy="41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6"/>
          <p:cNvSpPr/>
          <p:nvPr/>
        </p:nvSpPr>
        <p:spPr>
          <a:xfrm>
            <a:off x="3393720" y="3571920"/>
            <a:ext cx="6616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90" name="CustomShape 27"/>
          <p:cNvSpPr/>
          <p:nvPr/>
        </p:nvSpPr>
        <p:spPr>
          <a:xfrm>
            <a:off x="5625360" y="3818160"/>
            <a:ext cx="51876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91" name="CustomShape 28"/>
          <p:cNvSpPr/>
          <p:nvPr/>
        </p:nvSpPr>
        <p:spPr>
          <a:xfrm>
            <a:off x="5633280" y="4340520"/>
            <a:ext cx="51876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92" name="CustomShape 29"/>
          <p:cNvSpPr/>
          <p:nvPr/>
        </p:nvSpPr>
        <p:spPr>
          <a:xfrm>
            <a:off x="5642280" y="4937400"/>
            <a:ext cx="51840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93" name="CustomShape 30"/>
          <p:cNvSpPr/>
          <p:nvPr/>
        </p:nvSpPr>
        <p:spPr>
          <a:xfrm rot="16200000">
            <a:off x="3080160" y="1395000"/>
            <a:ext cx="71568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94" name="CustomShape 31"/>
          <p:cNvSpPr/>
          <p:nvPr/>
        </p:nvSpPr>
        <p:spPr>
          <a:xfrm flipH="1" rot="16200000">
            <a:off x="3763440" y="4219920"/>
            <a:ext cx="991800" cy="29196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32"/>
          <p:cNvSpPr/>
          <p:nvPr/>
        </p:nvSpPr>
        <p:spPr>
          <a:xfrm>
            <a:off x="4316040" y="4477680"/>
            <a:ext cx="2487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96" name="CustomShape 33"/>
          <p:cNvSpPr/>
          <p:nvPr/>
        </p:nvSpPr>
        <p:spPr>
          <a:xfrm>
            <a:off x="5622840" y="4499640"/>
            <a:ext cx="2487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grpSp>
        <p:nvGrpSpPr>
          <p:cNvPr id="197" name="Group 34"/>
          <p:cNvGrpSpPr/>
          <p:nvPr/>
        </p:nvGrpSpPr>
        <p:grpSpPr>
          <a:xfrm>
            <a:off x="4397400" y="3724560"/>
            <a:ext cx="192960" cy="84600"/>
            <a:chOff x="4397400" y="3724560"/>
            <a:chExt cx="192960" cy="84600"/>
          </a:xfrm>
        </p:grpSpPr>
        <p:sp>
          <p:nvSpPr>
            <p:cNvPr id="198" name="CustomShape 35"/>
            <p:cNvSpPr/>
            <p:nvPr/>
          </p:nvSpPr>
          <p:spPr>
            <a:xfrm rot="5400000">
              <a:off x="4448880" y="367308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36"/>
            <p:cNvSpPr/>
            <p:nvPr/>
          </p:nvSpPr>
          <p:spPr>
            <a:xfrm rot="5400000">
              <a:off x="4456800" y="367452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0" name="Group 37"/>
          <p:cNvGrpSpPr/>
          <p:nvPr/>
        </p:nvGrpSpPr>
        <p:grpSpPr>
          <a:xfrm>
            <a:off x="5257080" y="3726720"/>
            <a:ext cx="192960" cy="84600"/>
            <a:chOff x="5257080" y="3726720"/>
            <a:chExt cx="192960" cy="84600"/>
          </a:xfrm>
        </p:grpSpPr>
        <p:sp>
          <p:nvSpPr>
            <p:cNvPr id="201" name="CustomShape 38"/>
            <p:cNvSpPr/>
            <p:nvPr/>
          </p:nvSpPr>
          <p:spPr>
            <a:xfrm rot="5400000">
              <a:off x="5308560" y="367524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39"/>
            <p:cNvSpPr/>
            <p:nvPr/>
          </p:nvSpPr>
          <p:spPr>
            <a:xfrm rot="5400000">
              <a:off x="5316480" y="367632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3" name="Group 40"/>
          <p:cNvGrpSpPr/>
          <p:nvPr/>
        </p:nvGrpSpPr>
        <p:grpSpPr>
          <a:xfrm>
            <a:off x="5261040" y="4199040"/>
            <a:ext cx="192960" cy="84600"/>
            <a:chOff x="5261040" y="4199040"/>
            <a:chExt cx="192960" cy="84600"/>
          </a:xfrm>
        </p:grpSpPr>
        <p:sp>
          <p:nvSpPr>
            <p:cNvPr id="204" name="CustomShape 41"/>
            <p:cNvSpPr/>
            <p:nvPr/>
          </p:nvSpPr>
          <p:spPr>
            <a:xfrm rot="5400000">
              <a:off x="5312520" y="414756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CustomShape 42"/>
            <p:cNvSpPr/>
            <p:nvPr/>
          </p:nvSpPr>
          <p:spPr>
            <a:xfrm rot="5400000">
              <a:off x="5320440" y="414864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6" name="Group 43"/>
          <p:cNvGrpSpPr/>
          <p:nvPr/>
        </p:nvGrpSpPr>
        <p:grpSpPr>
          <a:xfrm>
            <a:off x="4407480" y="4212720"/>
            <a:ext cx="192960" cy="84600"/>
            <a:chOff x="4407480" y="4212720"/>
            <a:chExt cx="192960" cy="84600"/>
          </a:xfrm>
        </p:grpSpPr>
        <p:sp>
          <p:nvSpPr>
            <p:cNvPr id="207" name="CustomShape 44"/>
            <p:cNvSpPr/>
            <p:nvPr/>
          </p:nvSpPr>
          <p:spPr>
            <a:xfrm rot="5400000">
              <a:off x="4459320" y="416124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CustomShape 45"/>
            <p:cNvSpPr/>
            <p:nvPr/>
          </p:nvSpPr>
          <p:spPr>
            <a:xfrm rot="5400000">
              <a:off x="4466880" y="416232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9" name="Group 46"/>
          <p:cNvGrpSpPr/>
          <p:nvPr/>
        </p:nvGrpSpPr>
        <p:grpSpPr>
          <a:xfrm>
            <a:off x="4407480" y="4820040"/>
            <a:ext cx="192960" cy="84600"/>
            <a:chOff x="4407480" y="4820040"/>
            <a:chExt cx="192960" cy="84600"/>
          </a:xfrm>
        </p:grpSpPr>
        <p:sp>
          <p:nvSpPr>
            <p:cNvPr id="210" name="CustomShape 47"/>
            <p:cNvSpPr/>
            <p:nvPr/>
          </p:nvSpPr>
          <p:spPr>
            <a:xfrm rot="5400000">
              <a:off x="4459320" y="476856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CustomShape 48"/>
            <p:cNvSpPr/>
            <p:nvPr/>
          </p:nvSpPr>
          <p:spPr>
            <a:xfrm rot="5400000">
              <a:off x="4466880" y="476964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2" name="Group 49"/>
          <p:cNvGrpSpPr/>
          <p:nvPr/>
        </p:nvGrpSpPr>
        <p:grpSpPr>
          <a:xfrm>
            <a:off x="5257080" y="4810680"/>
            <a:ext cx="192960" cy="84600"/>
            <a:chOff x="5257080" y="4810680"/>
            <a:chExt cx="192960" cy="84600"/>
          </a:xfrm>
        </p:grpSpPr>
        <p:sp>
          <p:nvSpPr>
            <p:cNvPr id="213" name="CustomShape 50"/>
            <p:cNvSpPr/>
            <p:nvPr/>
          </p:nvSpPr>
          <p:spPr>
            <a:xfrm rot="5400000">
              <a:off x="5308560" y="475920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51"/>
            <p:cNvSpPr/>
            <p:nvPr/>
          </p:nvSpPr>
          <p:spPr>
            <a:xfrm rot="5400000">
              <a:off x="5316480" y="476028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5" name="CustomShape 52"/>
          <p:cNvSpPr/>
          <p:nvPr/>
        </p:nvSpPr>
        <p:spPr>
          <a:xfrm>
            <a:off x="3983400" y="989280"/>
            <a:ext cx="2732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ca-E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16" name="CustomShape 53"/>
          <p:cNvSpPr/>
          <p:nvPr/>
        </p:nvSpPr>
        <p:spPr>
          <a:xfrm>
            <a:off x="4066200" y="1909440"/>
            <a:ext cx="91440" cy="1022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54"/>
          <p:cNvSpPr/>
          <p:nvPr/>
        </p:nvSpPr>
        <p:spPr>
          <a:xfrm>
            <a:off x="3553560" y="1848600"/>
            <a:ext cx="52164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218" name="CustomShape 55"/>
          <p:cNvSpPr/>
          <p:nvPr/>
        </p:nvSpPr>
        <p:spPr>
          <a:xfrm>
            <a:off x="3552480" y="2673000"/>
            <a:ext cx="52164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100" spc="-1" strike="noStrike">
              <a:latin typeface="Arial"/>
            </a:endParaRPr>
          </a:p>
        </p:txBody>
      </p:sp>
      <p:grpSp>
        <p:nvGrpSpPr>
          <p:cNvPr id="219" name="Group 56"/>
          <p:cNvGrpSpPr/>
          <p:nvPr/>
        </p:nvGrpSpPr>
        <p:grpSpPr>
          <a:xfrm>
            <a:off x="4072320" y="2244960"/>
            <a:ext cx="84600" cy="192960"/>
            <a:chOff x="4072320" y="2244960"/>
            <a:chExt cx="84600" cy="192960"/>
          </a:xfrm>
        </p:grpSpPr>
        <p:sp>
          <p:nvSpPr>
            <p:cNvPr id="220" name="CustomShape 57"/>
            <p:cNvSpPr/>
            <p:nvPr/>
          </p:nvSpPr>
          <p:spPr>
            <a:xfrm>
              <a:off x="4072320" y="225036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CustomShape 58"/>
            <p:cNvSpPr/>
            <p:nvPr/>
          </p:nvSpPr>
          <p:spPr>
            <a:xfrm>
              <a:off x="4081680" y="224496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2" name="CustomShape 59"/>
          <p:cNvSpPr/>
          <p:nvPr/>
        </p:nvSpPr>
        <p:spPr>
          <a:xfrm>
            <a:off x="4066200" y="2755080"/>
            <a:ext cx="91440" cy="1022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3" name="Group 60"/>
          <p:cNvGrpSpPr/>
          <p:nvPr/>
        </p:nvGrpSpPr>
        <p:grpSpPr>
          <a:xfrm>
            <a:off x="4072320" y="3123360"/>
            <a:ext cx="84600" cy="192960"/>
            <a:chOff x="4072320" y="3123360"/>
            <a:chExt cx="84600" cy="192960"/>
          </a:xfrm>
        </p:grpSpPr>
        <p:sp>
          <p:nvSpPr>
            <p:cNvPr id="224" name="CustomShape 61"/>
            <p:cNvSpPr/>
            <p:nvPr/>
          </p:nvSpPr>
          <p:spPr>
            <a:xfrm>
              <a:off x="4072320" y="312876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CustomShape 62"/>
            <p:cNvSpPr/>
            <p:nvPr/>
          </p:nvSpPr>
          <p:spPr>
            <a:xfrm>
              <a:off x="4081680" y="312336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6" name="CustomShape 63"/>
          <p:cNvSpPr/>
          <p:nvPr/>
        </p:nvSpPr>
        <p:spPr>
          <a:xfrm>
            <a:off x="3569400" y="1328760"/>
            <a:ext cx="41508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ca-ES" sz="1100" spc="-1" strike="noStrike">
              <a:latin typeface="Arial"/>
            </a:endParaRPr>
          </a:p>
        </p:txBody>
      </p:sp>
      <p:grpSp>
        <p:nvGrpSpPr>
          <p:cNvPr id="227" name="Group 64"/>
          <p:cNvGrpSpPr/>
          <p:nvPr/>
        </p:nvGrpSpPr>
        <p:grpSpPr>
          <a:xfrm>
            <a:off x="4067640" y="1583640"/>
            <a:ext cx="84600" cy="192960"/>
            <a:chOff x="4067640" y="1583640"/>
            <a:chExt cx="84600" cy="192960"/>
          </a:xfrm>
        </p:grpSpPr>
        <p:sp>
          <p:nvSpPr>
            <p:cNvPr id="228" name="CustomShape 65"/>
            <p:cNvSpPr/>
            <p:nvPr/>
          </p:nvSpPr>
          <p:spPr>
            <a:xfrm>
              <a:off x="4067640" y="158904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CustomShape 66"/>
            <p:cNvSpPr/>
            <p:nvPr/>
          </p:nvSpPr>
          <p:spPr>
            <a:xfrm>
              <a:off x="4077000" y="158364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0" name="CustomShape 67"/>
          <p:cNvSpPr/>
          <p:nvPr/>
        </p:nvSpPr>
        <p:spPr>
          <a:xfrm>
            <a:off x="4073400" y="1431720"/>
            <a:ext cx="91440" cy="1022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44000" y="576000"/>
            <a:ext cx="6048000" cy="539172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72000" y="1008000"/>
            <a:ext cx="3266280" cy="4815720"/>
          </a:xfrm>
          <a:prstGeom prst="rect">
            <a:avLst/>
          </a:prstGeom>
          <a:ln>
            <a:noFill/>
          </a:ln>
        </p:spPr>
      </p:pic>
      <p:sp>
        <p:nvSpPr>
          <p:cNvPr id="233" name="CustomShape 2"/>
          <p:cNvSpPr/>
          <p:nvPr/>
        </p:nvSpPr>
        <p:spPr>
          <a:xfrm>
            <a:off x="1881000" y="1015920"/>
            <a:ext cx="4527000" cy="495972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3"/>
          <p:cNvSpPr/>
          <p:nvPr/>
        </p:nvSpPr>
        <p:spPr>
          <a:xfrm>
            <a:off x="3062520" y="1408320"/>
            <a:ext cx="45000" cy="400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c00000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4"/>
          <p:cNvSpPr/>
          <p:nvPr/>
        </p:nvSpPr>
        <p:spPr>
          <a:xfrm>
            <a:off x="2909520" y="2743920"/>
            <a:ext cx="606240" cy="538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5"/>
          <p:cNvSpPr/>
          <p:nvPr/>
        </p:nvSpPr>
        <p:spPr>
          <a:xfrm>
            <a:off x="3290760" y="418896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6"/>
          <p:cNvSpPr/>
          <p:nvPr/>
        </p:nvSpPr>
        <p:spPr>
          <a:xfrm>
            <a:off x="4890240" y="418896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7"/>
          <p:cNvSpPr/>
          <p:nvPr/>
        </p:nvSpPr>
        <p:spPr>
          <a:xfrm flipH="1">
            <a:off x="3452760" y="4291560"/>
            <a:ext cx="1435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8"/>
          <p:cNvSpPr/>
          <p:nvPr/>
        </p:nvSpPr>
        <p:spPr>
          <a:xfrm>
            <a:off x="4097520" y="419904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9"/>
          <p:cNvSpPr/>
          <p:nvPr/>
        </p:nvSpPr>
        <p:spPr>
          <a:xfrm>
            <a:off x="4910400" y="466236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10"/>
          <p:cNvSpPr/>
          <p:nvPr/>
        </p:nvSpPr>
        <p:spPr>
          <a:xfrm flipH="1">
            <a:off x="3763440" y="4764600"/>
            <a:ext cx="114444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1"/>
          <p:cNvSpPr/>
          <p:nvPr/>
        </p:nvSpPr>
        <p:spPr>
          <a:xfrm>
            <a:off x="4117680" y="467208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2"/>
          <p:cNvSpPr/>
          <p:nvPr/>
        </p:nvSpPr>
        <p:spPr>
          <a:xfrm>
            <a:off x="4910400" y="527508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13"/>
          <p:cNvSpPr/>
          <p:nvPr/>
        </p:nvSpPr>
        <p:spPr>
          <a:xfrm flipH="1">
            <a:off x="3762360" y="5377320"/>
            <a:ext cx="114624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4"/>
          <p:cNvSpPr/>
          <p:nvPr/>
        </p:nvSpPr>
        <p:spPr>
          <a:xfrm>
            <a:off x="4117680" y="528480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5"/>
          <p:cNvSpPr/>
          <p:nvPr/>
        </p:nvSpPr>
        <p:spPr>
          <a:xfrm>
            <a:off x="5206680" y="4109040"/>
            <a:ext cx="9774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47" name="CustomShape 16"/>
          <p:cNvSpPr/>
          <p:nvPr/>
        </p:nvSpPr>
        <p:spPr>
          <a:xfrm>
            <a:off x="5220000" y="4632840"/>
            <a:ext cx="9774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48" name="CustomShape 17"/>
          <p:cNvSpPr/>
          <p:nvPr/>
        </p:nvSpPr>
        <p:spPr>
          <a:xfrm>
            <a:off x="5244480" y="5297760"/>
            <a:ext cx="9774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49" name="CustomShape 18"/>
          <p:cNvSpPr/>
          <p:nvPr/>
        </p:nvSpPr>
        <p:spPr>
          <a:xfrm rot="16200000">
            <a:off x="1887120" y="2476440"/>
            <a:ext cx="48384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50" name="CustomShape 19"/>
          <p:cNvSpPr/>
          <p:nvPr/>
        </p:nvSpPr>
        <p:spPr>
          <a:xfrm>
            <a:off x="3349800" y="5736600"/>
            <a:ext cx="5745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51" name="CustomShape 20"/>
          <p:cNvSpPr/>
          <p:nvPr/>
        </p:nvSpPr>
        <p:spPr>
          <a:xfrm>
            <a:off x="3968640" y="5752440"/>
            <a:ext cx="14763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52" name="CustomShape 21"/>
          <p:cNvSpPr/>
          <p:nvPr/>
        </p:nvSpPr>
        <p:spPr>
          <a:xfrm>
            <a:off x="3943440" y="4365720"/>
            <a:ext cx="6724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53" name="CustomShape 22"/>
          <p:cNvSpPr/>
          <p:nvPr/>
        </p:nvSpPr>
        <p:spPr>
          <a:xfrm>
            <a:off x="3943440" y="4854240"/>
            <a:ext cx="6724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54" name="CustomShape 23"/>
          <p:cNvSpPr/>
          <p:nvPr/>
        </p:nvSpPr>
        <p:spPr>
          <a:xfrm>
            <a:off x="3994560" y="5456520"/>
            <a:ext cx="6724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55" name="CustomShape 24"/>
          <p:cNvSpPr/>
          <p:nvPr/>
        </p:nvSpPr>
        <p:spPr>
          <a:xfrm flipH="1" flipV="1">
            <a:off x="3428280" y="4363200"/>
            <a:ext cx="234360" cy="41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5"/>
          <p:cNvSpPr/>
          <p:nvPr/>
        </p:nvSpPr>
        <p:spPr>
          <a:xfrm>
            <a:off x="2304000" y="4051080"/>
            <a:ext cx="6616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57" name="CustomShape 26"/>
          <p:cNvSpPr/>
          <p:nvPr/>
        </p:nvSpPr>
        <p:spPr>
          <a:xfrm>
            <a:off x="4883760" y="4341960"/>
            <a:ext cx="51876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58" name="CustomShape 27"/>
          <p:cNvSpPr/>
          <p:nvPr/>
        </p:nvSpPr>
        <p:spPr>
          <a:xfrm>
            <a:off x="4891680" y="4864320"/>
            <a:ext cx="51876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59" name="CustomShape 28"/>
          <p:cNvSpPr/>
          <p:nvPr/>
        </p:nvSpPr>
        <p:spPr>
          <a:xfrm>
            <a:off x="4900680" y="5461200"/>
            <a:ext cx="51840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60" name="CustomShape 29"/>
          <p:cNvSpPr/>
          <p:nvPr/>
        </p:nvSpPr>
        <p:spPr>
          <a:xfrm rot="16200000">
            <a:off x="1761840" y="1474560"/>
            <a:ext cx="71568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61" name="CustomShape 30"/>
          <p:cNvSpPr/>
          <p:nvPr/>
        </p:nvSpPr>
        <p:spPr>
          <a:xfrm flipH="1" rot="16200000">
            <a:off x="3021840" y="4743720"/>
            <a:ext cx="991800" cy="291960"/>
          </a:xfrm>
          <a:prstGeom prst="bentConnector2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31"/>
          <p:cNvSpPr/>
          <p:nvPr/>
        </p:nvSpPr>
        <p:spPr>
          <a:xfrm>
            <a:off x="3574440" y="5001480"/>
            <a:ext cx="2487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63" name="CustomShape 32"/>
          <p:cNvSpPr/>
          <p:nvPr/>
        </p:nvSpPr>
        <p:spPr>
          <a:xfrm>
            <a:off x="4881240" y="5023440"/>
            <a:ext cx="2487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grpSp>
        <p:nvGrpSpPr>
          <p:cNvPr id="264" name="Group 33"/>
          <p:cNvGrpSpPr/>
          <p:nvPr/>
        </p:nvGrpSpPr>
        <p:grpSpPr>
          <a:xfrm>
            <a:off x="3655800" y="4248360"/>
            <a:ext cx="192960" cy="84600"/>
            <a:chOff x="3655800" y="4248360"/>
            <a:chExt cx="192960" cy="84600"/>
          </a:xfrm>
        </p:grpSpPr>
        <p:sp>
          <p:nvSpPr>
            <p:cNvPr id="265" name="CustomShape 34"/>
            <p:cNvSpPr/>
            <p:nvPr/>
          </p:nvSpPr>
          <p:spPr>
            <a:xfrm rot="5400000">
              <a:off x="3707280" y="419688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35"/>
            <p:cNvSpPr/>
            <p:nvPr/>
          </p:nvSpPr>
          <p:spPr>
            <a:xfrm rot="5400000">
              <a:off x="3715200" y="419832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7" name="Group 36"/>
          <p:cNvGrpSpPr/>
          <p:nvPr/>
        </p:nvGrpSpPr>
        <p:grpSpPr>
          <a:xfrm>
            <a:off x="4515480" y="4250520"/>
            <a:ext cx="192960" cy="84600"/>
            <a:chOff x="4515480" y="4250520"/>
            <a:chExt cx="192960" cy="84600"/>
          </a:xfrm>
        </p:grpSpPr>
        <p:sp>
          <p:nvSpPr>
            <p:cNvPr id="268" name="CustomShape 37"/>
            <p:cNvSpPr/>
            <p:nvPr/>
          </p:nvSpPr>
          <p:spPr>
            <a:xfrm rot="5400000">
              <a:off x="4566960" y="419904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CustomShape 38"/>
            <p:cNvSpPr/>
            <p:nvPr/>
          </p:nvSpPr>
          <p:spPr>
            <a:xfrm rot="5400000">
              <a:off x="4574880" y="420012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0" name="Group 39"/>
          <p:cNvGrpSpPr/>
          <p:nvPr/>
        </p:nvGrpSpPr>
        <p:grpSpPr>
          <a:xfrm>
            <a:off x="4519440" y="4722840"/>
            <a:ext cx="192960" cy="84600"/>
            <a:chOff x="4519440" y="4722840"/>
            <a:chExt cx="192960" cy="84600"/>
          </a:xfrm>
        </p:grpSpPr>
        <p:sp>
          <p:nvSpPr>
            <p:cNvPr id="271" name="CustomShape 40"/>
            <p:cNvSpPr/>
            <p:nvPr/>
          </p:nvSpPr>
          <p:spPr>
            <a:xfrm rot="5400000">
              <a:off x="4570920" y="467136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CustomShape 41"/>
            <p:cNvSpPr/>
            <p:nvPr/>
          </p:nvSpPr>
          <p:spPr>
            <a:xfrm rot="5400000">
              <a:off x="4578840" y="467244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3" name="Group 42"/>
          <p:cNvGrpSpPr/>
          <p:nvPr/>
        </p:nvGrpSpPr>
        <p:grpSpPr>
          <a:xfrm>
            <a:off x="3666240" y="4736520"/>
            <a:ext cx="192960" cy="84600"/>
            <a:chOff x="3666240" y="4736520"/>
            <a:chExt cx="192960" cy="84600"/>
          </a:xfrm>
        </p:grpSpPr>
        <p:sp>
          <p:nvSpPr>
            <p:cNvPr id="274" name="CustomShape 43"/>
            <p:cNvSpPr/>
            <p:nvPr/>
          </p:nvSpPr>
          <p:spPr>
            <a:xfrm rot="5400000">
              <a:off x="3717720" y="468504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CustomShape 44"/>
            <p:cNvSpPr/>
            <p:nvPr/>
          </p:nvSpPr>
          <p:spPr>
            <a:xfrm rot="5400000">
              <a:off x="3725640" y="468612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6" name="Group 45"/>
          <p:cNvGrpSpPr/>
          <p:nvPr/>
        </p:nvGrpSpPr>
        <p:grpSpPr>
          <a:xfrm>
            <a:off x="3666240" y="5343840"/>
            <a:ext cx="192960" cy="84600"/>
            <a:chOff x="3666240" y="5343840"/>
            <a:chExt cx="192960" cy="84600"/>
          </a:xfrm>
        </p:grpSpPr>
        <p:sp>
          <p:nvSpPr>
            <p:cNvPr id="277" name="CustomShape 46"/>
            <p:cNvSpPr/>
            <p:nvPr/>
          </p:nvSpPr>
          <p:spPr>
            <a:xfrm rot="5400000">
              <a:off x="3717720" y="529236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" name="CustomShape 47"/>
            <p:cNvSpPr/>
            <p:nvPr/>
          </p:nvSpPr>
          <p:spPr>
            <a:xfrm rot="5400000">
              <a:off x="3725640" y="529344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9" name="Group 48"/>
          <p:cNvGrpSpPr/>
          <p:nvPr/>
        </p:nvGrpSpPr>
        <p:grpSpPr>
          <a:xfrm>
            <a:off x="4515480" y="5334480"/>
            <a:ext cx="192960" cy="84600"/>
            <a:chOff x="4515480" y="5334480"/>
            <a:chExt cx="192960" cy="84600"/>
          </a:xfrm>
        </p:grpSpPr>
        <p:sp>
          <p:nvSpPr>
            <p:cNvPr id="280" name="CustomShape 49"/>
            <p:cNvSpPr/>
            <p:nvPr/>
          </p:nvSpPr>
          <p:spPr>
            <a:xfrm rot="5400000">
              <a:off x="4566960" y="528300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1" name="CustomShape 50"/>
            <p:cNvSpPr/>
            <p:nvPr/>
          </p:nvSpPr>
          <p:spPr>
            <a:xfrm rot="5400000">
              <a:off x="4574880" y="528408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2" name="CustomShape 51"/>
          <p:cNvSpPr/>
          <p:nvPr/>
        </p:nvSpPr>
        <p:spPr>
          <a:xfrm>
            <a:off x="2512080" y="2012040"/>
            <a:ext cx="52164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283" name="CustomShape 52"/>
          <p:cNvSpPr/>
          <p:nvPr/>
        </p:nvSpPr>
        <p:spPr>
          <a:xfrm>
            <a:off x="2959200" y="2870640"/>
            <a:ext cx="63504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284" name="CustomShape 53"/>
          <p:cNvSpPr/>
          <p:nvPr/>
        </p:nvSpPr>
        <p:spPr>
          <a:xfrm>
            <a:off x="2527920" y="1492200"/>
            <a:ext cx="41508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285" name="CustomShape 54"/>
          <p:cNvSpPr/>
          <p:nvPr/>
        </p:nvSpPr>
        <p:spPr>
          <a:xfrm>
            <a:off x="4096800" y="1494720"/>
            <a:ext cx="731520" cy="270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 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86" name="CustomShape 55"/>
          <p:cNvSpPr/>
          <p:nvPr/>
        </p:nvSpPr>
        <p:spPr>
          <a:xfrm>
            <a:off x="3550680" y="2714040"/>
            <a:ext cx="62604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stem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87" name="CustomShape 56"/>
          <p:cNvSpPr/>
          <p:nvPr/>
        </p:nvSpPr>
        <p:spPr>
          <a:xfrm>
            <a:off x="3024720" y="2113560"/>
            <a:ext cx="91440" cy="1022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8" name="Group 57"/>
          <p:cNvGrpSpPr/>
          <p:nvPr/>
        </p:nvGrpSpPr>
        <p:grpSpPr>
          <a:xfrm>
            <a:off x="3023640" y="2297160"/>
            <a:ext cx="84600" cy="192960"/>
            <a:chOff x="3023640" y="2297160"/>
            <a:chExt cx="84600" cy="192960"/>
          </a:xfrm>
        </p:grpSpPr>
        <p:sp>
          <p:nvSpPr>
            <p:cNvPr id="289" name="CustomShape 58"/>
            <p:cNvSpPr/>
            <p:nvPr/>
          </p:nvSpPr>
          <p:spPr>
            <a:xfrm>
              <a:off x="3023640" y="230220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CustomShape 59"/>
            <p:cNvSpPr/>
            <p:nvPr/>
          </p:nvSpPr>
          <p:spPr>
            <a:xfrm>
              <a:off x="3033000" y="229716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91" name="Group 60"/>
          <p:cNvGrpSpPr/>
          <p:nvPr/>
        </p:nvGrpSpPr>
        <p:grpSpPr>
          <a:xfrm>
            <a:off x="3026160" y="1761840"/>
            <a:ext cx="84600" cy="192960"/>
            <a:chOff x="3026160" y="1761840"/>
            <a:chExt cx="84600" cy="192960"/>
          </a:xfrm>
        </p:grpSpPr>
        <p:sp>
          <p:nvSpPr>
            <p:cNvPr id="292" name="CustomShape 61"/>
            <p:cNvSpPr/>
            <p:nvPr/>
          </p:nvSpPr>
          <p:spPr>
            <a:xfrm>
              <a:off x="3026160" y="176724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CustomShape 62"/>
            <p:cNvSpPr/>
            <p:nvPr/>
          </p:nvSpPr>
          <p:spPr>
            <a:xfrm>
              <a:off x="3035520" y="176184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4" name="CustomShape 63"/>
          <p:cNvSpPr/>
          <p:nvPr/>
        </p:nvSpPr>
        <p:spPr>
          <a:xfrm>
            <a:off x="3023640" y="1562400"/>
            <a:ext cx="91440" cy="1022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64"/>
          <p:cNvSpPr/>
          <p:nvPr/>
        </p:nvSpPr>
        <p:spPr>
          <a:xfrm>
            <a:off x="3387960" y="3359520"/>
            <a:ext cx="60588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stem,in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96" name="CustomShape 65"/>
          <p:cNvSpPr/>
          <p:nvPr/>
        </p:nvSpPr>
        <p:spPr>
          <a:xfrm>
            <a:off x="3029400" y="2446560"/>
            <a:ext cx="60588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stem,out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97" name="CustomShape 66"/>
          <p:cNvSpPr/>
          <p:nvPr/>
        </p:nvSpPr>
        <p:spPr>
          <a:xfrm>
            <a:off x="3146040" y="1607760"/>
            <a:ext cx="93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67"/>
          <p:cNvSpPr/>
          <p:nvPr/>
        </p:nvSpPr>
        <p:spPr>
          <a:xfrm>
            <a:off x="3351240" y="1332720"/>
            <a:ext cx="62604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99" name="CustomShape 68"/>
          <p:cNvSpPr/>
          <p:nvPr/>
        </p:nvSpPr>
        <p:spPr>
          <a:xfrm>
            <a:off x="2869560" y="1080000"/>
            <a:ext cx="60588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00" name="CustomShape 69"/>
          <p:cNvSpPr/>
          <p:nvPr/>
        </p:nvSpPr>
        <p:spPr>
          <a:xfrm>
            <a:off x="2994840" y="420120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1" name="Group 70"/>
          <p:cNvGrpSpPr/>
          <p:nvPr/>
        </p:nvGrpSpPr>
        <p:grpSpPr>
          <a:xfrm>
            <a:off x="3027240" y="3773520"/>
            <a:ext cx="84600" cy="192960"/>
            <a:chOff x="3027240" y="3773520"/>
            <a:chExt cx="84600" cy="192960"/>
          </a:xfrm>
        </p:grpSpPr>
        <p:sp>
          <p:nvSpPr>
            <p:cNvPr id="302" name="CustomShape 71"/>
            <p:cNvSpPr/>
            <p:nvPr/>
          </p:nvSpPr>
          <p:spPr>
            <a:xfrm>
              <a:off x="3027240" y="377892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" name="CustomShape 72"/>
            <p:cNvSpPr/>
            <p:nvPr/>
          </p:nvSpPr>
          <p:spPr>
            <a:xfrm>
              <a:off x="3036600" y="377352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4" name="CustomShape 73"/>
          <p:cNvSpPr/>
          <p:nvPr/>
        </p:nvSpPr>
        <p:spPr>
          <a:xfrm>
            <a:off x="3020760" y="520452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74"/>
          <p:cNvSpPr/>
          <p:nvPr/>
        </p:nvSpPr>
        <p:spPr>
          <a:xfrm>
            <a:off x="2318040" y="5088600"/>
            <a:ext cx="6616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</a:t>
            </a:r>
            <a:endParaRPr b="0" lang="ca-ES" sz="1200" spc="-1" strike="noStrike">
              <a:latin typeface="Arial"/>
            </a:endParaRPr>
          </a:p>
        </p:txBody>
      </p:sp>
      <p:grpSp>
        <p:nvGrpSpPr>
          <p:cNvPr id="306" name="Group 75"/>
          <p:cNvGrpSpPr/>
          <p:nvPr/>
        </p:nvGrpSpPr>
        <p:grpSpPr>
          <a:xfrm>
            <a:off x="3049920" y="4693680"/>
            <a:ext cx="84600" cy="192960"/>
            <a:chOff x="3049920" y="4693680"/>
            <a:chExt cx="84600" cy="192960"/>
          </a:xfrm>
        </p:grpSpPr>
        <p:sp>
          <p:nvSpPr>
            <p:cNvPr id="307" name="CustomShape 76"/>
            <p:cNvSpPr/>
            <p:nvPr/>
          </p:nvSpPr>
          <p:spPr>
            <a:xfrm>
              <a:off x="3049920" y="469908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8" name="CustomShape 77"/>
            <p:cNvSpPr/>
            <p:nvPr/>
          </p:nvSpPr>
          <p:spPr>
            <a:xfrm>
              <a:off x="3059280" y="469368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9" name="CustomShape 78"/>
          <p:cNvSpPr/>
          <p:nvPr/>
        </p:nvSpPr>
        <p:spPr>
          <a:xfrm>
            <a:off x="4117680" y="2743920"/>
            <a:ext cx="710280" cy="538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79"/>
          <p:cNvSpPr/>
          <p:nvPr/>
        </p:nvSpPr>
        <p:spPr>
          <a:xfrm flipH="1">
            <a:off x="3515760" y="3013560"/>
            <a:ext cx="60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80"/>
          <p:cNvSpPr/>
          <p:nvPr/>
        </p:nvSpPr>
        <p:spPr>
          <a:xfrm>
            <a:off x="4120920" y="2869920"/>
            <a:ext cx="63504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</a:t>
            </a:r>
            <a:r>
              <a:rPr b="0" i="1" lang="ca-ES" sz="1100" spc="-1" strike="noStrike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312" name="CustomShape 81"/>
          <p:cNvSpPr/>
          <p:nvPr/>
        </p:nvSpPr>
        <p:spPr>
          <a:xfrm rot="16200000">
            <a:off x="1764720" y="4414680"/>
            <a:ext cx="6876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13" name="CustomShape 82"/>
          <p:cNvSpPr/>
          <p:nvPr/>
        </p:nvSpPr>
        <p:spPr>
          <a:xfrm flipH="1" flipV="1">
            <a:off x="3373560" y="3274920"/>
            <a:ext cx="6480" cy="9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4" name="Group 83"/>
          <p:cNvGrpSpPr/>
          <p:nvPr/>
        </p:nvGrpSpPr>
        <p:grpSpPr>
          <a:xfrm>
            <a:off x="3323160" y="3769920"/>
            <a:ext cx="84600" cy="192960"/>
            <a:chOff x="3323160" y="3769920"/>
            <a:chExt cx="84600" cy="192960"/>
          </a:xfrm>
        </p:grpSpPr>
        <p:sp>
          <p:nvSpPr>
            <p:cNvPr id="315" name="CustomShape 84"/>
            <p:cNvSpPr/>
            <p:nvPr/>
          </p:nvSpPr>
          <p:spPr>
            <a:xfrm>
              <a:off x="3323160" y="377532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85"/>
            <p:cNvSpPr/>
            <p:nvPr/>
          </p:nvSpPr>
          <p:spPr>
            <a:xfrm>
              <a:off x="3332520" y="376992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213480" y="583920"/>
            <a:ext cx="8714160" cy="539172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8" name="" descr=""/>
          <p:cNvPicPr/>
          <p:nvPr/>
        </p:nvPicPr>
        <p:blipFill>
          <a:blip r:embed="rId1"/>
          <a:stretch/>
        </p:blipFill>
        <p:spPr>
          <a:xfrm>
            <a:off x="72000" y="1008000"/>
            <a:ext cx="3266280" cy="4815720"/>
          </a:xfrm>
          <a:prstGeom prst="rect">
            <a:avLst/>
          </a:prstGeom>
          <a:ln>
            <a:noFill/>
          </a:ln>
        </p:spPr>
      </p:pic>
      <p:sp>
        <p:nvSpPr>
          <p:cNvPr id="319" name="CustomShape 2"/>
          <p:cNvSpPr/>
          <p:nvPr/>
        </p:nvSpPr>
        <p:spPr>
          <a:xfrm>
            <a:off x="1881000" y="1015920"/>
            <a:ext cx="7118640" cy="495972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3"/>
          <p:cNvSpPr/>
          <p:nvPr/>
        </p:nvSpPr>
        <p:spPr>
          <a:xfrm>
            <a:off x="5727600" y="1324440"/>
            <a:ext cx="45000" cy="400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c00000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4"/>
          <p:cNvSpPr/>
          <p:nvPr/>
        </p:nvSpPr>
        <p:spPr>
          <a:xfrm>
            <a:off x="5574600" y="2660040"/>
            <a:ext cx="606240" cy="538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5"/>
          <p:cNvSpPr/>
          <p:nvPr/>
        </p:nvSpPr>
        <p:spPr>
          <a:xfrm>
            <a:off x="5955840" y="410508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6"/>
          <p:cNvSpPr/>
          <p:nvPr/>
        </p:nvSpPr>
        <p:spPr>
          <a:xfrm>
            <a:off x="7555320" y="410508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7"/>
          <p:cNvSpPr/>
          <p:nvPr/>
        </p:nvSpPr>
        <p:spPr>
          <a:xfrm flipH="1">
            <a:off x="6117840" y="4207680"/>
            <a:ext cx="1435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8"/>
          <p:cNvSpPr/>
          <p:nvPr/>
        </p:nvSpPr>
        <p:spPr>
          <a:xfrm>
            <a:off x="6762600" y="411516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9"/>
          <p:cNvSpPr/>
          <p:nvPr/>
        </p:nvSpPr>
        <p:spPr>
          <a:xfrm>
            <a:off x="7575480" y="457848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10"/>
          <p:cNvSpPr/>
          <p:nvPr/>
        </p:nvSpPr>
        <p:spPr>
          <a:xfrm flipH="1">
            <a:off x="6428520" y="4680720"/>
            <a:ext cx="114444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11"/>
          <p:cNvSpPr/>
          <p:nvPr/>
        </p:nvSpPr>
        <p:spPr>
          <a:xfrm>
            <a:off x="6782760" y="458820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12"/>
          <p:cNvSpPr/>
          <p:nvPr/>
        </p:nvSpPr>
        <p:spPr>
          <a:xfrm>
            <a:off x="7575480" y="519120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13"/>
          <p:cNvSpPr/>
          <p:nvPr/>
        </p:nvSpPr>
        <p:spPr>
          <a:xfrm flipH="1">
            <a:off x="6427440" y="5293440"/>
            <a:ext cx="114624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14"/>
          <p:cNvSpPr/>
          <p:nvPr/>
        </p:nvSpPr>
        <p:spPr>
          <a:xfrm>
            <a:off x="6782760" y="520092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15"/>
          <p:cNvSpPr/>
          <p:nvPr/>
        </p:nvSpPr>
        <p:spPr>
          <a:xfrm>
            <a:off x="7871760" y="4025160"/>
            <a:ext cx="9774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33" name="CustomShape 16"/>
          <p:cNvSpPr/>
          <p:nvPr/>
        </p:nvSpPr>
        <p:spPr>
          <a:xfrm>
            <a:off x="7885080" y="4548960"/>
            <a:ext cx="9774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34" name="CustomShape 17"/>
          <p:cNvSpPr/>
          <p:nvPr/>
        </p:nvSpPr>
        <p:spPr>
          <a:xfrm>
            <a:off x="7909560" y="5213880"/>
            <a:ext cx="9774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35" name="CustomShape 18"/>
          <p:cNvSpPr/>
          <p:nvPr/>
        </p:nvSpPr>
        <p:spPr>
          <a:xfrm rot="16200000">
            <a:off x="1887120" y="2476440"/>
            <a:ext cx="48384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36" name="CustomShape 19"/>
          <p:cNvSpPr/>
          <p:nvPr/>
        </p:nvSpPr>
        <p:spPr>
          <a:xfrm>
            <a:off x="6014880" y="5652720"/>
            <a:ext cx="5745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37" name="CustomShape 20"/>
          <p:cNvSpPr/>
          <p:nvPr/>
        </p:nvSpPr>
        <p:spPr>
          <a:xfrm>
            <a:off x="6633720" y="5668560"/>
            <a:ext cx="14763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38" name="CustomShape 21"/>
          <p:cNvSpPr/>
          <p:nvPr/>
        </p:nvSpPr>
        <p:spPr>
          <a:xfrm>
            <a:off x="6608520" y="4281840"/>
            <a:ext cx="6724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339" name="CustomShape 22"/>
          <p:cNvSpPr/>
          <p:nvPr/>
        </p:nvSpPr>
        <p:spPr>
          <a:xfrm>
            <a:off x="6608520" y="4770360"/>
            <a:ext cx="6724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340" name="CustomShape 23"/>
          <p:cNvSpPr/>
          <p:nvPr/>
        </p:nvSpPr>
        <p:spPr>
          <a:xfrm>
            <a:off x="6659640" y="5372640"/>
            <a:ext cx="6724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341" name="CustomShape 24"/>
          <p:cNvSpPr/>
          <p:nvPr/>
        </p:nvSpPr>
        <p:spPr>
          <a:xfrm flipH="1" flipV="1">
            <a:off x="6093360" y="4279320"/>
            <a:ext cx="234360" cy="41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25"/>
          <p:cNvSpPr/>
          <p:nvPr/>
        </p:nvSpPr>
        <p:spPr>
          <a:xfrm>
            <a:off x="4969080" y="3967200"/>
            <a:ext cx="6616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343" name="CustomShape 26"/>
          <p:cNvSpPr/>
          <p:nvPr/>
        </p:nvSpPr>
        <p:spPr>
          <a:xfrm>
            <a:off x="7548840" y="4258080"/>
            <a:ext cx="51876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344" name="CustomShape 27"/>
          <p:cNvSpPr/>
          <p:nvPr/>
        </p:nvSpPr>
        <p:spPr>
          <a:xfrm>
            <a:off x="7556760" y="4780440"/>
            <a:ext cx="51876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345" name="CustomShape 28"/>
          <p:cNvSpPr/>
          <p:nvPr/>
        </p:nvSpPr>
        <p:spPr>
          <a:xfrm>
            <a:off x="7565760" y="5377320"/>
            <a:ext cx="51840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346" name="CustomShape 29"/>
          <p:cNvSpPr/>
          <p:nvPr/>
        </p:nvSpPr>
        <p:spPr>
          <a:xfrm rot="16200000">
            <a:off x="1761840" y="1474560"/>
            <a:ext cx="71568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47" name="CustomShape 30"/>
          <p:cNvSpPr/>
          <p:nvPr/>
        </p:nvSpPr>
        <p:spPr>
          <a:xfrm flipH="1" rot="16200000">
            <a:off x="5686920" y="4659840"/>
            <a:ext cx="991800" cy="291960"/>
          </a:xfrm>
          <a:prstGeom prst="bentConnector2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31"/>
          <p:cNvSpPr/>
          <p:nvPr/>
        </p:nvSpPr>
        <p:spPr>
          <a:xfrm>
            <a:off x="6239520" y="4917600"/>
            <a:ext cx="2487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49" name="CustomShape 32"/>
          <p:cNvSpPr/>
          <p:nvPr/>
        </p:nvSpPr>
        <p:spPr>
          <a:xfrm>
            <a:off x="7546320" y="4939560"/>
            <a:ext cx="2487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grpSp>
        <p:nvGrpSpPr>
          <p:cNvPr id="350" name="Group 33"/>
          <p:cNvGrpSpPr/>
          <p:nvPr/>
        </p:nvGrpSpPr>
        <p:grpSpPr>
          <a:xfrm>
            <a:off x="6320880" y="4164480"/>
            <a:ext cx="192960" cy="84600"/>
            <a:chOff x="6320880" y="4164480"/>
            <a:chExt cx="192960" cy="84600"/>
          </a:xfrm>
        </p:grpSpPr>
        <p:sp>
          <p:nvSpPr>
            <p:cNvPr id="351" name="CustomShape 34"/>
            <p:cNvSpPr/>
            <p:nvPr/>
          </p:nvSpPr>
          <p:spPr>
            <a:xfrm rot="5400000">
              <a:off x="6372360" y="411300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CustomShape 35"/>
            <p:cNvSpPr/>
            <p:nvPr/>
          </p:nvSpPr>
          <p:spPr>
            <a:xfrm rot="5400000">
              <a:off x="6380280" y="411444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3" name="Group 36"/>
          <p:cNvGrpSpPr/>
          <p:nvPr/>
        </p:nvGrpSpPr>
        <p:grpSpPr>
          <a:xfrm>
            <a:off x="7180560" y="4166640"/>
            <a:ext cx="192960" cy="84600"/>
            <a:chOff x="7180560" y="4166640"/>
            <a:chExt cx="192960" cy="84600"/>
          </a:xfrm>
        </p:grpSpPr>
        <p:sp>
          <p:nvSpPr>
            <p:cNvPr id="354" name="CustomShape 37"/>
            <p:cNvSpPr/>
            <p:nvPr/>
          </p:nvSpPr>
          <p:spPr>
            <a:xfrm rot="5400000">
              <a:off x="7232040" y="411516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CustomShape 38"/>
            <p:cNvSpPr/>
            <p:nvPr/>
          </p:nvSpPr>
          <p:spPr>
            <a:xfrm rot="5400000">
              <a:off x="7239960" y="411624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6" name="Group 39"/>
          <p:cNvGrpSpPr/>
          <p:nvPr/>
        </p:nvGrpSpPr>
        <p:grpSpPr>
          <a:xfrm>
            <a:off x="7184520" y="4638960"/>
            <a:ext cx="192960" cy="84600"/>
            <a:chOff x="7184520" y="4638960"/>
            <a:chExt cx="192960" cy="84600"/>
          </a:xfrm>
        </p:grpSpPr>
        <p:sp>
          <p:nvSpPr>
            <p:cNvPr id="357" name="CustomShape 40"/>
            <p:cNvSpPr/>
            <p:nvPr/>
          </p:nvSpPr>
          <p:spPr>
            <a:xfrm rot="5400000">
              <a:off x="7236000" y="458748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41"/>
            <p:cNvSpPr/>
            <p:nvPr/>
          </p:nvSpPr>
          <p:spPr>
            <a:xfrm rot="5400000">
              <a:off x="7243920" y="458856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9" name="Group 42"/>
          <p:cNvGrpSpPr/>
          <p:nvPr/>
        </p:nvGrpSpPr>
        <p:grpSpPr>
          <a:xfrm>
            <a:off x="6331320" y="4652640"/>
            <a:ext cx="192960" cy="84600"/>
            <a:chOff x="6331320" y="4652640"/>
            <a:chExt cx="192960" cy="84600"/>
          </a:xfrm>
        </p:grpSpPr>
        <p:sp>
          <p:nvSpPr>
            <p:cNvPr id="360" name="CustomShape 43"/>
            <p:cNvSpPr/>
            <p:nvPr/>
          </p:nvSpPr>
          <p:spPr>
            <a:xfrm rot="5400000">
              <a:off x="6382800" y="460116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44"/>
            <p:cNvSpPr/>
            <p:nvPr/>
          </p:nvSpPr>
          <p:spPr>
            <a:xfrm rot="5400000">
              <a:off x="6390720" y="460224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2" name="Group 45"/>
          <p:cNvGrpSpPr/>
          <p:nvPr/>
        </p:nvGrpSpPr>
        <p:grpSpPr>
          <a:xfrm>
            <a:off x="6331320" y="5259960"/>
            <a:ext cx="192960" cy="84600"/>
            <a:chOff x="6331320" y="5259960"/>
            <a:chExt cx="192960" cy="84600"/>
          </a:xfrm>
        </p:grpSpPr>
        <p:sp>
          <p:nvSpPr>
            <p:cNvPr id="363" name="CustomShape 46"/>
            <p:cNvSpPr/>
            <p:nvPr/>
          </p:nvSpPr>
          <p:spPr>
            <a:xfrm rot="5400000">
              <a:off x="6382800" y="520848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47"/>
            <p:cNvSpPr/>
            <p:nvPr/>
          </p:nvSpPr>
          <p:spPr>
            <a:xfrm rot="5400000">
              <a:off x="6390720" y="520956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5" name="Group 48"/>
          <p:cNvGrpSpPr/>
          <p:nvPr/>
        </p:nvGrpSpPr>
        <p:grpSpPr>
          <a:xfrm>
            <a:off x="7180560" y="5250600"/>
            <a:ext cx="192960" cy="84600"/>
            <a:chOff x="7180560" y="5250600"/>
            <a:chExt cx="192960" cy="84600"/>
          </a:xfrm>
        </p:grpSpPr>
        <p:sp>
          <p:nvSpPr>
            <p:cNvPr id="366" name="CustomShape 49"/>
            <p:cNvSpPr/>
            <p:nvPr/>
          </p:nvSpPr>
          <p:spPr>
            <a:xfrm rot="5400000">
              <a:off x="7232040" y="519912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CustomShape 50"/>
            <p:cNvSpPr/>
            <p:nvPr/>
          </p:nvSpPr>
          <p:spPr>
            <a:xfrm rot="5400000">
              <a:off x="7239960" y="520020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8" name="CustomShape 51"/>
          <p:cNvSpPr/>
          <p:nvPr/>
        </p:nvSpPr>
        <p:spPr>
          <a:xfrm>
            <a:off x="5177160" y="1928160"/>
            <a:ext cx="52164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369" name="CustomShape 52"/>
          <p:cNvSpPr/>
          <p:nvPr/>
        </p:nvSpPr>
        <p:spPr>
          <a:xfrm>
            <a:off x="5624280" y="2786760"/>
            <a:ext cx="63504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370" name="CustomShape 53"/>
          <p:cNvSpPr/>
          <p:nvPr/>
        </p:nvSpPr>
        <p:spPr>
          <a:xfrm>
            <a:off x="5193000" y="1408320"/>
            <a:ext cx="41508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371" name="CustomShape 54"/>
          <p:cNvSpPr/>
          <p:nvPr/>
        </p:nvSpPr>
        <p:spPr>
          <a:xfrm>
            <a:off x="6761880" y="1410840"/>
            <a:ext cx="731520" cy="270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 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72" name="CustomShape 55"/>
          <p:cNvSpPr/>
          <p:nvPr/>
        </p:nvSpPr>
        <p:spPr>
          <a:xfrm>
            <a:off x="6215760" y="2630160"/>
            <a:ext cx="62604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stem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73" name="CustomShape 56"/>
          <p:cNvSpPr/>
          <p:nvPr/>
        </p:nvSpPr>
        <p:spPr>
          <a:xfrm>
            <a:off x="5689800" y="2029680"/>
            <a:ext cx="91440" cy="1022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4" name="Group 57"/>
          <p:cNvGrpSpPr/>
          <p:nvPr/>
        </p:nvGrpSpPr>
        <p:grpSpPr>
          <a:xfrm>
            <a:off x="5688720" y="2213280"/>
            <a:ext cx="84600" cy="192960"/>
            <a:chOff x="5688720" y="2213280"/>
            <a:chExt cx="84600" cy="192960"/>
          </a:xfrm>
        </p:grpSpPr>
        <p:sp>
          <p:nvSpPr>
            <p:cNvPr id="375" name="CustomShape 58"/>
            <p:cNvSpPr/>
            <p:nvPr/>
          </p:nvSpPr>
          <p:spPr>
            <a:xfrm>
              <a:off x="5688720" y="221832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" name="CustomShape 59"/>
            <p:cNvSpPr/>
            <p:nvPr/>
          </p:nvSpPr>
          <p:spPr>
            <a:xfrm>
              <a:off x="5698080" y="221328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77" name="Group 60"/>
          <p:cNvGrpSpPr/>
          <p:nvPr/>
        </p:nvGrpSpPr>
        <p:grpSpPr>
          <a:xfrm>
            <a:off x="5691240" y="1677960"/>
            <a:ext cx="84600" cy="192960"/>
            <a:chOff x="5691240" y="1677960"/>
            <a:chExt cx="84600" cy="192960"/>
          </a:xfrm>
        </p:grpSpPr>
        <p:sp>
          <p:nvSpPr>
            <p:cNvPr id="378" name="CustomShape 61"/>
            <p:cNvSpPr/>
            <p:nvPr/>
          </p:nvSpPr>
          <p:spPr>
            <a:xfrm>
              <a:off x="5691240" y="168336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9" name="CustomShape 62"/>
            <p:cNvSpPr/>
            <p:nvPr/>
          </p:nvSpPr>
          <p:spPr>
            <a:xfrm>
              <a:off x="5700600" y="167796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0" name="CustomShape 63"/>
          <p:cNvSpPr/>
          <p:nvPr/>
        </p:nvSpPr>
        <p:spPr>
          <a:xfrm>
            <a:off x="5688720" y="1478520"/>
            <a:ext cx="91440" cy="1022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64"/>
          <p:cNvSpPr/>
          <p:nvPr/>
        </p:nvSpPr>
        <p:spPr>
          <a:xfrm>
            <a:off x="6053040" y="3275640"/>
            <a:ext cx="60588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stem,in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82" name="CustomShape 65"/>
          <p:cNvSpPr/>
          <p:nvPr/>
        </p:nvSpPr>
        <p:spPr>
          <a:xfrm>
            <a:off x="5694480" y="2362680"/>
            <a:ext cx="60588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stem,out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83" name="CustomShape 66"/>
          <p:cNvSpPr/>
          <p:nvPr/>
        </p:nvSpPr>
        <p:spPr>
          <a:xfrm>
            <a:off x="5811120" y="1523880"/>
            <a:ext cx="93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67"/>
          <p:cNvSpPr/>
          <p:nvPr/>
        </p:nvSpPr>
        <p:spPr>
          <a:xfrm>
            <a:off x="6016320" y="1248840"/>
            <a:ext cx="62604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85" name="CustomShape 68"/>
          <p:cNvSpPr/>
          <p:nvPr/>
        </p:nvSpPr>
        <p:spPr>
          <a:xfrm>
            <a:off x="5534640" y="996120"/>
            <a:ext cx="60588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86" name="CustomShape 69"/>
          <p:cNvSpPr/>
          <p:nvPr/>
        </p:nvSpPr>
        <p:spPr>
          <a:xfrm>
            <a:off x="5659920" y="411732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7" name="Group 70"/>
          <p:cNvGrpSpPr/>
          <p:nvPr/>
        </p:nvGrpSpPr>
        <p:grpSpPr>
          <a:xfrm>
            <a:off x="5692320" y="3689640"/>
            <a:ext cx="84600" cy="192960"/>
            <a:chOff x="5692320" y="3689640"/>
            <a:chExt cx="84600" cy="192960"/>
          </a:xfrm>
        </p:grpSpPr>
        <p:sp>
          <p:nvSpPr>
            <p:cNvPr id="388" name="CustomShape 71"/>
            <p:cNvSpPr/>
            <p:nvPr/>
          </p:nvSpPr>
          <p:spPr>
            <a:xfrm>
              <a:off x="5692320" y="369504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CustomShape 72"/>
            <p:cNvSpPr/>
            <p:nvPr/>
          </p:nvSpPr>
          <p:spPr>
            <a:xfrm>
              <a:off x="5701680" y="368964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0" name="CustomShape 73"/>
          <p:cNvSpPr/>
          <p:nvPr/>
        </p:nvSpPr>
        <p:spPr>
          <a:xfrm>
            <a:off x="5685840" y="512064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74"/>
          <p:cNvSpPr/>
          <p:nvPr/>
        </p:nvSpPr>
        <p:spPr>
          <a:xfrm>
            <a:off x="4983120" y="5004720"/>
            <a:ext cx="6616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</a:t>
            </a:r>
            <a:endParaRPr b="0" lang="ca-ES" sz="1200" spc="-1" strike="noStrike">
              <a:latin typeface="Arial"/>
            </a:endParaRPr>
          </a:p>
        </p:txBody>
      </p:sp>
      <p:grpSp>
        <p:nvGrpSpPr>
          <p:cNvPr id="392" name="Group 75"/>
          <p:cNvGrpSpPr/>
          <p:nvPr/>
        </p:nvGrpSpPr>
        <p:grpSpPr>
          <a:xfrm>
            <a:off x="5715000" y="4609800"/>
            <a:ext cx="84600" cy="192960"/>
            <a:chOff x="5715000" y="4609800"/>
            <a:chExt cx="84600" cy="192960"/>
          </a:xfrm>
        </p:grpSpPr>
        <p:sp>
          <p:nvSpPr>
            <p:cNvPr id="393" name="CustomShape 76"/>
            <p:cNvSpPr/>
            <p:nvPr/>
          </p:nvSpPr>
          <p:spPr>
            <a:xfrm>
              <a:off x="5715000" y="461520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4" name="CustomShape 77"/>
            <p:cNvSpPr/>
            <p:nvPr/>
          </p:nvSpPr>
          <p:spPr>
            <a:xfrm>
              <a:off x="5724360" y="460980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5" name="CustomShape 78"/>
          <p:cNvSpPr/>
          <p:nvPr/>
        </p:nvSpPr>
        <p:spPr>
          <a:xfrm>
            <a:off x="6782760" y="2660040"/>
            <a:ext cx="710280" cy="538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79"/>
          <p:cNvSpPr/>
          <p:nvPr/>
        </p:nvSpPr>
        <p:spPr>
          <a:xfrm flipH="1">
            <a:off x="6180840" y="2929680"/>
            <a:ext cx="60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80"/>
          <p:cNvSpPr/>
          <p:nvPr/>
        </p:nvSpPr>
        <p:spPr>
          <a:xfrm>
            <a:off x="6786000" y="2786040"/>
            <a:ext cx="63504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</a:t>
            </a:r>
            <a:r>
              <a:rPr b="0" i="1" lang="ca-ES" sz="1100" spc="-1" strike="noStrike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398" name="CustomShape 81"/>
          <p:cNvSpPr/>
          <p:nvPr/>
        </p:nvSpPr>
        <p:spPr>
          <a:xfrm rot="16200000">
            <a:off x="1764720" y="4414680"/>
            <a:ext cx="6876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99" name="CustomShape 82"/>
          <p:cNvSpPr/>
          <p:nvPr/>
        </p:nvSpPr>
        <p:spPr>
          <a:xfrm flipH="1" flipV="1">
            <a:off x="6038640" y="3191040"/>
            <a:ext cx="6480" cy="9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00" name="Group 83"/>
          <p:cNvGrpSpPr/>
          <p:nvPr/>
        </p:nvGrpSpPr>
        <p:grpSpPr>
          <a:xfrm>
            <a:off x="5988240" y="3686040"/>
            <a:ext cx="84600" cy="192960"/>
            <a:chOff x="5988240" y="3686040"/>
            <a:chExt cx="84600" cy="192960"/>
          </a:xfrm>
        </p:grpSpPr>
        <p:sp>
          <p:nvSpPr>
            <p:cNvPr id="401" name="CustomShape 84"/>
            <p:cNvSpPr/>
            <p:nvPr/>
          </p:nvSpPr>
          <p:spPr>
            <a:xfrm>
              <a:off x="5988240" y="369144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2" name="CustomShape 85"/>
            <p:cNvSpPr/>
            <p:nvPr/>
          </p:nvSpPr>
          <p:spPr>
            <a:xfrm>
              <a:off x="5997600" y="368604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03" name="CustomShape 86"/>
          <p:cNvSpPr/>
          <p:nvPr/>
        </p:nvSpPr>
        <p:spPr>
          <a:xfrm>
            <a:off x="2860560" y="1312560"/>
            <a:ext cx="45000" cy="29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87"/>
          <p:cNvSpPr/>
          <p:nvPr/>
        </p:nvSpPr>
        <p:spPr>
          <a:xfrm>
            <a:off x="2824560" y="403596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88"/>
          <p:cNvSpPr/>
          <p:nvPr/>
        </p:nvSpPr>
        <p:spPr>
          <a:xfrm>
            <a:off x="4424040" y="403596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89"/>
          <p:cNvSpPr/>
          <p:nvPr/>
        </p:nvSpPr>
        <p:spPr>
          <a:xfrm flipH="1">
            <a:off x="2986560" y="4138560"/>
            <a:ext cx="1435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90"/>
          <p:cNvSpPr/>
          <p:nvPr/>
        </p:nvSpPr>
        <p:spPr>
          <a:xfrm>
            <a:off x="3631320" y="404604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91"/>
          <p:cNvSpPr/>
          <p:nvPr/>
        </p:nvSpPr>
        <p:spPr>
          <a:xfrm>
            <a:off x="4444200" y="450936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92"/>
          <p:cNvSpPr/>
          <p:nvPr/>
        </p:nvSpPr>
        <p:spPr>
          <a:xfrm flipH="1">
            <a:off x="3297240" y="4611600"/>
            <a:ext cx="114444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93"/>
          <p:cNvSpPr/>
          <p:nvPr/>
        </p:nvSpPr>
        <p:spPr>
          <a:xfrm>
            <a:off x="3651480" y="451908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94"/>
          <p:cNvSpPr/>
          <p:nvPr/>
        </p:nvSpPr>
        <p:spPr>
          <a:xfrm>
            <a:off x="4444200" y="512208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95"/>
          <p:cNvSpPr/>
          <p:nvPr/>
        </p:nvSpPr>
        <p:spPr>
          <a:xfrm flipH="1">
            <a:off x="3296160" y="5224320"/>
            <a:ext cx="114624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96"/>
          <p:cNvSpPr/>
          <p:nvPr/>
        </p:nvSpPr>
        <p:spPr>
          <a:xfrm>
            <a:off x="3651480" y="513180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97"/>
          <p:cNvSpPr/>
          <p:nvPr/>
        </p:nvSpPr>
        <p:spPr>
          <a:xfrm>
            <a:off x="2883600" y="5583600"/>
            <a:ext cx="5745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15" name="CustomShape 98"/>
          <p:cNvSpPr/>
          <p:nvPr/>
        </p:nvSpPr>
        <p:spPr>
          <a:xfrm>
            <a:off x="3502440" y="5599440"/>
            <a:ext cx="14763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16" name="CustomShape 99"/>
          <p:cNvSpPr/>
          <p:nvPr/>
        </p:nvSpPr>
        <p:spPr>
          <a:xfrm>
            <a:off x="3477240" y="4212720"/>
            <a:ext cx="6724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17" name="CustomShape 100"/>
          <p:cNvSpPr/>
          <p:nvPr/>
        </p:nvSpPr>
        <p:spPr>
          <a:xfrm>
            <a:off x="3477240" y="4701240"/>
            <a:ext cx="6724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18" name="CustomShape 101"/>
          <p:cNvSpPr/>
          <p:nvPr/>
        </p:nvSpPr>
        <p:spPr>
          <a:xfrm>
            <a:off x="3528360" y="5303520"/>
            <a:ext cx="6724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19" name="CustomShape 102"/>
          <p:cNvSpPr/>
          <p:nvPr/>
        </p:nvSpPr>
        <p:spPr>
          <a:xfrm flipH="1" flipV="1">
            <a:off x="2962080" y="4210200"/>
            <a:ext cx="234360" cy="41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103"/>
          <p:cNvSpPr/>
          <p:nvPr/>
        </p:nvSpPr>
        <p:spPr>
          <a:xfrm>
            <a:off x="2185920" y="3942720"/>
            <a:ext cx="6616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21" name="CustomShape 104"/>
          <p:cNvSpPr/>
          <p:nvPr/>
        </p:nvSpPr>
        <p:spPr>
          <a:xfrm>
            <a:off x="4417560" y="4188960"/>
            <a:ext cx="51876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22" name="CustomShape 105"/>
          <p:cNvSpPr/>
          <p:nvPr/>
        </p:nvSpPr>
        <p:spPr>
          <a:xfrm>
            <a:off x="4425480" y="4711320"/>
            <a:ext cx="51876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23" name="CustomShape 106"/>
          <p:cNvSpPr/>
          <p:nvPr/>
        </p:nvSpPr>
        <p:spPr>
          <a:xfrm>
            <a:off x="4434480" y="5308200"/>
            <a:ext cx="51840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24" name="CustomShape 107"/>
          <p:cNvSpPr/>
          <p:nvPr/>
        </p:nvSpPr>
        <p:spPr>
          <a:xfrm flipH="1" rot="16200000">
            <a:off x="2555640" y="4590720"/>
            <a:ext cx="991800" cy="29196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108"/>
          <p:cNvSpPr/>
          <p:nvPr/>
        </p:nvSpPr>
        <p:spPr>
          <a:xfrm>
            <a:off x="3108240" y="4848480"/>
            <a:ext cx="2487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26" name="CustomShape 109"/>
          <p:cNvSpPr/>
          <p:nvPr/>
        </p:nvSpPr>
        <p:spPr>
          <a:xfrm>
            <a:off x="4415040" y="4870440"/>
            <a:ext cx="2487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grpSp>
        <p:nvGrpSpPr>
          <p:cNvPr id="427" name="Group 110"/>
          <p:cNvGrpSpPr/>
          <p:nvPr/>
        </p:nvGrpSpPr>
        <p:grpSpPr>
          <a:xfrm>
            <a:off x="3189600" y="4095360"/>
            <a:ext cx="192960" cy="84600"/>
            <a:chOff x="3189600" y="4095360"/>
            <a:chExt cx="192960" cy="84600"/>
          </a:xfrm>
        </p:grpSpPr>
        <p:sp>
          <p:nvSpPr>
            <p:cNvPr id="428" name="CustomShape 111"/>
            <p:cNvSpPr/>
            <p:nvPr/>
          </p:nvSpPr>
          <p:spPr>
            <a:xfrm rot="5400000">
              <a:off x="3241080" y="404388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" name="CustomShape 112"/>
            <p:cNvSpPr/>
            <p:nvPr/>
          </p:nvSpPr>
          <p:spPr>
            <a:xfrm rot="5400000">
              <a:off x="3249000" y="404532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0" name="Group 113"/>
          <p:cNvGrpSpPr/>
          <p:nvPr/>
        </p:nvGrpSpPr>
        <p:grpSpPr>
          <a:xfrm>
            <a:off x="4049280" y="4097520"/>
            <a:ext cx="192960" cy="84600"/>
            <a:chOff x="4049280" y="4097520"/>
            <a:chExt cx="192960" cy="84600"/>
          </a:xfrm>
        </p:grpSpPr>
        <p:sp>
          <p:nvSpPr>
            <p:cNvPr id="431" name="CustomShape 114"/>
            <p:cNvSpPr/>
            <p:nvPr/>
          </p:nvSpPr>
          <p:spPr>
            <a:xfrm rot="5400000">
              <a:off x="4100760" y="404604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" name="CustomShape 115"/>
            <p:cNvSpPr/>
            <p:nvPr/>
          </p:nvSpPr>
          <p:spPr>
            <a:xfrm rot="5400000">
              <a:off x="4108680" y="404712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3" name="Group 116"/>
          <p:cNvGrpSpPr/>
          <p:nvPr/>
        </p:nvGrpSpPr>
        <p:grpSpPr>
          <a:xfrm>
            <a:off x="4053240" y="4569840"/>
            <a:ext cx="192960" cy="84600"/>
            <a:chOff x="4053240" y="4569840"/>
            <a:chExt cx="192960" cy="84600"/>
          </a:xfrm>
        </p:grpSpPr>
        <p:sp>
          <p:nvSpPr>
            <p:cNvPr id="434" name="CustomShape 117"/>
            <p:cNvSpPr/>
            <p:nvPr/>
          </p:nvSpPr>
          <p:spPr>
            <a:xfrm rot="5400000">
              <a:off x="4104720" y="451836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" name="CustomShape 118"/>
            <p:cNvSpPr/>
            <p:nvPr/>
          </p:nvSpPr>
          <p:spPr>
            <a:xfrm rot="5400000">
              <a:off x="4112640" y="451944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6" name="Group 119"/>
          <p:cNvGrpSpPr/>
          <p:nvPr/>
        </p:nvGrpSpPr>
        <p:grpSpPr>
          <a:xfrm>
            <a:off x="3200040" y="4583520"/>
            <a:ext cx="192960" cy="84600"/>
            <a:chOff x="3200040" y="4583520"/>
            <a:chExt cx="192960" cy="84600"/>
          </a:xfrm>
        </p:grpSpPr>
        <p:sp>
          <p:nvSpPr>
            <p:cNvPr id="437" name="CustomShape 120"/>
            <p:cNvSpPr/>
            <p:nvPr/>
          </p:nvSpPr>
          <p:spPr>
            <a:xfrm rot="5400000">
              <a:off x="3251520" y="453204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" name="CustomShape 121"/>
            <p:cNvSpPr/>
            <p:nvPr/>
          </p:nvSpPr>
          <p:spPr>
            <a:xfrm rot="5400000">
              <a:off x="3259440" y="453312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9" name="Group 122"/>
          <p:cNvGrpSpPr/>
          <p:nvPr/>
        </p:nvGrpSpPr>
        <p:grpSpPr>
          <a:xfrm>
            <a:off x="3200040" y="5190840"/>
            <a:ext cx="192960" cy="84600"/>
            <a:chOff x="3200040" y="5190840"/>
            <a:chExt cx="192960" cy="84600"/>
          </a:xfrm>
        </p:grpSpPr>
        <p:sp>
          <p:nvSpPr>
            <p:cNvPr id="440" name="CustomShape 123"/>
            <p:cNvSpPr/>
            <p:nvPr/>
          </p:nvSpPr>
          <p:spPr>
            <a:xfrm rot="5400000">
              <a:off x="3251520" y="513936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" name="CustomShape 124"/>
            <p:cNvSpPr/>
            <p:nvPr/>
          </p:nvSpPr>
          <p:spPr>
            <a:xfrm rot="5400000">
              <a:off x="3259440" y="514044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42" name="Group 125"/>
          <p:cNvGrpSpPr/>
          <p:nvPr/>
        </p:nvGrpSpPr>
        <p:grpSpPr>
          <a:xfrm>
            <a:off x="4049280" y="5181480"/>
            <a:ext cx="192960" cy="84600"/>
            <a:chOff x="4049280" y="5181480"/>
            <a:chExt cx="192960" cy="84600"/>
          </a:xfrm>
        </p:grpSpPr>
        <p:sp>
          <p:nvSpPr>
            <p:cNvPr id="443" name="CustomShape 126"/>
            <p:cNvSpPr/>
            <p:nvPr/>
          </p:nvSpPr>
          <p:spPr>
            <a:xfrm rot="5400000">
              <a:off x="4100760" y="513000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" name="CustomShape 127"/>
            <p:cNvSpPr/>
            <p:nvPr/>
          </p:nvSpPr>
          <p:spPr>
            <a:xfrm rot="5400000">
              <a:off x="4108680" y="513108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5" name="CustomShape 128"/>
          <p:cNvSpPr/>
          <p:nvPr/>
        </p:nvSpPr>
        <p:spPr>
          <a:xfrm>
            <a:off x="2849760" y="2151000"/>
            <a:ext cx="91440" cy="1022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129"/>
          <p:cNvSpPr/>
          <p:nvPr/>
        </p:nvSpPr>
        <p:spPr>
          <a:xfrm>
            <a:off x="2337120" y="2090160"/>
            <a:ext cx="52164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447" name="CustomShape 130"/>
          <p:cNvSpPr/>
          <p:nvPr/>
        </p:nvSpPr>
        <p:spPr>
          <a:xfrm>
            <a:off x="2344680" y="2802240"/>
            <a:ext cx="52164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100" spc="-1" strike="noStrike">
              <a:latin typeface="Arial"/>
            </a:endParaRPr>
          </a:p>
        </p:txBody>
      </p:sp>
      <p:grpSp>
        <p:nvGrpSpPr>
          <p:cNvPr id="448" name="Group 131"/>
          <p:cNvGrpSpPr/>
          <p:nvPr/>
        </p:nvGrpSpPr>
        <p:grpSpPr>
          <a:xfrm>
            <a:off x="2847240" y="2460600"/>
            <a:ext cx="84600" cy="192960"/>
            <a:chOff x="2847240" y="2460600"/>
            <a:chExt cx="84600" cy="192960"/>
          </a:xfrm>
        </p:grpSpPr>
        <p:sp>
          <p:nvSpPr>
            <p:cNvPr id="449" name="CustomShape 132"/>
            <p:cNvSpPr/>
            <p:nvPr/>
          </p:nvSpPr>
          <p:spPr>
            <a:xfrm>
              <a:off x="2847240" y="246600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" name="CustomShape 133"/>
            <p:cNvSpPr/>
            <p:nvPr/>
          </p:nvSpPr>
          <p:spPr>
            <a:xfrm>
              <a:off x="2856600" y="246060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51" name="CustomShape 134"/>
          <p:cNvSpPr/>
          <p:nvPr/>
        </p:nvSpPr>
        <p:spPr>
          <a:xfrm>
            <a:off x="2858400" y="2884320"/>
            <a:ext cx="91440" cy="1022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2" name="Group 135"/>
          <p:cNvGrpSpPr/>
          <p:nvPr/>
        </p:nvGrpSpPr>
        <p:grpSpPr>
          <a:xfrm>
            <a:off x="2864520" y="3494160"/>
            <a:ext cx="84600" cy="192960"/>
            <a:chOff x="2864520" y="3494160"/>
            <a:chExt cx="84600" cy="192960"/>
          </a:xfrm>
        </p:grpSpPr>
        <p:sp>
          <p:nvSpPr>
            <p:cNvPr id="453" name="CustomShape 136"/>
            <p:cNvSpPr/>
            <p:nvPr/>
          </p:nvSpPr>
          <p:spPr>
            <a:xfrm>
              <a:off x="2864520" y="349956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" name="CustomShape 137"/>
            <p:cNvSpPr/>
            <p:nvPr/>
          </p:nvSpPr>
          <p:spPr>
            <a:xfrm>
              <a:off x="2873880" y="349416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55" name="CustomShape 138"/>
          <p:cNvSpPr/>
          <p:nvPr/>
        </p:nvSpPr>
        <p:spPr>
          <a:xfrm>
            <a:off x="2353320" y="1477080"/>
            <a:ext cx="41508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ca-ES" sz="1100" spc="-1" strike="noStrike">
              <a:latin typeface="Arial"/>
            </a:endParaRPr>
          </a:p>
        </p:txBody>
      </p:sp>
      <p:grpSp>
        <p:nvGrpSpPr>
          <p:cNvPr id="456" name="Group 139"/>
          <p:cNvGrpSpPr/>
          <p:nvPr/>
        </p:nvGrpSpPr>
        <p:grpSpPr>
          <a:xfrm>
            <a:off x="2826000" y="1781640"/>
            <a:ext cx="84600" cy="192960"/>
            <a:chOff x="2826000" y="1781640"/>
            <a:chExt cx="84600" cy="192960"/>
          </a:xfrm>
        </p:grpSpPr>
        <p:sp>
          <p:nvSpPr>
            <p:cNvPr id="457" name="CustomShape 140"/>
            <p:cNvSpPr/>
            <p:nvPr/>
          </p:nvSpPr>
          <p:spPr>
            <a:xfrm>
              <a:off x="2826000" y="178704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" name="CustomShape 141"/>
            <p:cNvSpPr/>
            <p:nvPr/>
          </p:nvSpPr>
          <p:spPr>
            <a:xfrm>
              <a:off x="2835360" y="178164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59" name="CustomShape 142"/>
          <p:cNvSpPr/>
          <p:nvPr/>
        </p:nvSpPr>
        <p:spPr>
          <a:xfrm>
            <a:off x="2827800" y="1527120"/>
            <a:ext cx="91440" cy="1022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143"/>
          <p:cNvSpPr/>
          <p:nvPr/>
        </p:nvSpPr>
        <p:spPr>
          <a:xfrm>
            <a:off x="1894320" y="593640"/>
            <a:ext cx="208584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ca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a) Hydraulics without plant compartments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61" name="CustomShape 144"/>
          <p:cNvSpPr/>
          <p:nvPr/>
        </p:nvSpPr>
        <p:spPr>
          <a:xfrm>
            <a:off x="4649400" y="590400"/>
            <a:ext cx="20858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ca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b) Hydraulics with plant compartments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62" name="CustomShape 145"/>
          <p:cNvSpPr/>
          <p:nvPr/>
        </p:nvSpPr>
        <p:spPr>
          <a:xfrm>
            <a:off x="2659680" y="1019520"/>
            <a:ext cx="60588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ca-ES" sz="105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ce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1551240" y="929520"/>
            <a:ext cx="3507480" cy="465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4" name="Picture 2" descr=""/>
          <p:cNvPicPr/>
          <p:nvPr/>
        </p:nvPicPr>
        <p:blipFill>
          <a:blip r:embed="rId1"/>
          <a:stretch/>
        </p:blipFill>
        <p:spPr>
          <a:xfrm>
            <a:off x="1558440" y="1323000"/>
            <a:ext cx="2953800" cy="4092480"/>
          </a:xfrm>
          <a:prstGeom prst="rect">
            <a:avLst/>
          </a:prstGeom>
          <a:ln>
            <a:noFill/>
          </a:ln>
        </p:spPr>
      </p:pic>
      <p:sp>
        <p:nvSpPr>
          <p:cNvPr id="465" name="CustomShape 2"/>
          <p:cNvSpPr/>
          <p:nvPr/>
        </p:nvSpPr>
        <p:spPr>
          <a:xfrm>
            <a:off x="3298680" y="934920"/>
            <a:ext cx="3627000" cy="465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ustomShape 3"/>
          <p:cNvSpPr/>
          <p:nvPr/>
        </p:nvSpPr>
        <p:spPr>
          <a:xfrm>
            <a:off x="4096440" y="1176480"/>
            <a:ext cx="16200" cy="269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4"/>
          <p:cNvSpPr/>
          <p:nvPr/>
        </p:nvSpPr>
        <p:spPr>
          <a:xfrm>
            <a:off x="4066200" y="1909440"/>
            <a:ext cx="91440" cy="1022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5"/>
          <p:cNvSpPr/>
          <p:nvPr/>
        </p:nvSpPr>
        <p:spPr>
          <a:xfrm>
            <a:off x="4032360" y="366516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6"/>
          <p:cNvSpPr/>
          <p:nvPr/>
        </p:nvSpPr>
        <p:spPr>
          <a:xfrm>
            <a:off x="5631840" y="366516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7"/>
          <p:cNvSpPr/>
          <p:nvPr/>
        </p:nvSpPr>
        <p:spPr>
          <a:xfrm flipH="1">
            <a:off x="4194360" y="3767760"/>
            <a:ext cx="1435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8"/>
          <p:cNvSpPr/>
          <p:nvPr/>
        </p:nvSpPr>
        <p:spPr>
          <a:xfrm>
            <a:off x="4839120" y="367524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9"/>
          <p:cNvSpPr/>
          <p:nvPr/>
        </p:nvSpPr>
        <p:spPr>
          <a:xfrm>
            <a:off x="5652000" y="413856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10"/>
          <p:cNvSpPr/>
          <p:nvPr/>
        </p:nvSpPr>
        <p:spPr>
          <a:xfrm flipH="1">
            <a:off x="4505040" y="4240800"/>
            <a:ext cx="114444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11"/>
          <p:cNvSpPr/>
          <p:nvPr/>
        </p:nvSpPr>
        <p:spPr>
          <a:xfrm>
            <a:off x="4859280" y="414828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12"/>
          <p:cNvSpPr/>
          <p:nvPr/>
        </p:nvSpPr>
        <p:spPr>
          <a:xfrm>
            <a:off x="5652000" y="475128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13"/>
          <p:cNvSpPr/>
          <p:nvPr/>
        </p:nvSpPr>
        <p:spPr>
          <a:xfrm flipH="1">
            <a:off x="4503960" y="4853520"/>
            <a:ext cx="114624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14"/>
          <p:cNvSpPr/>
          <p:nvPr/>
        </p:nvSpPr>
        <p:spPr>
          <a:xfrm>
            <a:off x="4859280" y="4761000"/>
            <a:ext cx="161640" cy="20376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CustomShape 15"/>
          <p:cNvSpPr/>
          <p:nvPr/>
        </p:nvSpPr>
        <p:spPr>
          <a:xfrm>
            <a:off x="5948280" y="3585240"/>
            <a:ext cx="9774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79" name="CustomShape 16"/>
          <p:cNvSpPr/>
          <p:nvPr/>
        </p:nvSpPr>
        <p:spPr>
          <a:xfrm>
            <a:off x="5961600" y="4109040"/>
            <a:ext cx="9774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80" name="CustomShape 17"/>
          <p:cNvSpPr/>
          <p:nvPr/>
        </p:nvSpPr>
        <p:spPr>
          <a:xfrm>
            <a:off x="5986080" y="4773960"/>
            <a:ext cx="9774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81" name="CustomShape 18"/>
          <p:cNvSpPr/>
          <p:nvPr/>
        </p:nvSpPr>
        <p:spPr>
          <a:xfrm>
            <a:off x="4091400" y="5212800"/>
            <a:ext cx="5745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82" name="CustomShape 19"/>
          <p:cNvSpPr/>
          <p:nvPr/>
        </p:nvSpPr>
        <p:spPr>
          <a:xfrm>
            <a:off x="4710240" y="5228640"/>
            <a:ext cx="14763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83" name="CustomShape 20"/>
          <p:cNvSpPr/>
          <p:nvPr/>
        </p:nvSpPr>
        <p:spPr>
          <a:xfrm>
            <a:off x="4685040" y="3841920"/>
            <a:ext cx="6724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84" name="CustomShape 21"/>
          <p:cNvSpPr/>
          <p:nvPr/>
        </p:nvSpPr>
        <p:spPr>
          <a:xfrm>
            <a:off x="4685040" y="4330440"/>
            <a:ext cx="6724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85" name="CustomShape 22"/>
          <p:cNvSpPr/>
          <p:nvPr/>
        </p:nvSpPr>
        <p:spPr>
          <a:xfrm>
            <a:off x="4736160" y="4932720"/>
            <a:ext cx="6724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86" name="CustomShape 23"/>
          <p:cNvSpPr/>
          <p:nvPr/>
        </p:nvSpPr>
        <p:spPr>
          <a:xfrm flipH="1" flipV="1">
            <a:off x="4169880" y="3839400"/>
            <a:ext cx="234360" cy="41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CustomShape 24"/>
          <p:cNvSpPr/>
          <p:nvPr/>
        </p:nvSpPr>
        <p:spPr>
          <a:xfrm>
            <a:off x="3393720" y="3571920"/>
            <a:ext cx="66168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88" name="CustomShape 25"/>
          <p:cNvSpPr/>
          <p:nvPr/>
        </p:nvSpPr>
        <p:spPr>
          <a:xfrm>
            <a:off x="5625360" y="3818160"/>
            <a:ext cx="51876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89" name="CustomShape 26"/>
          <p:cNvSpPr/>
          <p:nvPr/>
        </p:nvSpPr>
        <p:spPr>
          <a:xfrm>
            <a:off x="5633280" y="4340520"/>
            <a:ext cx="51876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90" name="CustomShape 27"/>
          <p:cNvSpPr/>
          <p:nvPr/>
        </p:nvSpPr>
        <p:spPr>
          <a:xfrm>
            <a:off x="5642280" y="4937400"/>
            <a:ext cx="51840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91" name="CustomShape 28"/>
          <p:cNvSpPr/>
          <p:nvPr/>
        </p:nvSpPr>
        <p:spPr>
          <a:xfrm>
            <a:off x="3633840" y="2167920"/>
            <a:ext cx="2487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92" name="CustomShape 29"/>
          <p:cNvSpPr/>
          <p:nvPr/>
        </p:nvSpPr>
        <p:spPr>
          <a:xfrm>
            <a:off x="3552480" y="2915280"/>
            <a:ext cx="52164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493" name="CustomShape 30"/>
          <p:cNvSpPr/>
          <p:nvPr/>
        </p:nvSpPr>
        <p:spPr>
          <a:xfrm>
            <a:off x="3552480" y="2395080"/>
            <a:ext cx="52164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494" name="CustomShape 31"/>
          <p:cNvSpPr/>
          <p:nvPr/>
        </p:nvSpPr>
        <p:spPr>
          <a:xfrm flipH="1" rot="16200000">
            <a:off x="3763440" y="4219920"/>
            <a:ext cx="991800" cy="29196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32"/>
          <p:cNvSpPr/>
          <p:nvPr/>
        </p:nvSpPr>
        <p:spPr>
          <a:xfrm>
            <a:off x="4316040" y="4477680"/>
            <a:ext cx="2487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96" name="CustomShape 33"/>
          <p:cNvSpPr/>
          <p:nvPr/>
        </p:nvSpPr>
        <p:spPr>
          <a:xfrm>
            <a:off x="5622840" y="4499640"/>
            <a:ext cx="2487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grpSp>
        <p:nvGrpSpPr>
          <p:cNvPr id="497" name="Group 34"/>
          <p:cNvGrpSpPr/>
          <p:nvPr/>
        </p:nvGrpSpPr>
        <p:grpSpPr>
          <a:xfrm>
            <a:off x="4072320" y="2035080"/>
            <a:ext cx="84600" cy="192960"/>
            <a:chOff x="4072320" y="2035080"/>
            <a:chExt cx="84600" cy="192960"/>
          </a:xfrm>
        </p:grpSpPr>
        <p:sp>
          <p:nvSpPr>
            <p:cNvPr id="498" name="CustomShape 35"/>
            <p:cNvSpPr/>
            <p:nvPr/>
          </p:nvSpPr>
          <p:spPr>
            <a:xfrm>
              <a:off x="4072320" y="204048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9" name="CustomShape 36"/>
            <p:cNvSpPr/>
            <p:nvPr/>
          </p:nvSpPr>
          <p:spPr>
            <a:xfrm>
              <a:off x="4081680" y="203508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00" name="CustomShape 37"/>
          <p:cNvSpPr/>
          <p:nvPr/>
        </p:nvSpPr>
        <p:spPr>
          <a:xfrm>
            <a:off x="4066200" y="2504880"/>
            <a:ext cx="91440" cy="1022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1" name="Group 38"/>
          <p:cNvGrpSpPr/>
          <p:nvPr/>
        </p:nvGrpSpPr>
        <p:grpSpPr>
          <a:xfrm>
            <a:off x="4072320" y="2630880"/>
            <a:ext cx="84600" cy="192960"/>
            <a:chOff x="4072320" y="2630880"/>
            <a:chExt cx="84600" cy="192960"/>
          </a:xfrm>
        </p:grpSpPr>
        <p:sp>
          <p:nvSpPr>
            <p:cNvPr id="502" name="CustomShape 39"/>
            <p:cNvSpPr/>
            <p:nvPr/>
          </p:nvSpPr>
          <p:spPr>
            <a:xfrm>
              <a:off x="4072320" y="263592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" name="CustomShape 40"/>
            <p:cNvSpPr/>
            <p:nvPr/>
          </p:nvSpPr>
          <p:spPr>
            <a:xfrm>
              <a:off x="4081680" y="263088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04" name="CustomShape 41"/>
          <p:cNvSpPr/>
          <p:nvPr/>
        </p:nvSpPr>
        <p:spPr>
          <a:xfrm>
            <a:off x="4066200" y="2997360"/>
            <a:ext cx="91440" cy="1022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5" name="Group 42"/>
          <p:cNvGrpSpPr/>
          <p:nvPr/>
        </p:nvGrpSpPr>
        <p:grpSpPr>
          <a:xfrm>
            <a:off x="4072320" y="3123360"/>
            <a:ext cx="84600" cy="192960"/>
            <a:chOff x="4072320" y="3123360"/>
            <a:chExt cx="84600" cy="192960"/>
          </a:xfrm>
        </p:grpSpPr>
        <p:sp>
          <p:nvSpPr>
            <p:cNvPr id="506" name="CustomShape 43"/>
            <p:cNvSpPr/>
            <p:nvPr/>
          </p:nvSpPr>
          <p:spPr>
            <a:xfrm>
              <a:off x="4072320" y="312876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" name="CustomShape 44"/>
            <p:cNvSpPr/>
            <p:nvPr/>
          </p:nvSpPr>
          <p:spPr>
            <a:xfrm>
              <a:off x="4081680" y="312336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8" name="Group 45"/>
          <p:cNvGrpSpPr/>
          <p:nvPr/>
        </p:nvGrpSpPr>
        <p:grpSpPr>
          <a:xfrm>
            <a:off x="4397400" y="3724560"/>
            <a:ext cx="192960" cy="84600"/>
            <a:chOff x="4397400" y="3724560"/>
            <a:chExt cx="192960" cy="84600"/>
          </a:xfrm>
        </p:grpSpPr>
        <p:sp>
          <p:nvSpPr>
            <p:cNvPr id="509" name="CustomShape 46"/>
            <p:cNvSpPr/>
            <p:nvPr/>
          </p:nvSpPr>
          <p:spPr>
            <a:xfrm rot="5400000">
              <a:off x="4448880" y="367308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" name="CustomShape 47"/>
            <p:cNvSpPr/>
            <p:nvPr/>
          </p:nvSpPr>
          <p:spPr>
            <a:xfrm rot="5400000">
              <a:off x="4456800" y="367452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1" name="Group 48"/>
          <p:cNvGrpSpPr/>
          <p:nvPr/>
        </p:nvGrpSpPr>
        <p:grpSpPr>
          <a:xfrm>
            <a:off x="5257080" y="3726720"/>
            <a:ext cx="192960" cy="84600"/>
            <a:chOff x="5257080" y="3726720"/>
            <a:chExt cx="192960" cy="84600"/>
          </a:xfrm>
        </p:grpSpPr>
        <p:sp>
          <p:nvSpPr>
            <p:cNvPr id="512" name="CustomShape 49"/>
            <p:cNvSpPr/>
            <p:nvPr/>
          </p:nvSpPr>
          <p:spPr>
            <a:xfrm rot="5400000">
              <a:off x="5308560" y="367524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" name="CustomShape 50"/>
            <p:cNvSpPr/>
            <p:nvPr/>
          </p:nvSpPr>
          <p:spPr>
            <a:xfrm rot="5400000">
              <a:off x="5316480" y="367632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4" name="Group 51"/>
          <p:cNvGrpSpPr/>
          <p:nvPr/>
        </p:nvGrpSpPr>
        <p:grpSpPr>
          <a:xfrm>
            <a:off x="5261040" y="4199040"/>
            <a:ext cx="192960" cy="84600"/>
            <a:chOff x="5261040" y="4199040"/>
            <a:chExt cx="192960" cy="84600"/>
          </a:xfrm>
        </p:grpSpPr>
        <p:sp>
          <p:nvSpPr>
            <p:cNvPr id="515" name="CustomShape 52"/>
            <p:cNvSpPr/>
            <p:nvPr/>
          </p:nvSpPr>
          <p:spPr>
            <a:xfrm rot="5400000">
              <a:off x="5312520" y="414756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" name="CustomShape 53"/>
            <p:cNvSpPr/>
            <p:nvPr/>
          </p:nvSpPr>
          <p:spPr>
            <a:xfrm rot="5400000">
              <a:off x="5320440" y="414864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7" name="Group 54"/>
          <p:cNvGrpSpPr/>
          <p:nvPr/>
        </p:nvGrpSpPr>
        <p:grpSpPr>
          <a:xfrm>
            <a:off x="4407480" y="4212720"/>
            <a:ext cx="192960" cy="84600"/>
            <a:chOff x="4407480" y="4212720"/>
            <a:chExt cx="192960" cy="84600"/>
          </a:xfrm>
        </p:grpSpPr>
        <p:sp>
          <p:nvSpPr>
            <p:cNvPr id="518" name="CustomShape 55"/>
            <p:cNvSpPr/>
            <p:nvPr/>
          </p:nvSpPr>
          <p:spPr>
            <a:xfrm rot="5400000">
              <a:off x="4459320" y="416124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" name="CustomShape 56"/>
            <p:cNvSpPr/>
            <p:nvPr/>
          </p:nvSpPr>
          <p:spPr>
            <a:xfrm rot="5400000">
              <a:off x="4466880" y="416232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20" name="Group 57"/>
          <p:cNvGrpSpPr/>
          <p:nvPr/>
        </p:nvGrpSpPr>
        <p:grpSpPr>
          <a:xfrm>
            <a:off x="4060080" y="1545120"/>
            <a:ext cx="84600" cy="192960"/>
            <a:chOff x="4060080" y="1545120"/>
            <a:chExt cx="84600" cy="192960"/>
          </a:xfrm>
        </p:grpSpPr>
        <p:sp>
          <p:nvSpPr>
            <p:cNvPr id="521" name="CustomShape 58"/>
            <p:cNvSpPr/>
            <p:nvPr/>
          </p:nvSpPr>
          <p:spPr>
            <a:xfrm>
              <a:off x="4060080" y="155052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" name="CustomShape 59"/>
            <p:cNvSpPr/>
            <p:nvPr/>
          </p:nvSpPr>
          <p:spPr>
            <a:xfrm>
              <a:off x="4069440" y="154512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23" name="Group 60"/>
          <p:cNvGrpSpPr/>
          <p:nvPr/>
        </p:nvGrpSpPr>
        <p:grpSpPr>
          <a:xfrm>
            <a:off x="4407480" y="4820040"/>
            <a:ext cx="192960" cy="84600"/>
            <a:chOff x="4407480" y="4820040"/>
            <a:chExt cx="192960" cy="84600"/>
          </a:xfrm>
        </p:grpSpPr>
        <p:sp>
          <p:nvSpPr>
            <p:cNvPr id="524" name="CustomShape 61"/>
            <p:cNvSpPr/>
            <p:nvPr/>
          </p:nvSpPr>
          <p:spPr>
            <a:xfrm rot="5400000">
              <a:off x="4459320" y="476856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5" name="CustomShape 62"/>
            <p:cNvSpPr/>
            <p:nvPr/>
          </p:nvSpPr>
          <p:spPr>
            <a:xfrm rot="5400000">
              <a:off x="4466880" y="476964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26" name="Group 63"/>
          <p:cNvGrpSpPr/>
          <p:nvPr/>
        </p:nvGrpSpPr>
        <p:grpSpPr>
          <a:xfrm>
            <a:off x="5257080" y="4810680"/>
            <a:ext cx="192960" cy="84600"/>
            <a:chOff x="5257080" y="4810680"/>
            <a:chExt cx="192960" cy="84600"/>
          </a:xfrm>
        </p:grpSpPr>
        <p:sp>
          <p:nvSpPr>
            <p:cNvPr id="527" name="CustomShape 64"/>
            <p:cNvSpPr/>
            <p:nvPr/>
          </p:nvSpPr>
          <p:spPr>
            <a:xfrm rot="5400000">
              <a:off x="5308560" y="4759200"/>
              <a:ext cx="84600" cy="1875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8" name="CustomShape 65"/>
            <p:cNvSpPr/>
            <p:nvPr/>
          </p:nvSpPr>
          <p:spPr>
            <a:xfrm rot="5400000">
              <a:off x="5316480" y="4760280"/>
              <a:ext cx="73800" cy="19296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29" name="CustomShape 66"/>
          <p:cNvSpPr/>
          <p:nvPr/>
        </p:nvSpPr>
        <p:spPr>
          <a:xfrm>
            <a:off x="3569400" y="1328760"/>
            <a:ext cx="41508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530" name="CustomShape 67"/>
          <p:cNvSpPr/>
          <p:nvPr/>
        </p:nvSpPr>
        <p:spPr>
          <a:xfrm>
            <a:off x="3547440" y="1848600"/>
            <a:ext cx="533880" cy="2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N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531" name="CustomShape 68"/>
          <p:cNvSpPr/>
          <p:nvPr/>
        </p:nvSpPr>
        <p:spPr>
          <a:xfrm rot="16200000">
            <a:off x="3196800" y="2388240"/>
            <a:ext cx="48384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32" name="CustomShape 69"/>
          <p:cNvSpPr/>
          <p:nvPr/>
        </p:nvSpPr>
        <p:spPr>
          <a:xfrm rot="16200000">
            <a:off x="3080160" y="1410120"/>
            <a:ext cx="71568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33" name="CustomShape 70"/>
          <p:cNvSpPr/>
          <p:nvPr/>
        </p:nvSpPr>
        <p:spPr>
          <a:xfrm>
            <a:off x="4428000" y="1478520"/>
            <a:ext cx="529200" cy="270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 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34" name="CustomShape 71"/>
          <p:cNvSpPr/>
          <p:nvPr/>
        </p:nvSpPr>
        <p:spPr>
          <a:xfrm>
            <a:off x="4111560" y="1368000"/>
            <a:ext cx="580320" cy="1090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CustomShape 72"/>
          <p:cNvSpPr/>
          <p:nvPr/>
        </p:nvSpPr>
        <p:spPr>
          <a:xfrm>
            <a:off x="3983400" y="920160"/>
            <a:ext cx="2732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ca-E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536" name="CustomShape 73"/>
          <p:cNvSpPr/>
          <p:nvPr/>
        </p:nvSpPr>
        <p:spPr>
          <a:xfrm>
            <a:off x="4058280" y="1400400"/>
            <a:ext cx="91440" cy="1022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CustomShape 74"/>
          <p:cNvSpPr/>
          <p:nvPr/>
        </p:nvSpPr>
        <p:spPr>
          <a:xfrm>
            <a:off x="4425480" y="1981080"/>
            <a:ext cx="559800" cy="270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N 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38" name="CustomShape 75"/>
          <p:cNvSpPr/>
          <p:nvPr/>
        </p:nvSpPr>
        <p:spPr>
          <a:xfrm>
            <a:off x="4124520" y="1870920"/>
            <a:ext cx="580320" cy="1090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CustomShape 76"/>
          <p:cNvSpPr/>
          <p:nvPr/>
        </p:nvSpPr>
        <p:spPr>
          <a:xfrm>
            <a:off x="4429800" y="2582640"/>
            <a:ext cx="547560" cy="270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 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40" name="CustomShape 77"/>
          <p:cNvSpPr/>
          <p:nvPr/>
        </p:nvSpPr>
        <p:spPr>
          <a:xfrm>
            <a:off x="4122720" y="2472120"/>
            <a:ext cx="580320" cy="1090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CustomShape 78"/>
          <p:cNvSpPr/>
          <p:nvPr/>
        </p:nvSpPr>
        <p:spPr>
          <a:xfrm>
            <a:off x="4422600" y="3077280"/>
            <a:ext cx="561240" cy="270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 /</a:t>
            </a: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42" name="CustomShape 79"/>
          <p:cNvSpPr/>
          <p:nvPr/>
        </p:nvSpPr>
        <p:spPr>
          <a:xfrm>
            <a:off x="4122720" y="2966760"/>
            <a:ext cx="580320" cy="1090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ce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ustomShape 1"/>
          <p:cNvSpPr/>
          <p:nvPr/>
        </p:nvSpPr>
        <p:spPr>
          <a:xfrm>
            <a:off x="1551240" y="929520"/>
            <a:ext cx="3507480" cy="465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4" name="Picture 2" descr=""/>
          <p:cNvPicPr/>
          <p:nvPr/>
        </p:nvPicPr>
        <p:blipFill>
          <a:blip r:embed="rId1"/>
          <a:stretch/>
        </p:blipFill>
        <p:spPr>
          <a:xfrm>
            <a:off x="1558440" y="1323000"/>
            <a:ext cx="2953800" cy="4092480"/>
          </a:xfrm>
          <a:prstGeom prst="rect">
            <a:avLst/>
          </a:prstGeom>
          <a:ln>
            <a:noFill/>
          </a:ln>
        </p:spPr>
      </p:pic>
      <p:sp>
        <p:nvSpPr>
          <p:cNvPr id="545" name="CustomShape 2"/>
          <p:cNvSpPr/>
          <p:nvPr/>
        </p:nvSpPr>
        <p:spPr>
          <a:xfrm>
            <a:off x="3298680" y="934920"/>
            <a:ext cx="3627000" cy="465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CustomShape 3"/>
          <p:cNvSpPr/>
          <p:nvPr/>
        </p:nvSpPr>
        <p:spPr>
          <a:xfrm>
            <a:off x="4906080" y="3101040"/>
            <a:ext cx="486720" cy="270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</a:t>
            </a:r>
            <a:r>
              <a:rPr b="0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47" name="CustomShape 4"/>
          <p:cNvSpPr/>
          <p:nvPr/>
        </p:nvSpPr>
        <p:spPr>
          <a:xfrm>
            <a:off x="3909240" y="920160"/>
            <a:ext cx="405720" cy="2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ca-E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min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548" name="CustomShape 5"/>
          <p:cNvSpPr/>
          <p:nvPr/>
        </p:nvSpPr>
        <p:spPr>
          <a:xfrm>
            <a:off x="4866840" y="1535040"/>
            <a:ext cx="564480" cy="270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49" name="CustomShape 6"/>
          <p:cNvSpPr/>
          <p:nvPr/>
        </p:nvSpPr>
        <p:spPr>
          <a:xfrm>
            <a:off x="3874320" y="3101040"/>
            <a:ext cx="483480" cy="270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</a:t>
            </a:r>
            <a:r>
              <a:rPr b="0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50" name="CustomShape 7"/>
          <p:cNvSpPr/>
          <p:nvPr/>
        </p:nvSpPr>
        <p:spPr>
          <a:xfrm>
            <a:off x="4374720" y="3227760"/>
            <a:ext cx="507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CustomShape 8"/>
          <p:cNvSpPr/>
          <p:nvPr/>
        </p:nvSpPr>
        <p:spPr>
          <a:xfrm>
            <a:off x="4906080" y="2635560"/>
            <a:ext cx="486720" cy="270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</a:t>
            </a:r>
            <a:r>
              <a:rPr b="0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52" name="CustomShape 9"/>
          <p:cNvSpPr/>
          <p:nvPr/>
        </p:nvSpPr>
        <p:spPr>
          <a:xfrm>
            <a:off x="3874320" y="2635560"/>
            <a:ext cx="483480" cy="270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</a:t>
            </a:r>
            <a:r>
              <a:rPr b="0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53" name="CustomShape 10"/>
          <p:cNvSpPr/>
          <p:nvPr/>
        </p:nvSpPr>
        <p:spPr>
          <a:xfrm>
            <a:off x="4374720" y="2762280"/>
            <a:ext cx="507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CustomShape 11"/>
          <p:cNvSpPr/>
          <p:nvPr/>
        </p:nvSpPr>
        <p:spPr>
          <a:xfrm>
            <a:off x="4116600" y="2889360"/>
            <a:ext cx="360" cy="2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CustomShape 12"/>
          <p:cNvSpPr/>
          <p:nvPr/>
        </p:nvSpPr>
        <p:spPr>
          <a:xfrm rot="16200000">
            <a:off x="3196800" y="2388240"/>
            <a:ext cx="48384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56" name="CustomShape 13"/>
          <p:cNvSpPr/>
          <p:nvPr/>
        </p:nvSpPr>
        <p:spPr>
          <a:xfrm rot="16200000">
            <a:off x="3080160" y="1410120"/>
            <a:ext cx="71568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57" name="CustomShape 14"/>
          <p:cNvSpPr/>
          <p:nvPr/>
        </p:nvSpPr>
        <p:spPr>
          <a:xfrm>
            <a:off x="4112640" y="1197360"/>
            <a:ext cx="288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CustomShape 15"/>
          <p:cNvSpPr/>
          <p:nvPr/>
        </p:nvSpPr>
        <p:spPr>
          <a:xfrm>
            <a:off x="3835440" y="1535760"/>
            <a:ext cx="561240" cy="270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59" name="CustomShape 16"/>
          <p:cNvSpPr/>
          <p:nvPr/>
        </p:nvSpPr>
        <p:spPr>
          <a:xfrm flipV="1">
            <a:off x="4420440" y="1659600"/>
            <a:ext cx="421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CustomShape 17"/>
          <p:cNvSpPr/>
          <p:nvPr/>
        </p:nvSpPr>
        <p:spPr>
          <a:xfrm>
            <a:off x="4899960" y="2013840"/>
            <a:ext cx="498960" cy="270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N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61" name="CustomShape 18"/>
          <p:cNvSpPr/>
          <p:nvPr/>
        </p:nvSpPr>
        <p:spPr>
          <a:xfrm>
            <a:off x="3868200" y="2013840"/>
            <a:ext cx="495720" cy="270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N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62" name="CustomShape 19"/>
          <p:cNvSpPr/>
          <p:nvPr/>
        </p:nvSpPr>
        <p:spPr>
          <a:xfrm>
            <a:off x="4381920" y="2140920"/>
            <a:ext cx="500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CustomShape 20"/>
          <p:cNvSpPr/>
          <p:nvPr/>
        </p:nvSpPr>
        <p:spPr>
          <a:xfrm>
            <a:off x="4116600" y="2267640"/>
            <a:ext cx="360" cy="36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CustomShape 21"/>
          <p:cNvSpPr/>
          <p:nvPr/>
        </p:nvSpPr>
        <p:spPr>
          <a:xfrm>
            <a:off x="4532400" y="2293200"/>
            <a:ext cx="2487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65" name="CustomShape 22"/>
          <p:cNvSpPr/>
          <p:nvPr/>
        </p:nvSpPr>
        <p:spPr>
          <a:xfrm flipH="1">
            <a:off x="4114440" y="1789560"/>
            <a:ext cx="360" cy="22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1962</TotalTime>
  <Application>LibreOffice/6.0.7.3$Linux_X86_64 LibreOffice_project/00m0$Build-3</Application>
  <Words>459</Words>
  <Paragraphs>168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2018-10-05T15:29:55Z</dcterms:created>
  <dc:creator>Miquel Decaceres</dc:creator>
  <dc:description/>
  <dc:language>ca-ES</dc:language>
  <cp:lastModifiedBy/>
  <dcterms:modified xsi:type="dcterms:W3CDTF">2020-03-18T10:27:48Z</dcterms:modified>
  <cp:revision>97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