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1" r:id="rId4"/>
    <p:sldId id="262" r:id="rId5"/>
    <p:sldId id="258" r:id="rId6"/>
    <p:sldId id="259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8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8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7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8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0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9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1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C411-F96B-413D-814B-89EB0AAF7601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5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>
            <a:endCxn id="10" idx="4"/>
          </p:cNvCxnSpPr>
          <p:nvPr/>
        </p:nvCxnSpPr>
        <p:spPr>
          <a:xfrm>
            <a:off x="4113764" y="3331029"/>
            <a:ext cx="0" cy="53904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>
            <a:stCxn id="11" idx="2"/>
            <a:endCxn id="10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>
            <a:stCxn id="16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>
            <a:stCxn id="21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S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34" name="Rectángulo 33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S</a:t>
            </a:r>
            <a:endParaRPr lang="es-ES" sz="1200" i="1" dirty="0"/>
          </a:p>
        </p:txBody>
      </p:sp>
      <p:cxnSp>
        <p:nvCxnSpPr>
          <p:cNvPr id="35" name="Conector recto de flecha 34"/>
          <p:cNvCxnSpPr>
            <a:stCxn id="101" idx="2"/>
            <a:endCxn id="10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9" name="Rectángulo 38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40" name="Rectángulo 39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S</a:t>
            </a:r>
            <a:endParaRPr lang="es-ES" sz="1200" i="1" dirty="0"/>
          </a:p>
        </p:txBody>
      </p:sp>
      <p:cxnSp>
        <p:nvCxnSpPr>
          <p:cNvPr id="151" name="Conector angular 150"/>
          <p:cNvCxnSpPr>
            <a:stCxn id="10" idx="4"/>
            <a:endCxn id="109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88" name="Grupo 87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89" name="Rectángulo 8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orma libre 9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upo 92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94" name="Rectángulo 9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rma libre 9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o 95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97" name="Rectángulo 96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rma libre 9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upo 99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01" name="Rectángulo 10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orma libre 10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o 107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09" name="Rectángulo 10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orma libre 10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upo 110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12" name="Rectángulo 11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orma libre 11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ángulo 75"/>
          <p:cNvSpPr/>
          <p:nvPr/>
        </p:nvSpPr>
        <p:spPr>
          <a:xfrm>
            <a:off x="3981008" y="3058137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s-ES" sz="1200" i="1" dirty="0"/>
          </a:p>
        </p:txBody>
      </p:sp>
    </p:spTree>
    <p:extLst>
      <p:ext uri="{BB962C8B-B14F-4D97-AF65-F5344CB8AC3E}">
        <p14:creationId xmlns:p14="http://schemas.microsoft.com/office/powerpoint/2010/main" val="94406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>
            <a:endCxn id="10" idx="4"/>
          </p:cNvCxnSpPr>
          <p:nvPr/>
        </p:nvCxnSpPr>
        <p:spPr>
          <a:xfrm>
            <a:off x="4113764" y="1266376"/>
            <a:ext cx="0" cy="2603699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>
            <a:stCxn id="11" idx="2"/>
            <a:endCxn id="10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>
            <a:stCxn id="16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>
            <a:stCxn id="21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S</a:t>
            </a:r>
          </a:p>
        </p:txBody>
      </p:sp>
      <p:sp>
        <p:nvSpPr>
          <p:cNvPr id="29" name="CuadroTexto 28"/>
          <p:cNvSpPr txBox="1"/>
          <p:nvPr/>
        </p:nvSpPr>
        <p:spPr>
          <a:xfrm rot="16200000">
            <a:off x="3211164" y="239029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34" name="Rectángulo 33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S</a:t>
            </a:r>
            <a:endParaRPr lang="es-ES" sz="1200" i="1" dirty="0"/>
          </a:p>
        </p:txBody>
      </p:sp>
      <p:cxnSp>
        <p:nvCxnSpPr>
          <p:cNvPr id="35" name="Conector recto de flecha 34"/>
          <p:cNvCxnSpPr>
            <a:stCxn id="101" idx="2"/>
            <a:endCxn id="10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9" name="Rectángulo 38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40" name="Rectángulo 39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S</a:t>
            </a:r>
            <a:endParaRPr lang="es-ES" sz="1200" i="1" dirty="0"/>
          </a:p>
        </p:txBody>
      </p:sp>
      <p:sp>
        <p:nvSpPr>
          <p:cNvPr id="144" name="CuadroTexto 143"/>
          <p:cNvSpPr txBox="1"/>
          <p:nvPr/>
        </p:nvSpPr>
        <p:spPr>
          <a:xfrm rot="16200000">
            <a:off x="3086025" y="1388500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cxnSp>
        <p:nvCxnSpPr>
          <p:cNvPr id="151" name="Conector angular 150"/>
          <p:cNvCxnSpPr>
            <a:stCxn id="10" idx="4"/>
            <a:endCxn id="109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88" name="Grupo 87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89" name="Rectángulo 8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orma libre 9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upo 92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94" name="Rectángulo 9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rma libre 9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o 95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97" name="Rectángulo 96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rma libre 9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upo 99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01" name="Rectángulo 10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orma libre 10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o 107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09" name="Rectángulo 10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orma libre 10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upo 110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12" name="Rectángulo 11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orma libre 11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3980724" y="989377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s-ES" sz="1200" i="1" dirty="0"/>
          </a:p>
        </p:txBody>
      </p:sp>
      <p:sp>
        <p:nvSpPr>
          <p:cNvPr id="63" name="Elipse 62"/>
          <p:cNvSpPr/>
          <p:nvPr/>
        </p:nvSpPr>
        <p:spPr>
          <a:xfrm>
            <a:off x="4066317" y="1909302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3525590" y="1848479"/>
            <a:ext cx="5790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N</a:t>
            </a:r>
            <a:endParaRPr lang="es-ES" sz="11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3633833" y="216794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3532208" y="2915240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100" dirty="0"/>
          </a:p>
        </p:txBody>
      </p:sp>
      <p:sp>
        <p:nvSpPr>
          <p:cNvPr id="68" name="Rectángulo 67"/>
          <p:cNvSpPr/>
          <p:nvPr/>
        </p:nvSpPr>
        <p:spPr>
          <a:xfrm>
            <a:off x="3532208" y="2395139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100" dirty="0"/>
          </a:p>
        </p:txBody>
      </p:sp>
      <p:grpSp>
        <p:nvGrpSpPr>
          <p:cNvPr id="70" name="Grupo 69"/>
          <p:cNvGrpSpPr/>
          <p:nvPr/>
        </p:nvGrpSpPr>
        <p:grpSpPr>
          <a:xfrm>
            <a:off x="4072354" y="2035189"/>
            <a:ext cx="85827" cy="194077"/>
            <a:chOff x="4444518" y="2422566"/>
            <a:chExt cx="85827" cy="194077"/>
          </a:xfrm>
        </p:grpSpPr>
        <p:sp>
          <p:nvSpPr>
            <p:cNvPr id="71" name="Rectángulo 7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orma libre 7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Elipse 72"/>
          <p:cNvSpPr/>
          <p:nvPr/>
        </p:nvSpPr>
        <p:spPr>
          <a:xfrm>
            <a:off x="4066317" y="2504830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7" name="Grupo 76"/>
          <p:cNvGrpSpPr/>
          <p:nvPr/>
        </p:nvGrpSpPr>
        <p:grpSpPr>
          <a:xfrm>
            <a:off x="4072354" y="2630717"/>
            <a:ext cx="85827" cy="194077"/>
            <a:chOff x="4444518" y="2422566"/>
            <a:chExt cx="85827" cy="194077"/>
          </a:xfrm>
        </p:grpSpPr>
        <p:sp>
          <p:nvSpPr>
            <p:cNvPr id="78" name="Rectángulo 77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orma libre 7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Elipse 79"/>
          <p:cNvSpPr/>
          <p:nvPr/>
        </p:nvSpPr>
        <p:spPr>
          <a:xfrm>
            <a:off x="4066317" y="2997407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1" name="Grupo 80"/>
          <p:cNvGrpSpPr/>
          <p:nvPr/>
        </p:nvGrpSpPr>
        <p:grpSpPr>
          <a:xfrm>
            <a:off x="4072354" y="3123294"/>
            <a:ext cx="85827" cy="194077"/>
            <a:chOff x="4444518" y="2422566"/>
            <a:chExt cx="85827" cy="194077"/>
          </a:xfrm>
        </p:grpSpPr>
        <p:sp>
          <p:nvSpPr>
            <p:cNvPr id="82" name="Rectángulo 8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orma libre 8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3559346" y="1328700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leaf</a:t>
            </a:r>
            <a:endParaRPr lang="es-ES" sz="1100" dirty="0"/>
          </a:p>
        </p:txBody>
      </p:sp>
      <p:grpSp>
        <p:nvGrpSpPr>
          <p:cNvPr id="106" name="Grupo 105"/>
          <p:cNvGrpSpPr/>
          <p:nvPr/>
        </p:nvGrpSpPr>
        <p:grpSpPr>
          <a:xfrm>
            <a:off x="4067761" y="1583719"/>
            <a:ext cx="85827" cy="194077"/>
            <a:chOff x="4444518" y="2422566"/>
            <a:chExt cx="85827" cy="194077"/>
          </a:xfrm>
        </p:grpSpPr>
        <p:sp>
          <p:nvSpPr>
            <p:cNvPr id="114" name="Rectángulo 11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orma libre 11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Elipse 115"/>
          <p:cNvSpPr/>
          <p:nvPr/>
        </p:nvSpPr>
        <p:spPr>
          <a:xfrm>
            <a:off x="4073432" y="1431625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95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>
            <a:endCxn id="10" idx="4"/>
          </p:cNvCxnSpPr>
          <p:nvPr/>
        </p:nvCxnSpPr>
        <p:spPr>
          <a:xfrm>
            <a:off x="4113764" y="1266376"/>
            <a:ext cx="0" cy="2603699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>
            <a:stCxn id="11" idx="2"/>
            <a:endCxn id="10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>
            <a:stCxn id="16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>
            <a:stCxn id="21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S</a:t>
            </a:r>
          </a:p>
        </p:txBody>
      </p:sp>
      <p:sp>
        <p:nvSpPr>
          <p:cNvPr id="29" name="CuadroTexto 28"/>
          <p:cNvSpPr txBox="1"/>
          <p:nvPr/>
        </p:nvSpPr>
        <p:spPr>
          <a:xfrm rot="16200000">
            <a:off x="3211164" y="239029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34" name="Rectángulo 33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S</a:t>
            </a:r>
            <a:endParaRPr lang="es-ES" sz="1200" i="1" dirty="0"/>
          </a:p>
        </p:txBody>
      </p:sp>
      <p:cxnSp>
        <p:nvCxnSpPr>
          <p:cNvPr id="35" name="Conector recto de flecha 34"/>
          <p:cNvCxnSpPr>
            <a:stCxn id="101" idx="2"/>
            <a:endCxn id="10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9" name="Rectángulo 38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40" name="Rectángulo 39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S</a:t>
            </a:r>
            <a:endParaRPr lang="es-ES" sz="1200" i="1" dirty="0"/>
          </a:p>
        </p:txBody>
      </p:sp>
      <p:sp>
        <p:nvSpPr>
          <p:cNvPr id="144" name="CuadroTexto 143"/>
          <p:cNvSpPr txBox="1"/>
          <p:nvPr/>
        </p:nvSpPr>
        <p:spPr>
          <a:xfrm rot="16200000">
            <a:off x="3086025" y="1388500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cxnSp>
        <p:nvCxnSpPr>
          <p:cNvPr id="151" name="Conector angular 150"/>
          <p:cNvCxnSpPr>
            <a:stCxn id="10" idx="4"/>
            <a:endCxn id="109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88" name="Grupo 87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89" name="Rectángulo 8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orma libre 9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upo 92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94" name="Rectángulo 9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rma libre 9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o 95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97" name="Rectángulo 96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rma libre 9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upo 99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01" name="Rectángulo 10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orma libre 10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o 107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09" name="Rectángulo 10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orma libre 10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upo 110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12" name="Rectángulo 11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orma libre 11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3980724" y="989377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s-ES" sz="1200" i="1" dirty="0"/>
          </a:p>
        </p:txBody>
      </p:sp>
      <p:sp>
        <p:nvSpPr>
          <p:cNvPr id="63" name="Elipse 62"/>
          <p:cNvSpPr/>
          <p:nvPr/>
        </p:nvSpPr>
        <p:spPr>
          <a:xfrm>
            <a:off x="4066317" y="1909302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3525590" y="1848479"/>
            <a:ext cx="5790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2</a:t>
            </a:r>
            <a:endParaRPr lang="es-ES" sz="1100" dirty="0"/>
          </a:p>
        </p:txBody>
      </p:sp>
      <p:sp>
        <p:nvSpPr>
          <p:cNvPr id="67" name="Rectángulo 66"/>
          <p:cNvSpPr/>
          <p:nvPr/>
        </p:nvSpPr>
        <p:spPr>
          <a:xfrm>
            <a:off x="3532208" y="2672867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100" dirty="0"/>
          </a:p>
        </p:txBody>
      </p:sp>
      <p:grpSp>
        <p:nvGrpSpPr>
          <p:cNvPr id="77" name="Grupo 76"/>
          <p:cNvGrpSpPr/>
          <p:nvPr/>
        </p:nvGrpSpPr>
        <p:grpSpPr>
          <a:xfrm>
            <a:off x="4072354" y="2245123"/>
            <a:ext cx="85827" cy="194077"/>
            <a:chOff x="4444518" y="2422566"/>
            <a:chExt cx="85827" cy="194077"/>
          </a:xfrm>
        </p:grpSpPr>
        <p:sp>
          <p:nvSpPr>
            <p:cNvPr id="78" name="Rectángulo 77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orma libre 7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Elipse 79"/>
          <p:cNvSpPr/>
          <p:nvPr/>
        </p:nvSpPr>
        <p:spPr>
          <a:xfrm>
            <a:off x="4066317" y="2755034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1" name="Grupo 80"/>
          <p:cNvGrpSpPr/>
          <p:nvPr/>
        </p:nvGrpSpPr>
        <p:grpSpPr>
          <a:xfrm>
            <a:off x="4072354" y="3123294"/>
            <a:ext cx="85827" cy="194077"/>
            <a:chOff x="4444518" y="2422566"/>
            <a:chExt cx="85827" cy="194077"/>
          </a:xfrm>
        </p:grpSpPr>
        <p:sp>
          <p:nvSpPr>
            <p:cNvPr id="82" name="Rectángulo 8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orma libre 8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3559346" y="1328700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leaf</a:t>
            </a:r>
            <a:endParaRPr lang="es-ES" sz="1100" dirty="0"/>
          </a:p>
        </p:txBody>
      </p:sp>
      <p:grpSp>
        <p:nvGrpSpPr>
          <p:cNvPr id="106" name="Grupo 105"/>
          <p:cNvGrpSpPr/>
          <p:nvPr/>
        </p:nvGrpSpPr>
        <p:grpSpPr>
          <a:xfrm>
            <a:off x="4067761" y="1583719"/>
            <a:ext cx="85827" cy="194077"/>
            <a:chOff x="4444518" y="2422566"/>
            <a:chExt cx="85827" cy="194077"/>
          </a:xfrm>
        </p:grpSpPr>
        <p:sp>
          <p:nvSpPr>
            <p:cNvPr id="114" name="Rectángulo 11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orma libre 11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Elipse 115"/>
          <p:cNvSpPr/>
          <p:nvPr/>
        </p:nvSpPr>
        <p:spPr>
          <a:xfrm>
            <a:off x="4073432" y="1431625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9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336511" y="936172"/>
            <a:ext cx="3627995" cy="4554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764060" y="2384397"/>
            <a:ext cx="1453172" cy="802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7" name="Conector recto de flecha 6"/>
          <p:cNvCxnSpPr>
            <a:stCxn id="87" idx="4"/>
            <a:endCxn id="10" idx="4"/>
          </p:cNvCxnSpPr>
          <p:nvPr/>
        </p:nvCxnSpPr>
        <p:spPr>
          <a:xfrm>
            <a:off x="4109014" y="2826777"/>
            <a:ext cx="4750" cy="104329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>
            <a:stCxn id="11" idx="2"/>
            <a:endCxn id="10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>
            <a:stCxn id="16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>
            <a:stCxn id="21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S</a:t>
            </a:r>
          </a:p>
        </p:txBody>
      </p:sp>
      <p:sp>
        <p:nvSpPr>
          <p:cNvPr id="29" name="CuadroTexto 28"/>
          <p:cNvSpPr txBox="1"/>
          <p:nvPr/>
        </p:nvSpPr>
        <p:spPr>
          <a:xfrm rot="16200000">
            <a:off x="3211164" y="239029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34" name="Rectángulo 33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S</a:t>
            </a:r>
            <a:endParaRPr lang="es-ES" sz="1200" i="1" dirty="0"/>
          </a:p>
        </p:txBody>
      </p:sp>
      <p:cxnSp>
        <p:nvCxnSpPr>
          <p:cNvPr id="35" name="Conector recto de flecha 34"/>
          <p:cNvCxnSpPr>
            <a:stCxn id="101" idx="2"/>
            <a:endCxn id="10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9" name="Rectángulo 38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40" name="Rectángulo 39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S</a:t>
            </a:r>
            <a:endParaRPr lang="es-ES" sz="1200" i="1" dirty="0"/>
          </a:p>
        </p:txBody>
      </p:sp>
      <p:sp>
        <p:nvSpPr>
          <p:cNvPr id="144" name="CuadroTexto 143"/>
          <p:cNvSpPr txBox="1"/>
          <p:nvPr/>
        </p:nvSpPr>
        <p:spPr>
          <a:xfrm rot="16200000">
            <a:off x="3086025" y="1388500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cxnSp>
        <p:nvCxnSpPr>
          <p:cNvPr id="151" name="Conector angular 150"/>
          <p:cNvCxnSpPr>
            <a:stCxn id="10" idx="4"/>
            <a:endCxn id="109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88" name="Grupo 87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89" name="Rectángulo 8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orma libre 9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upo 92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94" name="Rectángulo 9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rma libre 9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o 95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97" name="Rectángulo 96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rma libre 9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upo 99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01" name="Rectángulo 10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orma libre 10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o 107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09" name="Rectángulo 10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orma libre 10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upo 110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12" name="Rectángulo 11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orma libre 11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ángulo 63"/>
          <p:cNvSpPr/>
          <p:nvPr/>
        </p:nvSpPr>
        <p:spPr>
          <a:xfrm>
            <a:off x="3525590" y="1848479"/>
            <a:ext cx="5790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2</a:t>
            </a:r>
            <a:endParaRPr lang="es-ES" sz="1100" dirty="0"/>
          </a:p>
        </p:txBody>
      </p:sp>
      <p:sp>
        <p:nvSpPr>
          <p:cNvPr id="67" name="Rectángulo 66"/>
          <p:cNvSpPr/>
          <p:nvPr/>
        </p:nvSpPr>
        <p:spPr>
          <a:xfrm>
            <a:off x="4096412" y="2615729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r>
              <a:rPr lang="en-GB" sz="1100" dirty="0" smtClean="0">
                <a:latin typeface="Times New Roman" panose="02020603050405020304" pitchFamily="18" charset="0"/>
                <a:ea typeface="MS Mincho"/>
              </a:rPr>
              <a:t>=</a:t>
            </a:r>
            <a:r>
              <a:rPr lang="en-GB" sz="1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apo,</a:t>
            </a:r>
            <a:r>
              <a:rPr lang="en-GB" sz="1100" i="1" baseline="-25000" dirty="0" err="1" smtClean="0">
                <a:latin typeface="Times New Roman" panose="02020603050405020304" pitchFamily="18" charset="0"/>
                <a:ea typeface="MS Mincho"/>
              </a:rPr>
              <a:t>stem</a:t>
            </a:r>
            <a:endParaRPr lang="es-ES" sz="1100" i="1" dirty="0"/>
          </a:p>
        </p:txBody>
      </p:sp>
      <p:grpSp>
        <p:nvGrpSpPr>
          <p:cNvPr id="81" name="Grupo 80"/>
          <p:cNvGrpSpPr/>
          <p:nvPr/>
        </p:nvGrpSpPr>
        <p:grpSpPr>
          <a:xfrm>
            <a:off x="4064668" y="3254742"/>
            <a:ext cx="85827" cy="194077"/>
            <a:chOff x="4444518" y="2422566"/>
            <a:chExt cx="85827" cy="194077"/>
          </a:xfrm>
        </p:grpSpPr>
        <p:sp>
          <p:nvSpPr>
            <p:cNvPr id="82" name="Rectángulo 8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orma libre 8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3559346" y="1328700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leaf</a:t>
            </a:r>
            <a:endParaRPr lang="es-ES" sz="1100" dirty="0"/>
          </a:p>
        </p:txBody>
      </p:sp>
      <p:sp>
        <p:nvSpPr>
          <p:cNvPr id="68" name="Rectángulo 67"/>
          <p:cNvSpPr/>
          <p:nvPr/>
        </p:nvSpPr>
        <p:spPr>
          <a:xfrm>
            <a:off x="5743490" y="1372789"/>
            <a:ext cx="73269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symp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leaf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5747537" y="2368135"/>
            <a:ext cx="710257" cy="8233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8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/>
            <a:endParaRPr lang="en-GB" sz="800" dirty="0" smtClean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symp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stem</a:t>
            </a:r>
          </a:p>
          <a:p>
            <a:pPr algn="ctr"/>
            <a:endParaRPr lang="en-GB" sz="1050" baseline="-25000" dirty="0" smtClean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algn="ctr"/>
            <a:endParaRPr lang="en-GB" sz="1050" baseline="-25000" dirty="0" smtClean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algn="ctr"/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72" name="Conector recto de flecha 71"/>
          <p:cNvCxnSpPr>
            <a:stCxn id="2" idx="3"/>
            <a:endCxn id="69" idx="1"/>
          </p:cNvCxnSpPr>
          <p:nvPr/>
        </p:nvCxnSpPr>
        <p:spPr>
          <a:xfrm flipV="1">
            <a:off x="5217232" y="2779786"/>
            <a:ext cx="530305" cy="58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69" idx="0"/>
            <a:endCxn id="68" idx="2"/>
          </p:cNvCxnSpPr>
          <p:nvPr/>
        </p:nvCxnSpPr>
        <p:spPr>
          <a:xfrm flipV="1">
            <a:off x="6102666" y="1626705"/>
            <a:ext cx="7174" cy="7414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6077058" y="1875043"/>
            <a:ext cx="5789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i="1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ver</a:t>
            </a:r>
            <a:endParaRPr lang="es-ES" sz="1050" i="1" baseline="-25000" dirty="0"/>
          </a:p>
        </p:txBody>
      </p:sp>
      <p:sp>
        <p:nvSpPr>
          <p:cNvPr id="85" name="Rectángulo 84"/>
          <p:cNvSpPr/>
          <p:nvPr/>
        </p:nvSpPr>
        <p:spPr>
          <a:xfrm>
            <a:off x="5204901" y="2488133"/>
            <a:ext cx="62696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lat, stem</a:t>
            </a:r>
            <a:endParaRPr lang="es-ES" sz="1050" i="1" baseline="-25000" dirty="0"/>
          </a:p>
        </p:txBody>
      </p:sp>
      <p:cxnSp>
        <p:nvCxnSpPr>
          <p:cNvPr id="86" name="Conector recto de flecha 85"/>
          <p:cNvCxnSpPr>
            <a:stCxn id="87" idx="0"/>
          </p:cNvCxnSpPr>
          <p:nvPr/>
        </p:nvCxnSpPr>
        <p:spPr>
          <a:xfrm flipH="1" flipV="1">
            <a:off x="4105439" y="1195266"/>
            <a:ext cx="3575" cy="1528037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4066317" y="1950123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7" name="Grupo 76"/>
          <p:cNvGrpSpPr/>
          <p:nvPr/>
        </p:nvGrpSpPr>
        <p:grpSpPr>
          <a:xfrm>
            <a:off x="4065250" y="2133609"/>
            <a:ext cx="85827" cy="194077"/>
            <a:chOff x="4444518" y="2422566"/>
            <a:chExt cx="85827" cy="194077"/>
          </a:xfrm>
        </p:grpSpPr>
        <p:sp>
          <p:nvSpPr>
            <p:cNvPr id="78" name="Rectángulo 77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orma libre 7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4067761" y="1598467"/>
            <a:ext cx="85827" cy="194077"/>
            <a:chOff x="4444518" y="2422566"/>
            <a:chExt cx="85827" cy="194077"/>
          </a:xfrm>
        </p:grpSpPr>
        <p:sp>
          <p:nvSpPr>
            <p:cNvPr id="114" name="Rectángulo 11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orma libre 11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Elipse 115"/>
          <p:cNvSpPr/>
          <p:nvPr/>
        </p:nvSpPr>
        <p:spPr>
          <a:xfrm>
            <a:off x="4065268" y="1398969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Elipse 86"/>
          <p:cNvSpPr/>
          <p:nvPr/>
        </p:nvSpPr>
        <p:spPr>
          <a:xfrm>
            <a:off x="4062740" y="2723303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8" name="Rectángulo 97"/>
          <p:cNvSpPr/>
          <p:nvPr/>
        </p:nvSpPr>
        <p:spPr>
          <a:xfrm>
            <a:off x="4101706" y="2875269"/>
            <a:ext cx="6069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i="1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stem,in</a:t>
            </a:r>
            <a:endParaRPr lang="es-ES" sz="1050" i="1" baseline="-25000" dirty="0"/>
          </a:p>
        </p:txBody>
      </p:sp>
      <p:sp>
        <p:nvSpPr>
          <p:cNvPr id="104" name="Rectángulo 103"/>
          <p:cNvSpPr/>
          <p:nvPr/>
        </p:nvSpPr>
        <p:spPr>
          <a:xfrm>
            <a:off x="4165082" y="1358875"/>
            <a:ext cx="6069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i="1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stem,out</a:t>
            </a:r>
            <a:endParaRPr lang="es-ES" sz="1050" i="1" baseline="-25000" dirty="0"/>
          </a:p>
        </p:txBody>
      </p:sp>
      <p:cxnSp>
        <p:nvCxnSpPr>
          <p:cNvPr id="80" name="Conector recto de flecha 79"/>
          <p:cNvCxnSpPr/>
          <p:nvPr/>
        </p:nvCxnSpPr>
        <p:spPr>
          <a:xfrm>
            <a:off x="4792834" y="1485833"/>
            <a:ext cx="9391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>
          <a:xfrm>
            <a:off x="4997908" y="1210819"/>
            <a:ext cx="62696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lat, leaf</a:t>
            </a:r>
            <a:endParaRPr lang="es-ES" sz="1050" i="1" baseline="-25000" dirty="0"/>
          </a:p>
        </p:txBody>
      </p:sp>
    </p:spTree>
    <p:extLst>
      <p:ext uri="{BB962C8B-B14F-4D97-AF65-F5344CB8AC3E}">
        <p14:creationId xmlns:p14="http://schemas.microsoft.com/office/powerpoint/2010/main" val="367401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6" name="Conector recto de flecha 75"/>
          <p:cNvCxnSpPr>
            <a:endCxn id="78" idx="4"/>
          </p:cNvCxnSpPr>
          <p:nvPr/>
        </p:nvCxnSpPr>
        <p:spPr>
          <a:xfrm>
            <a:off x="4096485" y="1176369"/>
            <a:ext cx="17279" cy="26937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/>
          <p:cNvSpPr/>
          <p:nvPr/>
        </p:nvSpPr>
        <p:spPr>
          <a:xfrm>
            <a:off x="4066317" y="1909302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5" name="Conector recto de flecha 84"/>
          <p:cNvCxnSpPr>
            <a:stCxn id="83" idx="2"/>
            <a:endCxn id="78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Elipse 86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/>
          <p:cNvCxnSpPr>
            <a:stCxn id="87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Elipse 91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3" name="Conector recto de flecha 92"/>
          <p:cNvCxnSpPr>
            <a:stCxn id="92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ipse 93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CuadroTexto 94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S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104" name="Rectángulo 103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105" name="Rectángulo 104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S</a:t>
            </a:r>
            <a:endParaRPr lang="es-ES" sz="1200" i="1" dirty="0"/>
          </a:p>
        </p:txBody>
      </p:sp>
      <p:cxnSp>
        <p:nvCxnSpPr>
          <p:cNvPr id="107" name="Conector recto de flecha 106"/>
          <p:cNvCxnSpPr>
            <a:stCxn id="169" idx="2"/>
            <a:endCxn id="78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ángulo 108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110" name="Rectángulo 109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111" name="Rectángulo 110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112" name="Rectángulo 111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S</a:t>
            </a:r>
            <a:endParaRPr lang="es-ES" sz="1200" i="1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3633833" y="216794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118" name="Rectángulo 117"/>
          <p:cNvSpPr/>
          <p:nvPr/>
        </p:nvSpPr>
        <p:spPr>
          <a:xfrm>
            <a:off x="3532208" y="2915240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100" dirty="0"/>
          </a:p>
        </p:txBody>
      </p:sp>
      <p:sp>
        <p:nvSpPr>
          <p:cNvPr id="119" name="Rectángulo 118"/>
          <p:cNvSpPr/>
          <p:nvPr/>
        </p:nvSpPr>
        <p:spPr>
          <a:xfrm>
            <a:off x="3532208" y="2395139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100" dirty="0"/>
          </a:p>
        </p:txBody>
      </p:sp>
      <p:cxnSp>
        <p:nvCxnSpPr>
          <p:cNvPr id="121" name="Conector angular 120"/>
          <p:cNvCxnSpPr>
            <a:stCxn id="78" idx="4"/>
            <a:endCxn id="175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131" name="CuadroTexto 130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142" name="Grupo 141"/>
          <p:cNvGrpSpPr/>
          <p:nvPr/>
        </p:nvGrpSpPr>
        <p:grpSpPr>
          <a:xfrm>
            <a:off x="4072354" y="2035189"/>
            <a:ext cx="85827" cy="194077"/>
            <a:chOff x="4444518" y="2422566"/>
            <a:chExt cx="85827" cy="194077"/>
          </a:xfrm>
        </p:grpSpPr>
        <p:sp>
          <p:nvSpPr>
            <p:cNvPr id="145" name="Rectángulo 144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orma libre 145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Elipse 146"/>
          <p:cNvSpPr/>
          <p:nvPr/>
        </p:nvSpPr>
        <p:spPr>
          <a:xfrm>
            <a:off x="4066317" y="2504830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9" name="Grupo 148"/>
          <p:cNvGrpSpPr/>
          <p:nvPr/>
        </p:nvGrpSpPr>
        <p:grpSpPr>
          <a:xfrm>
            <a:off x="4072354" y="2630717"/>
            <a:ext cx="85827" cy="194077"/>
            <a:chOff x="4444518" y="2422566"/>
            <a:chExt cx="85827" cy="194077"/>
          </a:xfrm>
        </p:grpSpPr>
        <p:sp>
          <p:nvSpPr>
            <p:cNvPr id="150" name="Rectángulo 149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orma libre 15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Elipse 152"/>
          <p:cNvSpPr/>
          <p:nvPr/>
        </p:nvSpPr>
        <p:spPr>
          <a:xfrm>
            <a:off x="4066317" y="2997407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4" name="Grupo 153"/>
          <p:cNvGrpSpPr/>
          <p:nvPr/>
        </p:nvGrpSpPr>
        <p:grpSpPr>
          <a:xfrm>
            <a:off x="4072354" y="3123294"/>
            <a:ext cx="85827" cy="194077"/>
            <a:chOff x="4444518" y="2422566"/>
            <a:chExt cx="85827" cy="194077"/>
          </a:xfrm>
        </p:grpSpPr>
        <p:sp>
          <p:nvSpPr>
            <p:cNvPr id="155" name="Rectángulo 154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orma libre 155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upo 158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160" name="Rectángulo 159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orma libre 160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upo 161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163" name="Rectángulo 162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orma libre 163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o 164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166" name="Rectángulo 165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orma libre 166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upo 167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69" name="Rectángulo 16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orma libre 16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upo 170"/>
          <p:cNvGrpSpPr/>
          <p:nvPr/>
        </p:nvGrpSpPr>
        <p:grpSpPr>
          <a:xfrm>
            <a:off x="4060077" y="1545299"/>
            <a:ext cx="85827" cy="194077"/>
            <a:chOff x="4444518" y="2422566"/>
            <a:chExt cx="85827" cy="194077"/>
          </a:xfrm>
        </p:grpSpPr>
        <p:sp>
          <p:nvSpPr>
            <p:cNvPr id="172" name="Rectángulo 17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orma libre 17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upo 173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75" name="Rectángulo 174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orma libre 175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upo 176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78" name="Rectángulo 177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orma libre 17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ángulo 196"/>
          <p:cNvSpPr/>
          <p:nvPr/>
        </p:nvSpPr>
        <p:spPr>
          <a:xfrm>
            <a:off x="3559346" y="1328700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leaf</a:t>
            </a:r>
            <a:endParaRPr lang="es-ES" sz="1100" dirty="0"/>
          </a:p>
        </p:txBody>
      </p:sp>
      <p:sp>
        <p:nvSpPr>
          <p:cNvPr id="198" name="Rectángulo 197"/>
          <p:cNvSpPr/>
          <p:nvPr/>
        </p:nvSpPr>
        <p:spPr>
          <a:xfrm>
            <a:off x="3525590" y="1848479"/>
            <a:ext cx="5790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N</a:t>
            </a:r>
            <a:endParaRPr lang="es-ES" sz="1100" dirty="0"/>
          </a:p>
        </p:txBody>
      </p:sp>
      <p:sp>
        <p:nvSpPr>
          <p:cNvPr id="199" name="CuadroTexto 198"/>
          <p:cNvSpPr txBox="1"/>
          <p:nvPr/>
        </p:nvSpPr>
        <p:spPr>
          <a:xfrm rot="16200000">
            <a:off x="3202377" y="238171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200" name="CuadroTexto 199"/>
          <p:cNvSpPr txBox="1"/>
          <p:nvPr/>
        </p:nvSpPr>
        <p:spPr>
          <a:xfrm rot="16200000">
            <a:off x="3086025" y="1403868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sp>
        <p:nvSpPr>
          <p:cNvPr id="201" name="Rectángulo 200"/>
          <p:cNvSpPr/>
          <p:nvPr/>
        </p:nvSpPr>
        <p:spPr>
          <a:xfrm>
            <a:off x="4420322" y="1478425"/>
            <a:ext cx="545342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GB" sz="105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l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/</a:t>
            </a:r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202" name="Conector angular 201"/>
          <p:cNvCxnSpPr>
            <a:endCxn id="201" idx="0"/>
          </p:cNvCxnSpPr>
          <p:nvPr/>
        </p:nvCxnSpPr>
        <p:spPr>
          <a:xfrm>
            <a:off x="4111445" y="1368135"/>
            <a:ext cx="581548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ángulo 202"/>
          <p:cNvSpPr/>
          <p:nvPr/>
        </p:nvSpPr>
        <p:spPr>
          <a:xfrm>
            <a:off x="3980724" y="920221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s-ES" sz="1200" i="1" dirty="0"/>
          </a:p>
        </p:txBody>
      </p:sp>
      <p:sp>
        <p:nvSpPr>
          <p:cNvPr id="206" name="Elipse 205"/>
          <p:cNvSpPr/>
          <p:nvPr/>
        </p:nvSpPr>
        <p:spPr>
          <a:xfrm>
            <a:off x="4058136" y="1400298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97"/>
          <p:cNvSpPr/>
          <p:nvPr/>
        </p:nvSpPr>
        <p:spPr>
          <a:xfrm>
            <a:off x="4412623" y="1981091"/>
            <a:ext cx="58701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S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N 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/t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99" name="Conector angular 98"/>
          <p:cNvCxnSpPr>
            <a:endCxn id="98" idx="0"/>
          </p:cNvCxnSpPr>
          <p:nvPr/>
        </p:nvCxnSpPr>
        <p:spPr>
          <a:xfrm>
            <a:off x="4124583" y="1870801"/>
            <a:ext cx="581550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12"/>
          <p:cNvSpPr/>
          <p:nvPr/>
        </p:nvSpPr>
        <p:spPr>
          <a:xfrm>
            <a:off x="4421857" y="2582562"/>
            <a:ext cx="564577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2 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/</a:t>
            </a:r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114" name="Conector angular 113"/>
          <p:cNvCxnSpPr>
            <a:endCxn id="113" idx="0"/>
          </p:cNvCxnSpPr>
          <p:nvPr/>
        </p:nvCxnSpPr>
        <p:spPr>
          <a:xfrm>
            <a:off x="4122596" y="2472272"/>
            <a:ext cx="581550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4416247" y="3077103"/>
            <a:ext cx="57579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1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 /</a:t>
            </a:r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123" name="Conector angular 122"/>
          <p:cNvCxnSpPr>
            <a:endCxn id="122" idx="0"/>
          </p:cNvCxnSpPr>
          <p:nvPr/>
        </p:nvCxnSpPr>
        <p:spPr>
          <a:xfrm>
            <a:off x="4122596" y="2966813"/>
            <a:ext cx="581551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6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4883585" y="3100881"/>
            <a:ext cx="53251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1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3896200" y="920221"/>
            <a:ext cx="4331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min</a:t>
            </a:r>
            <a:endParaRPr lang="es-ES" sz="1200" i="1" dirty="0"/>
          </a:p>
        </p:txBody>
      </p:sp>
      <p:sp>
        <p:nvSpPr>
          <p:cNvPr id="78" name="Rectángulo 77"/>
          <p:cNvSpPr/>
          <p:nvPr/>
        </p:nvSpPr>
        <p:spPr>
          <a:xfrm>
            <a:off x="4843510" y="1534886"/>
            <a:ext cx="61266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leaf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3858330" y="3100881"/>
            <a:ext cx="51648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1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86" name="Conector recto de flecha 85"/>
          <p:cNvCxnSpPr>
            <a:stCxn id="85" idx="3"/>
            <a:endCxn id="65" idx="1"/>
          </p:cNvCxnSpPr>
          <p:nvPr/>
        </p:nvCxnSpPr>
        <p:spPr>
          <a:xfrm>
            <a:off x="4374818" y="3227839"/>
            <a:ext cx="50876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4883585" y="2635430"/>
            <a:ext cx="53251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2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3858330" y="2635430"/>
            <a:ext cx="51648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2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89" name="Conector recto de flecha 88"/>
          <p:cNvCxnSpPr>
            <a:stCxn id="88" idx="3"/>
            <a:endCxn id="87" idx="1"/>
          </p:cNvCxnSpPr>
          <p:nvPr/>
        </p:nvCxnSpPr>
        <p:spPr>
          <a:xfrm>
            <a:off x="4374818" y="2762388"/>
            <a:ext cx="50876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88" idx="2"/>
            <a:endCxn id="85" idx="0"/>
          </p:cNvCxnSpPr>
          <p:nvPr/>
        </p:nvCxnSpPr>
        <p:spPr>
          <a:xfrm>
            <a:off x="4116574" y="2889346"/>
            <a:ext cx="0" cy="2115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 rot="16200000">
            <a:off x="3202377" y="238171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94" name="CuadroTexto 93"/>
          <p:cNvSpPr txBox="1"/>
          <p:nvPr/>
        </p:nvSpPr>
        <p:spPr>
          <a:xfrm rot="16200000">
            <a:off x="3086025" y="1403868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cxnSp>
        <p:nvCxnSpPr>
          <p:cNvPr id="95" name="Conector recto de flecha 94"/>
          <p:cNvCxnSpPr>
            <a:stCxn id="77" idx="2"/>
            <a:endCxn id="96" idx="0"/>
          </p:cNvCxnSpPr>
          <p:nvPr/>
        </p:nvCxnSpPr>
        <p:spPr>
          <a:xfrm>
            <a:off x="4112766" y="1197220"/>
            <a:ext cx="3809" cy="33849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/>
          <p:cNvSpPr/>
          <p:nvPr/>
        </p:nvSpPr>
        <p:spPr>
          <a:xfrm>
            <a:off x="3812645" y="1535712"/>
            <a:ext cx="60785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leaf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99" name="Conector recto de flecha 98"/>
          <p:cNvCxnSpPr>
            <a:stCxn id="96" idx="3"/>
            <a:endCxn id="78" idx="1"/>
          </p:cNvCxnSpPr>
          <p:nvPr/>
        </p:nvCxnSpPr>
        <p:spPr>
          <a:xfrm flipV="1">
            <a:off x="4420504" y="1661844"/>
            <a:ext cx="423006" cy="8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/>
          <p:cNvSpPr/>
          <p:nvPr/>
        </p:nvSpPr>
        <p:spPr>
          <a:xfrm>
            <a:off x="4883585" y="2013804"/>
            <a:ext cx="53251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N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3851116" y="2013804"/>
            <a:ext cx="53091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N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104" name="Conector recto de flecha 103"/>
          <p:cNvCxnSpPr>
            <a:stCxn id="103" idx="3"/>
            <a:endCxn id="102" idx="1"/>
          </p:cNvCxnSpPr>
          <p:nvPr/>
        </p:nvCxnSpPr>
        <p:spPr>
          <a:xfrm>
            <a:off x="4382032" y="2140762"/>
            <a:ext cx="5015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2"/>
            <a:endCxn id="88" idx="0"/>
          </p:cNvCxnSpPr>
          <p:nvPr/>
        </p:nvCxnSpPr>
        <p:spPr>
          <a:xfrm>
            <a:off x="4116574" y="2267720"/>
            <a:ext cx="0" cy="3677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4532511" y="229309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cxnSp>
        <p:nvCxnSpPr>
          <p:cNvPr id="112" name="Conector recto de flecha 111"/>
          <p:cNvCxnSpPr>
            <a:stCxn id="96" idx="2"/>
            <a:endCxn id="103" idx="0"/>
          </p:cNvCxnSpPr>
          <p:nvPr/>
        </p:nvCxnSpPr>
        <p:spPr>
          <a:xfrm flipH="1">
            <a:off x="4116574" y="1789628"/>
            <a:ext cx="1" cy="2241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84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1336</TotalTime>
  <Words>333</Words>
  <Application>Microsoft Office PowerPoint</Application>
  <PresentationFormat>Presentación en pantalla (4:3)</PresentationFormat>
  <Paragraphs>124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MS Mincho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Miquel Decaceres</dc:creator>
  <cp:lastModifiedBy>Miquel Decaceres</cp:lastModifiedBy>
  <cp:revision>73</cp:revision>
  <dcterms:created xsi:type="dcterms:W3CDTF">2018-10-05T15:29:55Z</dcterms:created>
  <dcterms:modified xsi:type="dcterms:W3CDTF">2019-07-09T07:39:43Z</dcterms:modified>
</cp:coreProperties>
</file>