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61" r:id="rId4"/>
    <p:sldId id="262" r:id="rId5"/>
    <p:sldId id="258" r:id="rId6"/>
    <p:sldId id="259" r:id="rId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30" d="100"/>
          <a:sy n="130" d="100"/>
        </p:scale>
        <p:origin x="204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8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8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5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7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0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6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8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0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9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1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3C411-F96B-413D-814B-89EB0AAF7601}" type="datetimeFigureOut">
              <a:rPr lang="en-US" smtClean="0"/>
              <a:t>7/6/2019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5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ángulo 157"/>
          <p:cNvSpPr/>
          <p:nvPr/>
        </p:nvSpPr>
        <p:spPr>
          <a:xfrm>
            <a:off x="1551204" y="929459"/>
            <a:ext cx="3508466" cy="4659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2" descr="Resultat d'imatges de tree roots drawing vec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557" y="1323048"/>
            <a:ext cx="2954918" cy="409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298733" y="934751"/>
            <a:ext cx="3627995" cy="4659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/>
          <p:cNvCxnSpPr>
            <a:endCxn id="10" idx="4"/>
          </p:cNvCxnSpPr>
          <p:nvPr/>
        </p:nvCxnSpPr>
        <p:spPr>
          <a:xfrm>
            <a:off x="4113764" y="3331029"/>
            <a:ext cx="0" cy="53904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4032484" y="3665184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5631726" y="3665184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de flecha 11"/>
          <p:cNvCxnSpPr>
            <a:stCxn id="11" idx="2"/>
            <a:endCxn id="10" idx="6"/>
          </p:cNvCxnSpPr>
          <p:nvPr/>
        </p:nvCxnSpPr>
        <p:spPr>
          <a:xfrm flipH="1">
            <a:off x="4195044" y="3767630"/>
            <a:ext cx="143668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4839124" y="3675125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/>
          <p:cNvSpPr/>
          <p:nvPr/>
        </p:nvSpPr>
        <p:spPr>
          <a:xfrm>
            <a:off x="5652046" y="4138446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de flecha 16"/>
          <p:cNvCxnSpPr>
            <a:stCxn id="16" idx="2"/>
          </p:cNvCxnSpPr>
          <p:nvPr/>
        </p:nvCxnSpPr>
        <p:spPr>
          <a:xfrm flipH="1">
            <a:off x="4506540" y="4240892"/>
            <a:ext cx="1145506" cy="14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4859444" y="4148387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/>
          <p:cNvSpPr/>
          <p:nvPr/>
        </p:nvSpPr>
        <p:spPr>
          <a:xfrm>
            <a:off x="5652046" y="4751208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de flecha 21"/>
          <p:cNvCxnSpPr>
            <a:stCxn id="21" idx="2"/>
          </p:cNvCxnSpPr>
          <p:nvPr/>
        </p:nvCxnSpPr>
        <p:spPr>
          <a:xfrm flipH="1">
            <a:off x="4504697" y="4853654"/>
            <a:ext cx="1147349" cy="950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4859444" y="4761149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5948343" y="3585232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</a:t>
            </a:r>
            <a:r>
              <a:rPr lang="en-US" sz="1050" dirty="0" smtClean="0"/>
              <a:t>1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5961756" y="4109209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</a:t>
            </a:r>
            <a:r>
              <a:rPr lang="en-US" sz="1050" dirty="0" smtClean="0"/>
              <a:t>2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5986120" y="4773851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S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4091344" y="5212893"/>
            <a:ext cx="575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Roots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4710112" y="5228597"/>
            <a:ext cx="1477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Rhizosphere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4653440" y="3841765"/>
            <a:ext cx="737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200" dirty="0"/>
          </a:p>
        </p:txBody>
      </p:sp>
      <p:sp>
        <p:nvSpPr>
          <p:cNvPr id="33" name="Rectángulo 32"/>
          <p:cNvSpPr/>
          <p:nvPr/>
        </p:nvSpPr>
        <p:spPr>
          <a:xfrm>
            <a:off x="4653441" y="4330541"/>
            <a:ext cx="737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200" dirty="0"/>
          </a:p>
        </p:txBody>
      </p:sp>
      <p:sp>
        <p:nvSpPr>
          <p:cNvPr id="34" name="Rectángulo 33"/>
          <p:cNvSpPr/>
          <p:nvPr/>
        </p:nvSpPr>
        <p:spPr>
          <a:xfrm>
            <a:off x="4695329" y="4932677"/>
            <a:ext cx="7547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S</a:t>
            </a:r>
            <a:endParaRPr lang="es-ES" sz="1200" i="1" dirty="0"/>
          </a:p>
        </p:txBody>
      </p:sp>
      <p:cxnSp>
        <p:nvCxnSpPr>
          <p:cNvPr id="35" name="Conector recto de flecha 34"/>
          <p:cNvCxnSpPr>
            <a:stCxn id="101" idx="2"/>
            <a:endCxn id="10" idx="5"/>
          </p:cNvCxnSpPr>
          <p:nvPr/>
        </p:nvCxnSpPr>
        <p:spPr>
          <a:xfrm flipH="1" flipV="1">
            <a:off x="4171238" y="3840069"/>
            <a:ext cx="235502" cy="415693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3361635" y="3571885"/>
            <a:ext cx="7269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rootcrown</a:t>
            </a:r>
            <a:endParaRPr lang="es-ES" sz="1200" dirty="0"/>
          </a:p>
        </p:txBody>
      </p:sp>
      <p:sp>
        <p:nvSpPr>
          <p:cNvPr id="38" name="Rectángulo 37"/>
          <p:cNvSpPr/>
          <p:nvPr/>
        </p:nvSpPr>
        <p:spPr>
          <a:xfrm>
            <a:off x="5606294" y="3818181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200" dirty="0"/>
          </a:p>
        </p:txBody>
      </p:sp>
      <p:sp>
        <p:nvSpPr>
          <p:cNvPr id="39" name="Rectángulo 38"/>
          <p:cNvSpPr/>
          <p:nvPr/>
        </p:nvSpPr>
        <p:spPr>
          <a:xfrm>
            <a:off x="5614268" y="4340682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200" dirty="0"/>
          </a:p>
        </p:txBody>
      </p:sp>
      <p:sp>
        <p:nvSpPr>
          <p:cNvPr id="40" name="Rectángulo 39"/>
          <p:cNvSpPr/>
          <p:nvPr/>
        </p:nvSpPr>
        <p:spPr>
          <a:xfrm>
            <a:off x="5614268" y="4937314"/>
            <a:ext cx="5757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S</a:t>
            </a:r>
            <a:endParaRPr lang="es-ES" sz="1200" i="1" dirty="0"/>
          </a:p>
        </p:txBody>
      </p:sp>
      <p:cxnSp>
        <p:nvCxnSpPr>
          <p:cNvPr id="151" name="Conector angular 150"/>
          <p:cNvCxnSpPr>
            <a:stCxn id="10" idx="4"/>
            <a:endCxn id="109" idx="2"/>
          </p:cNvCxnSpPr>
          <p:nvPr/>
        </p:nvCxnSpPr>
        <p:spPr>
          <a:xfrm rot="16200000" flipH="1">
            <a:off x="3763885" y="4219953"/>
            <a:ext cx="992735" cy="292977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4316138" y="4477576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5622691" y="4499461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grpSp>
        <p:nvGrpSpPr>
          <p:cNvPr id="88" name="Grupo 87"/>
          <p:cNvGrpSpPr/>
          <p:nvPr/>
        </p:nvGrpSpPr>
        <p:grpSpPr>
          <a:xfrm rot="5400000">
            <a:off x="4450329" y="3670590"/>
            <a:ext cx="85827" cy="194077"/>
            <a:chOff x="4444518" y="2422566"/>
            <a:chExt cx="85827" cy="194077"/>
          </a:xfrm>
        </p:grpSpPr>
        <p:sp>
          <p:nvSpPr>
            <p:cNvPr id="89" name="Rectángulo 88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orma libre 91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upo 92"/>
          <p:cNvGrpSpPr/>
          <p:nvPr/>
        </p:nvGrpSpPr>
        <p:grpSpPr>
          <a:xfrm rot="5400000">
            <a:off x="5310152" y="3672612"/>
            <a:ext cx="85827" cy="194077"/>
            <a:chOff x="4444518" y="2422566"/>
            <a:chExt cx="85827" cy="194077"/>
          </a:xfrm>
        </p:grpSpPr>
        <p:sp>
          <p:nvSpPr>
            <p:cNvPr id="94" name="Rectángulo 93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orma libre 94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upo 95"/>
          <p:cNvGrpSpPr/>
          <p:nvPr/>
        </p:nvGrpSpPr>
        <p:grpSpPr>
          <a:xfrm rot="5400000">
            <a:off x="5313976" y="4145030"/>
            <a:ext cx="85827" cy="194077"/>
            <a:chOff x="4444518" y="2422566"/>
            <a:chExt cx="85827" cy="194077"/>
          </a:xfrm>
        </p:grpSpPr>
        <p:sp>
          <p:nvSpPr>
            <p:cNvPr id="97" name="Rectángulo 96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orma libre 98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upo 99"/>
          <p:cNvGrpSpPr/>
          <p:nvPr/>
        </p:nvGrpSpPr>
        <p:grpSpPr>
          <a:xfrm rot="5400000">
            <a:off x="4460865" y="4158723"/>
            <a:ext cx="85827" cy="194077"/>
            <a:chOff x="4444518" y="2422566"/>
            <a:chExt cx="85827" cy="194077"/>
          </a:xfrm>
        </p:grpSpPr>
        <p:sp>
          <p:nvSpPr>
            <p:cNvPr id="101" name="Rectángulo 100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orma libre 101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upo 107"/>
          <p:cNvGrpSpPr/>
          <p:nvPr/>
        </p:nvGrpSpPr>
        <p:grpSpPr>
          <a:xfrm rot="5400000">
            <a:off x="4460866" y="4765771"/>
            <a:ext cx="85827" cy="194077"/>
            <a:chOff x="4444518" y="2422566"/>
            <a:chExt cx="85827" cy="194077"/>
          </a:xfrm>
        </p:grpSpPr>
        <p:sp>
          <p:nvSpPr>
            <p:cNvPr id="109" name="Rectángulo 108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orma libre 109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upo 110"/>
          <p:cNvGrpSpPr/>
          <p:nvPr/>
        </p:nvGrpSpPr>
        <p:grpSpPr>
          <a:xfrm rot="5400000">
            <a:off x="5310152" y="4756614"/>
            <a:ext cx="85827" cy="194077"/>
            <a:chOff x="4444518" y="2422566"/>
            <a:chExt cx="85827" cy="194077"/>
          </a:xfrm>
        </p:grpSpPr>
        <p:sp>
          <p:nvSpPr>
            <p:cNvPr id="112" name="Rectángulo 111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orma libre 112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ángulo 75"/>
          <p:cNvSpPr/>
          <p:nvPr/>
        </p:nvSpPr>
        <p:spPr>
          <a:xfrm>
            <a:off x="3981008" y="3058137"/>
            <a:ext cx="279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endParaRPr lang="es-ES" sz="1200" i="1" dirty="0"/>
          </a:p>
        </p:txBody>
      </p:sp>
    </p:spTree>
    <p:extLst>
      <p:ext uri="{BB962C8B-B14F-4D97-AF65-F5344CB8AC3E}">
        <p14:creationId xmlns:p14="http://schemas.microsoft.com/office/powerpoint/2010/main" val="94406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ángulo 157"/>
          <p:cNvSpPr/>
          <p:nvPr/>
        </p:nvSpPr>
        <p:spPr>
          <a:xfrm>
            <a:off x="1551204" y="929459"/>
            <a:ext cx="3508466" cy="4659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2" descr="Resultat d'imatges de tree roots drawing vec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557" y="1323048"/>
            <a:ext cx="2954918" cy="409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298733" y="934751"/>
            <a:ext cx="3627995" cy="4659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/>
          <p:cNvCxnSpPr>
            <a:endCxn id="10" idx="4"/>
          </p:cNvCxnSpPr>
          <p:nvPr/>
        </p:nvCxnSpPr>
        <p:spPr>
          <a:xfrm>
            <a:off x="4113764" y="1266376"/>
            <a:ext cx="0" cy="2603699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4032484" y="3665184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5631726" y="3665184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de flecha 11"/>
          <p:cNvCxnSpPr>
            <a:stCxn id="11" idx="2"/>
            <a:endCxn id="10" idx="6"/>
          </p:cNvCxnSpPr>
          <p:nvPr/>
        </p:nvCxnSpPr>
        <p:spPr>
          <a:xfrm flipH="1">
            <a:off x="4195044" y="3767630"/>
            <a:ext cx="143668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4839124" y="3675125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/>
          <p:cNvSpPr/>
          <p:nvPr/>
        </p:nvSpPr>
        <p:spPr>
          <a:xfrm>
            <a:off x="5652046" y="4138446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de flecha 16"/>
          <p:cNvCxnSpPr>
            <a:stCxn id="16" idx="2"/>
          </p:cNvCxnSpPr>
          <p:nvPr/>
        </p:nvCxnSpPr>
        <p:spPr>
          <a:xfrm flipH="1">
            <a:off x="4506540" y="4240892"/>
            <a:ext cx="1145506" cy="14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4859444" y="4148387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/>
          <p:cNvSpPr/>
          <p:nvPr/>
        </p:nvSpPr>
        <p:spPr>
          <a:xfrm>
            <a:off x="5652046" y="4751208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de flecha 21"/>
          <p:cNvCxnSpPr>
            <a:stCxn id="21" idx="2"/>
          </p:cNvCxnSpPr>
          <p:nvPr/>
        </p:nvCxnSpPr>
        <p:spPr>
          <a:xfrm flipH="1">
            <a:off x="4504697" y="4853654"/>
            <a:ext cx="1147349" cy="950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4859444" y="4761149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5948343" y="3585232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</a:t>
            </a:r>
            <a:r>
              <a:rPr lang="en-US" sz="1050" dirty="0" smtClean="0"/>
              <a:t>1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5961756" y="4109209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</a:t>
            </a:r>
            <a:r>
              <a:rPr lang="en-US" sz="1050" dirty="0" smtClean="0"/>
              <a:t>2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5986120" y="4773851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S</a:t>
            </a:r>
          </a:p>
        </p:txBody>
      </p:sp>
      <p:sp>
        <p:nvSpPr>
          <p:cNvPr id="29" name="CuadroTexto 28"/>
          <p:cNvSpPr txBox="1"/>
          <p:nvPr/>
        </p:nvSpPr>
        <p:spPr>
          <a:xfrm rot="16200000">
            <a:off x="3211164" y="2390291"/>
            <a:ext cx="484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Stem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4091344" y="5212893"/>
            <a:ext cx="575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Roots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4710112" y="5228597"/>
            <a:ext cx="1477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Rhizosphere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4653440" y="3841765"/>
            <a:ext cx="737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200" dirty="0"/>
          </a:p>
        </p:txBody>
      </p:sp>
      <p:sp>
        <p:nvSpPr>
          <p:cNvPr id="33" name="Rectángulo 32"/>
          <p:cNvSpPr/>
          <p:nvPr/>
        </p:nvSpPr>
        <p:spPr>
          <a:xfrm>
            <a:off x="4653441" y="4330541"/>
            <a:ext cx="737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200" dirty="0"/>
          </a:p>
        </p:txBody>
      </p:sp>
      <p:sp>
        <p:nvSpPr>
          <p:cNvPr id="34" name="Rectángulo 33"/>
          <p:cNvSpPr/>
          <p:nvPr/>
        </p:nvSpPr>
        <p:spPr>
          <a:xfrm>
            <a:off x="4695329" y="4932677"/>
            <a:ext cx="7547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S</a:t>
            </a:r>
            <a:endParaRPr lang="es-ES" sz="1200" i="1" dirty="0"/>
          </a:p>
        </p:txBody>
      </p:sp>
      <p:cxnSp>
        <p:nvCxnSpPr>
          <p:cNvPr id="35" name="Conector recto de flecha 34"/>
          <p:cNvCxnSpPr>
            <a:stCxn id="101" idx="2"/>
            <a:endCxn id="10" idx="5"/>
          </p:cNvCxnSpPr>
          <p:nvPr/>
        </p:nvCxnSpPr>
        <p:spPr>
          <a:xfrm flipH="1" flipV="1">
            <a:off x="4171238" y="3840069"/>
            <a:ext cx="235502" cy="415693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3361635" y="3571885"/>
            <a:ext cx="7269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rootcrown</a:t>
            </a:r>
            <a:endParaRPr lang="es-ES" sz="1200" dirty="0"/>
          </a:p>
        </p:txBody>
      </p:sp>
      <p:sp>
        <p:nvSpPr>
          <p:cNvPr id="38" name="Rectángulo 37"/>
          <p:cNvSpPr/>
          <p:nvPr/>
        </p:nvSpPr>
        <p:spPr>
          <a:xfrm>
            <a:off x="5606294" y="3818181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200" dirty="0"/>
          </a:p>
        </p:txBody>
      </p:sp>
      <p:sp>
        <p:nvSpPr>
          <p:cNvPr id="39" name="Rectángulo 38"/>
          <p:cNvSpPr/>
          <p:nvPr/>
        </p:nvSpPr>
        <p:spPr>
          <a:xfrm>
            <a:off x="5614268" y="4340682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200" dirty="0"/>
          </a:p>
        </p:txBody>
      </p:sp>
      <p:sp>
        <p:nvSpPr>
          <p:cNvPr id="40" name="Rectángulo 39"/>
          <p:cNvSpPr/>
          <p:nvPr/>
        </p:nvSpPr>
        <p:spPr>
          <a:xfrm>
            <a:off x="5614268" y="4937314"/>
            <a:ext cx="5757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S</a:t>
            </a:r>
            <a:endParaRPr lang="es-ES" sz="1200" i="1" dirty="0"/>
          </a:p>
        </p:txBody>
      </p:sp>
      <p:sp>
        <p:nvSpPr>
          <p:cNvPr id="144" name="CuadroTexto 143"/>
          <p:cNvSpPr txBox="1"/>
          <p:nvPr/>
        </p:nvSpPr>
        <p:spPr>
          <a:xfrm rot="16200000">
            <a:off x="3086025" y="1388500"/>
            <a:ext cx="716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Leaf</a:t>
            </a:r>
          </a:p>
        </p:txBody>
      </p:sp>
      <p:cxnSp>
        <p:nvCxnSpPr>
          <p:cNvPr id="151" name="Conector angular 150"/>
          <p:cNvCxnSpPr>
            <a:stCxn id="10" idx="4"/>
            <a:endCxn id="109" idx="2"/>
          </p:cNvCxnSpPr>
          <p:nvPr/>
        </p:nvCxnSpPr>
        <p:spPr>
          <a:xfrm rot="16200000" flipH="1">
            <a:off x="3763885" y="4219953"/>
            <a:ext cx="992735" cy="292977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4316138" y="4477576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5622691" y="4499461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grpSp>
        <p:nvGrpSpPr>
          <p:cNvPr id="88" name="Grupo 87"/>
          <p:cNvGrpSpPr/>
          <p:nvPr/>
        </p:nvGrpSpPr>
        <p:grpSpPr>
          <a:xfrm rot="5400000">
            <a:off x="4450329" y="3670590"/>
            <a:ext cx="85827" cy="194077"/>
            <a:chOff x="4444518" y="2422566"/>
            <a:chExt cx="85827" cy="194077"/>
          </a:xfrm>
        </p:grpSpPr>
        <p:sp>
          <p:nvSpPr>
            <p:cNvPr id="89" name="Rectángulo 88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orma libre 91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upo 92"/>
          <p:cNvGrpSpPr/>
          <p:nvPr/>
        </p:nvGrpSpPr>
        <p:grpSpPr>
          <a:xfrm rot="5400000">
            <a:off x="5310152" y="3672612"/>
            <a:ext cx="85827" cy="194077"/>
            <a:chOff x="4444518" y="2422566"/>
            <a:chExt cx="85827" cy="194077"/>
          </a:xfrm>
        </p:grpSpPr>
        <p:sp>
          <p:nvSpPr>
            <p:cNvPr id="94" name="Rectángulo 93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orma libre 94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upo 95"/>
          <p:cNvGrpSpPr/>
          <p:nvPr/>
        </p:nvGrpSpPr>
        <p:grpSpPr>
          <a:xfrm rot="5400000">
            <a:off x="5313976" y="4145030"/>
            <a:ext cx="85827" cy="194077"/>
            <a:chOff x="4444518" y="2422566"/>
            <a:chExt cx="85827" cy="194077"/>
          </a:xfrm>
        </p:grpSpPr>
        <p:sp>
          <p:nvSpPr>
            <p:cNvPr id="97" name="Rectángulo 96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orma libre 98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upo 99"/>
          <p:cNvGrpSpPr/>
          <p:nvPr/>
        </p:nvGrpSpPr>
        <p:grpSpPr>
          <a:xfrm rot="5400000">
            <a:off x="4460865" y="4158723"/>
            <a:ext cx="85827" cy="194077"/>
            <a:chOff x="4444518" y="2422566"/>
            <a:chExt cx="85827" cy="194077"/>
          </a:xfrm>
        </p:grpSpPr>
        <p:sp>
          <p:nvSpPr>
            <p:cNvPr id="101" name="Rectángulo 100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orma libre 101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upo 107"/>
          <p:cNvGrpSpPr/>
          <p:nvPr/>
        </p:nvGrpSpPr>
        <p:grpSpPr>
          <a:xfrm rot="5400000">
            <a:off x="4460866" y="4765771"/>
            <a:ext cx="85827" cy="194077"/>
            <a:chOff x="4444518" y="2422566"/>
            <a:chExt cx="85827" cy="194077"/>
          </a:xfrm>
        </p:grpSpPr>
        <p:sp>
          <p:nvSpPr>
            <p:cNvPr id="109" name="Rectángulo 108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orma libre 109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upo 110"/>
          <p:cNvGrpSpPr/>
          <p:nvPr/>
        </p:nvGrpSpPr>
        <p:grpSpPr>
          <a:xfrm rot="5400000">
            <a:off x="5310152" y="4756614"/>
            <a:ext cx="85827" cy="194077"/>
            <a:chOff x="4444518" y="2422566"/>
            <a:chExt cx="85827" cy="194077"/>
          </a:xfrm>
        </p:grpSpPr>
        <p:sp>
          <p:nvSpPr>
            <p:cNvPr id="112" name="Rectángulo 111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orma libre 112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7" name="Rectángulo 126"/>
          <p:cNvSpPr/>
          <p:nvPr/>
        </p:nvSpPr>
        <p:spPr>
          <a:xfrm>
            <a:off x="3980724" y="989377"/>
            <a:ext cx="279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endParaRPr lang="es-ES" sz="1200" i="1" dirty="0"/>
          </a:p>
        </p:txBody>
      </p:sp>
      <p:sp>
        <p:nvSpPr>
          <p:cNvPr id="63" name="Elipse 62"/>
          <p:cNvSpPr/>
          <p:nvPr/>
        </p:nvSpPr>
        <p:spPr>
          <a:xfrm>
            <a:off x="4066317" y="1909302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Rectángulo 63"/>
          <p:cNvSpPr/>
          <p:nvPr/>
        </p:nvSpPr>
        <p:spPr>
          <a:xfrm>
            <a:off x="3525590" y="1848479"/>
            <a:ext cx="5790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stem, N</a:t>
            </a:r>
            <a:endParaRPr lang="es-ES" sz="11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3633833" y="2167941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3532208" y="2915240"/>
            <a:ext cx="5629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stem, </a:t>
            </a:r>
            <a:r>
              <a:rPr lang="en-GB" sz="11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100" dirty="0"/>
          </a:p>
        </p:txBody>
      </p:sp>
      <p:sp>
        <p:nvSpPr>
          <p:cNvPr id="68" name="Rectángulo 67"/>
          <p:cNvSpPr/>
          <p:nvPr/>
        </p:nvSpPr>
        <p:spPr>
          <a:xfrm>
            <a:off x="3532208" y="2395139"/>
            <a:ext cx="5629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stem, </a:t>
            </a:r>
            <a:r>
              <a:rPr lang="en-GB" sz="1100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100" dirty="0"/>
          </a:p>
        </p:txBody>
      </p:sp>
      <p:grpSp>
        <p:nvGrpSpPr>
          <p:cNvPr id="70" name="Grupo 69"/>
          <p:cNvGrpSpPr/>
          <p:nvPr/>
        </p:nvGrpSpPr>
        <p:grpSpPr>
          <a:xfrm>
            <a:off x="4072354" y="2035189"/>
            <a:ext cx="85827" cy="194077"/>
            <a:chOff x="4444518" y="2422566"/>
            <a:chExt cx="85827" cy="194077"/>
          </a:xfrm>
        </p:grpSpPr>
        <p:sp>
          <p:nvSpPr>
            <p:cNvPr id="71" name="Rectángulo 70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orma libre 71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Elipse 72"/>
          <p:cNvSpPr/>
          <p:nvPr/>
        </p:nvSpPr>
        <p:spPr>
          <a:xfrm>
            <a:off x="4066317" y="2504830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7" name="Grupo 76"/>
          <p:cNvGrpSpPr/>
          <p:nvPr/>
        </p:nvGrpSpPr>
        <p:grpSpPr>
          <a:xfrm>
            <a:off x="4072354" y="2630717"/>
            <a:ext cx="85827" cy="194077"/>
            <a:chOff x="4444518" y="2422566"/>
            <a:chExt cx="85827" cy="194077"/>
          </a:xfrm>
        </p:grpSpPr>
        <p:sp>
          <p:nvSpPr>
            <p:cNvPr id="78" name="Rectángulo 77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orma libre 78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Elipse 79"/>
          <p:cNvSpPr/>
          <p:nvPr/>
        </p:nvSpPr>
        <p:spPr>
          <a:xfrm>
            <a:off x="4066317" y="2997407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1" name="Grupo 80"/>
          <p:cNvGrpSpPr/>
          <p:nvPr/>
        </p:nvGrpSpPr>
        <p:grpSpPr>
          <a:xfrm>
            <a:off x="4072354" y="3123294"/>
            <a:ext cx="85827" cy="194077"/>
            <a:chOff x="4444518" y="2422566"/>
            <a:chExt cx="85827" cy="194077"/>
          </a:xfrm>
        </p:grpSpPr>
        <p:sp>
          <p:nvSpPr>
            <p:cNvPr id="82" name="Rectángulo 81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orma libre 82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Rectángulo 102"/>
          <p:cNvSpPr/>
          <p:nvPr/>
        </p:nvSpPr>
        <p:spPr>
          <a:xfrm>
            <a:off x="3559346" y="1328700"/>
            <a:ext cx="4363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leaf</a:t>
            </a:r>
            <a:endParaRPr lang="es-ES" sz="1100" dirty="0"/>
          </a:p>
        </p:txBody>
      </p:sp>
      <p:grpSp>
        <p:nvGrpSpPr>
          <p:cNvPr id="106" name="Grupo 105"/>
          <p:cNvGrpSpPr/>
          <p:nvPr/>
        </p:nvGrpSpPr>
        <p:grpSpPr>
          <a:xfrm>
            <a:off x="4067761" y="1583719"/>
            <a:ext cx="85827" cy="194077"/>
            <a:chOff x="4444518" y="2422566"/>
            <a:chExt cx="85827" cy="194077"/>
          </a:xfrm>
        </p:grpSpPr>
        <p:sp>
          <p:nvSpPr>
            <p:cNvPr id="114" name="Rectángulo 113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orma libre 114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Elipse 115"/>
          <p:cNvSpPr/>
          <p:nvPr/>
        </p:nvSpPr>
        <p:spPr>
          <a:xfrm>
            <a:off x="4073432" y="1431625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95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ángulo 157"/>
          <p:cNvSpPr/>
          <p:nvPr/>
        </p:nvSpPr>
        <p:spPr>
          <a:xfrm>
            <a:off x="1551204" y="929459"/>
            <a:ext cx="3508466" cy="4659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2" descr="Resultat d'imatges de tree roots drawing vec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557" y="1323048"/>
            <a:ext cx="2954918" cy="409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298733" y="934751"/>
            <a:ext cx="3627995" cy="4659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/>
          <p:cNvCxnSpPr>
            <a:endCxn id="10" idx="4"/>
          </p:cNvCxnSpPr>
          <p:nvPr/>
        </p:nvCxnSpPr>
        <p:spPr>
          <a:xfrm>
            <a:off x="4113764" y="1266376"/>
            <a:ext cx="0" cy="2603699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4032484" y="3665184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5631726" y="3665184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de flecha 11"/>
          <p:cNvCxnSpPr>
            <a:stCxn id="11" idx="2"/>
            <a:endCxn id="10" idx="6"/>
          </p:cNvCxnSpPr>
          <p:nvPr/>
        </p:nvCxnSpPr>
        <p:spPr>
          <a:xfrm flipH="1">
            <a:off x="4195044" y="3767630"/>
            <a:ext cx="143668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4839124" y="3675125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/>
          <p:cNvSpPr/>
          <p:nvPr/>
        </p:nvSpPr>
        <p:spPr>
          <a:xfrm>
            <a:off x="5652046" y="4138446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de flecha 16"/>
          <p:cNvCxnSpPr>
            <a:stCxn id="16" idx="2"/>
          </p:cNvCxnSpPr>
          <p:nvPr/>
        </p:nvCxnSpPr>
        <p:spPr>
          <a:xfrm flipH="1">
            <a:off x="4506540" y="4240892"/>
            <a:ext cx="1145506" cy="14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4859444" y="4148387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/>
          <p:cNvSpPr/>
          <p:nvPr/>
        </p:nvSpPr>
        <p:spPr>
          <a:xfrm>
            <a:off x="5652046" y="4751208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de flecha 21"/>
          <p:cNvCxnSpPr>
            <a:stCxn id="21" idx="2"/>
          </p:cNvCxnSpPr>
          <p:nvPr/>
        </p:nvCxnSpPr>
        <p:spPr>
          <a:xfrm flipH="1">
            <a:off x="4504697" y="4853654"/>
            <a:ext cx="1147349" cy="950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4859444" y="4761149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5948343" y="3585232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</a:t>
            </a:r>
            <a:r>
              <a:rPr lang="en-US" sz="1050" dirty="0" smtClean="0"/>
              <a:t>1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5961756" y="4109209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</a:t>
            </a:r>
            <a:r>
              <a:rPr lang="en-US" sz="1050" dirty="0" smtClean="0"/>
              <a:t>2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5986120" y="4773851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S</a:t>
            </a:r>
          </a:p>
        </p:txBody>
      </p:sp>
      <p:sp>
        <p:nvSpPr>
          <p:cNvPr id="29" name="CuadroTexto 28"/>
          <p:cNvSpPr txBox="1"/>
          <p:nvPr/>
        </p:nvSpPr>
        <p:spPr>
          <a:xfrm rot="16200000">
            <a:off x="3211164" y="2390291"/>
            <a:ext cx="484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Stem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4091344" y="5212893"/>
            <a:ext cx="575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Roots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4710112" y="5228597"/>
            <a:ext cx="1477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Rhizosphere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4653440" y="3841765"/>
            <a:ext cx="737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200" dirty="0"/>
          </a:p>
        </p:txBody>
      </p:sp>
      <p:sp>
        <p:nvSpPr>
          <p:cNvPr id="33" name="Rectángulo 32"/>
          <p:cNvSpPr/>
          <p:nvPr/>
        </p:nvSpPr>
        <p:spPr>
          <a:xfrm>
            <a:off x="4653441" y="4330541"/>
            <a:ext cx="737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200" dirty="0"/>
          </a:p>
        </p:txBody>
      </p:sp>
      <p:sp>
        <p:nvSpPr>
          <p:cNvPr id="34" name="Rectángulo 33"/>
          <p:cNvSpPr/>
          <p:nvPr/>
        </p:nvSpPr>
        <p:spPr>
          <a:xfrm>
            <a:off x="4695329" y="4932677"/>
            <a:ext cx="7547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S</a:t>
            </a:r>
            <a:endParaRPr lang="es-ES" sz="1200" i="1" dirty="0"/>
          </a:p>
        </p:txBody>
      </p:sp>
      <p:cxnSp>
        <p:nvCxnSpPr>
          <p:cNvPr id="35" name="Conector recto de flecha 34"/>
          <p:cNvCxnSpPr>
            <a:stCxn id="101" idx="2"/>
            <a:endCxn id="10" idx="5"/>
          </p:cNvCxnSpPr>
          <p:nvPr/>
        </p:nvCxnSpPr>
        <p:spPr>
          <a:xfrm flipH="1" flipV="1">
            <a:off x="4171238" y="3840069"/>
            <a:ext cx="235502" cy="415693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3361635" y="3571885"/>
            <a:ext cx="7269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rootcrown</a:t>
            </a:r>
            <a:endParaRPr lang="es-ES" sz="1200" dirty="0"/>
          </a:p>
        </p:txBody>
      </p:sp>
      <p:sp>
        <p:nvSpPr>
          <p:cNvPr id="38" name="Rectángulo 37"/>
          <p:cNvSpPr/>
          <p:nvPr/>
        </p:nvSpPr>
        <p:spPr>
          <a:xfrm>
            <a:off x="5606294" y="3818181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200" dirty="0"/>
          </a:p>
        </p:txBody>
      </p:sp>
      <p:sp>
        <p:nvSpPr>
          <p:cNvPr id="39" name="Rectángulo 38"/>
          <p:cNvSpPr/>
          <p:nvPr/>
        </p:nvSpPr>
        <p:spPr>
          <a:xfrm>
            <a:off x="5614268" y="4340682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200" dirty="0"/>
          </a:p>
        </p:txBody>
      </p:sp>
      <p:sp>
        <p:nvSpPr>
          <p:cNvPr id="40" name="Rectángulo 39"/>
          <p:cNvSpPr/>
          <p:nvPr/>
        </p:nvSpPr>
        <p:spPr>
          <a:xfrm>
            <a:off x="5614268" y="4937314"/>
            <a:ext cx="5757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S</a:t>
            </a:r>
            <a:endParaRPr lang="es-ES" sz="1200" i="1" dirty="0"/>
          </a:p>
        </p:txBody>
      </p:sp>
      <p:sp>
        <p:nvSpPr>
          <p:cNvPr id="144" name="CuadroTexto 143"/>
          <p:cNvSpPr txBox="1"/>
          <p:nvPr/>
        </p:nvSpPr>
        <p:spPr>
          <a:xfrm rot="16200000">
            <a:off x="3086025" y="1388500"/>
            <a:ext cx="716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Leaf</a:t>
            </a:r>
          </a:p>
        </p:txBody>
      </p:sp>
      <p:cxnSp>
        <p:nvCxnSpPr>
          <p:cNvPr id="151" name="Conector angular 150"/>
          <p:cNvCxnSpPr>
            <a:stCxn id="10" idx="4"/>
            <a:endCxn id="109" idx="2"/>
          </p:cNvCxnSpPr>
          <p:nvPr/>
        </p:nvCxnSpPr>
        <p:spPr>
          <a:xfrm rot="16200000" flipH="1">
            <a:off x="3763885" y="4219953"/>
            <a:ext cx="992735" cy="292977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4316138" y="4477576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5622691" y="4499461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grpSp>
        <p:nvGrpSpPr>
          <p:cNvPr id="88" name="Grupo 87"/>
          <p:cNvGrpSpPr/>
          <p:nvPr/>
        </p:nvGrpSpPr>
        <p:grpSpPr>
          <a:xfrm rot="5400000">
            <a:off x="4450329" y="3670590"/>
            <a:ext cx="85827" cy="194077"/>
            <a:chOff x="4444518" y="2422566"/>
            <a:chExt cx="85827" cy="194077"/>
          </a:xfrm>
        </p:grpSpPr>
        <p:sp>
          <p:nvSpPr>
            <p:cNvPr id="89" name="Rectángulo 88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orma libre 91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upo 92"/>
          <p:cNvGrpSpPr/>
          <p:nvPr/>
        </p:nvGrpSpPr>
        <p:grpSpPr>
          <a:xfrm rot="5400000">
            <a:off x="5310152" y="3672612"/>
            <a:ext cx="85827" cy="194077"/>
            <a:chOff x="4444518" y="2422566"/>
            <a:chExt cx="85827" cy="194077"/>
          </a:xfrm>
        </p:grpSpPr>
        <p:sp>
          <p:nvSpPr>
            <p:cNvPr id="94" name="Rectángulo 93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orma libre 94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upo 95"/>
          <p:cNvGrpSpPr/>
          <p:nvPr/>
        </p:nvGrpSpPr>
        <p:grpSpPr>
          <a:xfrm rot="5400000">
            <a:off x="5313976" y="4145030"/>
            <a:ext cx="85827" cy="194077"/>
            <a:chOff x="4444518" y="2422566"/>
            <a:chExt cx="85827" cy="194077"/>
          </a:xfrm>
        </p:grpSpPr>
        <p:sp>
          <p:nvSpPr>
            <p:cNvPr id="97" name="Rectángulo 96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orma libre 98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upo 99"/>
          <p:cNvGrpSpPr/>
          <p:nvPr/>
        </p:nvGrpSpPr>
        <p:grpSpPr>
          <a:xfrm rot="5400000">
            <a:off x="4460865" y="4158723"/>
            <a:ext cx="85827" cy="194077"/>
            <a:chOff x="4444518" y="2422566"/>
            <a:chExt cx="85827" cy="194077"/>
          </a:xfrm>
        </p:grpSpPr>
        <p:sp>
          <p:nvSpPr>
            <p:cNvPr id="101" name="Rectángulo 100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orma libre 101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upo 107"/>
          <p:cNvGrpSpPr/>
          <p:nvPr/>
        </p:nvGrpSpPr>
        <p:grpSpPr>
          <a:xfrm rot="5400000">
            <a:off x="4460866" y="4765771"/>
            <a:ext cx="85827" cy="194077"/>
            <a:chOff x="4444518" y="2422566"/>
            <a:chExt cx="85827" cy="194077"/>
          </a:xfrm>
        </p:grpSpPr>
        <p:sp>
          <p:nvSpPr>
            <p:cNvPr id="109" name="Rectángulo 108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orma libre 109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upo 110"/>
          <p:cNvGrpSpPr/>
          <p:nvPr/>
        </p:nvGrpSpPr>
        <p:grpSpPr>
          <a:xfrm rot="5400000">
            <a:off x="5310152" y="4756614"/>
            <a:ext cx="85827" cy="194077"/>
            <a:chOff x="4444518" y="2422566"/>
            <a:chExt cx="85827" cy="194077"/>
          </a:xfrm>
        </p:grpSpPr>
        <p:sp>
          <p:nvSpPr>
            <p:cNvPr id="112" name="Rectángulo 111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orma libre 112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7" name="Rectángulo 126"/>
          <p:cNvSpPr/>
          <p:nvPr/>
        </p:nvSpPr>
        <p:spPr>
          <a:xfrm>
            <a:off x="3980724" y="989377"/>
            <a:ext cx="279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endParaRPr lang="es-ES" sz="1200" i="1" dirty="0"/>
          </a:p>
        </p:txBody>
      </p:sp>
      <p:sp>
        <p:nvSpPr>
          <p:cNvPr id="63" name="Elipse 62"/>
          <p:cNvSpPr/>
          <p:nvPr/>
        </p:nvSpPr>
        <p:spPr>
          <a:xfrm>
            <a:off x="4066317" y="1909302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Rectángulo 63"/>
          <p:cNvSpPr/>
          <p:nvPr/>
        </p:nvSpPr>
        <p:spPr>
          <a:xfrm>
            <a:off x="3525590" y="1848479"/>
            <a:ext cx="5790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stem, 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100" dirty="0"/>
          </a:p>
        </p:txBody>
      </p:sp>
      <p:sp>
        <p:nvSpPr>
          <p:cNvPr id="67" name="Rectángulo 66"/>
          <p:cNvSpPr/>
          <p:nvPr/>
        </p:nvSpPr>
        <p:spPr>
          <a:xfrm>
            <a:off x="3532208" y="2672867"/>
            <a:ext cx="5629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stem, </a:t>
            </a:r>
            <a:r>
              <a:rPr lang="en-GB" sz="11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100" dirty="0"/>
          </a:p>
        </p:txBody>
      </p:sp>
      <p:grpSp>
        <p:nvGrpSpPr>
          <p:cNvPr id="77" name="Grupo 76"/>
          <p:cNvGrpSpPr/>
          <p:nvPr/>
        </p:nvGrpSpPr>
        <p:grpSpPr>
          <a:xfrm>
            <a:off x="4072354" y="2245123"/>
            <a:ext cx="85827" cy="194077"/>
            <a:chOff x="4444518" y="2422566"/>
            <a:chExt cx="85827" cy="194077"/>
          </a:xfrm>
        </p:grpSpPr>
        <p:sp>
          <p:nvSpPr>
            <p:cNvPr id="78" name="Rectángulo 77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orma libre 78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Elipse 79"/>
          <p:cNvSpPr/>
          <p:nvPr/>
        </p:nvSpPr>
        <p:spPr>
          <a:xfrm>
            <a:off x="4066317" y="2755034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1" name="Grupo 80"/>
          <p:cNvGrpSpPr/>
          <p:nvPr/>
        </p:nvGrpSpPr>
        <p:grpSpPr>
          <a:xfrm>
            <a:off x="4072354" y="3123294"/>
            <a:ext cx="85827" cy="194077"/>
            <a:chOff x="4444518" y="2422566"/>
            <a:chExt cx="85827" cy="194077"/>
          </a:xfrm>
        </p:grpSpPr>
        <p:sp>
          <p:nvSpPr>
            <p:cNvPr id="82" name="Rectángulo 81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orma libre 82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Rectángulo 102"/>
          <p:cNvSpPr/>
          <p:nvPr/>
        </p:nvSpPr>
        <p:spPr>
          <a:xfrm>
            <a:off x="3559346" y="1328700"/>
            <a:ext cx="4363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leaf</a:t>
            </a:r>
            <a:endParaRPr lang="es-ES" sz="1100" dirty="0"/>
          </a:p>
        </p:txBody>
      </p:sp>
      <p:grpSp>
        <p:nvGrpSpPr>
          <p:cNvPr id="106" name="Grupo 105"/>
          <p:cNvGrpSpPr/>
          <p:nvPr/>
        </p:nvGrpSpPr>
        <p:grpSpPr>
          <a:xfrm>
            <a:off x="4067761" y="1583719"/>
            <a:ext cx="85827" cy="194077"/>
            <a:chOff x="4444518" y="2422566"/>
            <a:chExt cx="85827" cy="194077"/>
          </a:xfrm>
        </p:grpSpPr>
        <p:sp>
          <p:nvSpPr>
            <p:cNvPr id="114" name="Rectángulo 113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orma libre 114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Elipse 115"/>
          <p:cNvSpPr/>
          <p:nvPr/>
        </p:nvSpPr>
        <p:spPr>
          <a:xfrm>
            <a:off x="4073432" y="1431625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99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ángulo 157"/>
          <p:cNvSpPr/>
          <p:nvPr/>
        </p:nvSpPr>
        <p:spPr>
          <a:xfrm>
            <a:off x="1551204" y="929459"/>
            <a:ext cx="3508466" cy="4659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2" descr="Resultat d'imatges de tree roots drawing vec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557" y="1323048"/>
            <a:ext cx="2954918" cy="409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298733" y="934751"/>
            <a:ext cx="3627995" cy="4554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/>
          <p:cNvSpPr/>
          <p:nvPr/>
        </p:nvSpPr>
        <p:spPr>
          <a:xfrm>
            <a:off x="4725543" y="2111281"/>
            <a:ext cx="605712" cy="12704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7" name="Conector recto de flecha 6"/>
          <p:cNvCxnSpPr>
            <a:stCxn id="80" idx="4"/>
            <a:endCxn id="10" idx="4"/>
          </p:cNvCxnSpPr>
          <p:nvPr/>
        </p:nvCxnSpPr>
        <p:spPr>
          <a:xfrm>
            <a:off x="4112591" y="2858508"/>
            <a:ext cx="1173" cy="101156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4032484" y="3665184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5631726" y="3665184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de flecha 11"/>
          <p:cNvCxnSpPr>
            <a:stCxn id="11" idx="2"/>
            <a:endCxn id="10" idx="6"/>
          </p:cNvCxnSpPr>
          <p:nvPr/>
        </p:nvCxnSpPr>
        <p:spPr>
          <a:xfrm flipH="1">
            <a:off x="4195044" y="3767630"/>
            <a:ext cx="143668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4839124" y="3675125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/>
          <p:cNvSpPr/>
          <p:nvPr/>
        </p:nvSpPr>
        <p:spPr>
          <a:xfrm>
            <a:off x="5652046" y="4138446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de flecha 16"/>
          <p:cNvCxnSpPr>
            <a:stCxn id="16" idx="2"/>
          </p:cNvCxnSpPr>
          <p:nvPr/>
        </p:nvCxnSpPr>
        <p:spPr>
          <a:xfrm flipH="1">
            <a:off x="4506540" y="4240892"/>
            <a:ext cx="1145506" cy="14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4859444" y="4148387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/>
          <p:cNvSpPr/>
          <p:nvPr/>
        </p:nvSpPr>
        <p:spPr>
          <a:xfrm>
            <a:off x="5652046" y="4751208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de flecha 21"/>
          <p:cNvCxnSpPr>
            <a:stCxn id="21" idx="2"/>
          </p:cNvCxnSpPr>
          <p:nvPr/>
        </p:nvCxnSpPr>
        <p:spPr>
          <a:xfrm flipH="1">
            <a:off x="4504697" y="4853654"/>
            <a:ext cx="1147349" cy="950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4859444" y="4761149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5948343" y="3585232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</a:t>
            </a:r>
            <a:r>
              <a:rPr lang="en-US" sz="1050" dirty="0" smtClean="0"/>
              <a:t>1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5961756" y="4109209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</a:t>
            </a:r>
            <a:r>
              <a:rPr lang="en-US" sz="1050" dirty="0" smtClean="0"/>
              <a:t>2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5986120" y="4773851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S</a:t>
            </a:r>
          </a:p>
        </p:txBody>
      </p:sp>
      <p:sp>
        <p:nvSpPr>
          <p:cNvPr id="29" name="CuadroTexto 28"/>
          <p:cNvSpPr txBox="1"/>
          <p:nvPr/>
        </p:nvSpPr>
        <p:spPr>
          <a:xfrm rot="16200000">
            <a:off x="3211164" y="2390291"/>
            <a:ext cx="484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Stem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4091344" y="5212893"/>
            <a:ext cx="575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Roots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4710112" y="5228597"/>
            <a:ext cx="1477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Rhizosphere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4653440" y="3841765"/>
            <a:ext cx="737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200" dirty="0"/>
          </a:p>
        </p:txBody>
      </p:sp>
      <p:sp>
        <p:nvSpPr>
          <p:cNvPr id="33" name="Rectángulo 32"/>
          <p:cNvSpPr/>
          <p:nvPr/>
        </p:nvSpPr>
        <p:spPr>
          <a:xfrm>
            <a:off x="4653441" y="4330541"/>
            <a:ext cx="737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200" dirty="0"/>
          </a:p>
        </p:txBody>
      </p:sp>
      <p:sp>
        <p:nvSpPr>
          <p:cNvPr id="34" name="Rectángulo 33"/>
          <p:cNvSpPr/>
          <p:nvPr/>
        </p:nvSpPr>
        <p:spPr>
          <a:xfrm>
            <a:off x="4695329" y="4932677"/>
            <a:ext cx="7547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S</a:t>
            </a:r>
            <a:endParaRPr lang="es-ES" sz="1200" i="1" dirty="0"/>
          </a:p>
        </p:txBody>
      </p:sp>
      <p:cxnSp>
        <p:nvCxnSpPr>
          <p:cNvPr id="35" name="Conector recto de flecha 34"/>
          <p:cNvCxnSpPr>
            <a:stCxn id="101" idx="2"/>
            <a:endCxn id="10" idx="5"/>
          </p:cNvCxnSpPr>
          <p:nvPr/>
        </p:nvCxnSpPr>
        <p:spPr>
          <a:xfrm flipH="1" flipV="1">
            <a:off x="4171238" y="3840069"/>
            <a:ext cx="235502" cy="415693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3361635" y="3571885"/>
            <a:ext cx="7269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rootcrown</a:t>
            </a:r>
            <a:endParaRPr lang="es-ES" sz="1200" dirty="0"/>
          </a:p>
        </p:txBody>
      </p:sp>
      <p:sp>
        <p:nvSpPr>
          <p:cNvPr id="38" name="Rectángulo 37"/>
          <p:cNvSpPr/>
          <p:nvPr/>
        </p:nvSpPr>
        <p:spPr>
          <a:xfrm>
            <a:off x="5606294" y="3818181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200" dirty="0"/>
          </a:p>
        </p:txBody>
      </p:sp>
      <p:sp>
        <p:nvSpPr>
          <p:cNvPr id="39" name="Rectángulo 38"/>
          <p:cNvSpPr/>
          <p:nvPr/>
        </p:nvSpPr>
        <p:spPr>
          <a:xfrm>
            <a:off x="5614268" y="4340682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200" dirty="0"/>
          </a:p>
        </p:txBody>
      </p:sp>
      <p:sp>
        <p:nvSpPr>
          <p:cNvPr id="40" name="Rectángulo 39"/>
          <p:cNvSpPr/>
          <p:nvPr/>
        </p:nvSpPr>
        <p:spPr>
          <a:xfrm>
            <a:off x="5614268" y="4937314"/>
            <a:ext cx="5757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S</a:t>
            </a:r>
            <a:endParaRPr lang="es-ES" sz="1200" i="1" dirty="0"/>
          </a:p>
        </p:txBody>
      </p:sp>
      <p:sp>
        <p:nvSpPr>
          <p:cNvPr id="144" name="CuadroTexto 143"/>
          <p:cNvSpPr txBox="1"/>
          <p:nvPr/>
        </p:nvSpPr>
        <p:spPr>
          <a:xfrm rot="16200000">
            <a:off x="3086025" y="1388500"/>
            <a:ext cx="716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Leaf</a:t>
            </a:r>
          </a:p>
        </p:txBody>
      </p:sp>
      <p:cxnSp>
        <p:nvCxnSpPr>
          <p:cNvPr id="151" name="Conector angular 150"/>
          <p:cNvCxnSpPr>
            <a:stCxn id="10" idx="4"/>
            <a:endCxn id="109" idx="2"/>
          </p:cNvCxnSpPr>
          <p:nvPr/>
        </p:nvCxnSpPr>
        <p:spPr>
          <a:xfrm rot="16200000" flipH="1">
            <a:off x="3763885" y="4219953"/>
            <a:ext cx="992735" cy="292977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4316138" y="4477576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5622691" y="4499461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grpSp>
        <p:nvGrpSpPr>
          <p:cNvPr id="88" name="Grupo 87"/>
          <p:cNvGrpSpPr/>
          <p:nvPr/>
        </p:nvGrpSpPr>
        <p:grpSpPr>
          <a:xfrm rot="5400000">
            <a:off x="4450329" y="3670590"/>
            <a:ext cx="85827" cy="194077"/>
            <a:chOff x="4444518" y="2422566"/>
            <a:chExt cx="85827" cy="194077"/>
          </a:xfrm>
        </p:grpSpPr>
        <p:sp>
          <p:nvSpPr>
            <p:cNvPr id="89" name="Rectángulo 88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orma libre 91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upo 92"/>
          <p:cNvGrpSpPr/>
          <p:nvPr/>
        </p:nvGrpSpPr>
        <p:grpSpPr>
          <a:xfrm rot="5400000">
            <a:off x="5310152" y="3672612"/>
            <a:ext cx="85827" cy="194077"/>
            <a:chOff x="4444518" y="2422566"/>
            <a:chExt cx="85827" cy="194077"/>
          </a:xfrm>
        </p:grpSpPr>
        <p:sp>
          <p:nvSpPr>
            <p:cNvPr id="94" name="Rectángulo 93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orma libre 94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upo 95"/>
          <p:cNvGrpSpPr/>
          <p:nvPr/>
        </p:nvGrpSpPr>
        <p:grpSpPr>
          <a:xfrm rot="5400000">
            <a:off x="5313976" y="4145030"/>
            <a:ext cx="85827" cy="194077"/>
            <a:chOff x="4444518" y="2422566"/>
            <a:chExt cx="85827" cy="194077"/>
          </a:xfrm>
        </p:grpSpPr>
        <p:sp>
          <p:nvSpPr>
            <p:cNvPr id="97" name="Rectángulo 96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orma libre 98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upo 99"/>
          <p:cNvGrpSpPr/>
          <p:nvPr/>
        </p:nvGrpSpPr>
        <p:grpSpPr>
          <a:xfrm rot="5400000">
            <a:off x="4460865" y="4158723"/>
            <a:ext cx="85827" cy="194077"/>
            <a:chOff x="4444518" y="2422566"/>
            <a:chExt cx="85827" cy="194077"/>
          </a:xfrm>
        </p:grpSpPr>
        <p:sp>
          <p:nvSpPr>
            <p:cNvPr id="101" name="Rectángulo 100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orma libre 101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upo 107"/>
          <p:cNvGrpSpPr/>
          <p:nvPr/>
        </p:nvGrpSpPr>
        <p:grpSpPr>
          <a:xfrm rot="5400000">
            <a:off x="4460866" y="4765771"/>
            <a:ext cx="85827" cy="194077"/>
            <a:chOff x="4444518" y="2422566"/>
            <a:chExt cx="85827" cy="194077"/>
          </a:xfrm>
        </p:grpSpPr>
        <p:sp>
          <p:nvSpPr>
            <p:cNvPr id="109" name="Rectángulo 108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orma libre 109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upo 110"/>
          <p:cNvGrpSpPr/>
          <p:nvPr/>
        </p:nvGrpSpPr>
        <p:grpSpPr>
          <a:xfrm rot="5400000">
            <a:off x="5310152" y="4756614"/>
            <a:ext cx="85827" cy="194077"/>
            <a:chOff x="4444518" y="2422566"/>
            <a:chExt cx="85827" cy="194077"/>
          </a:xfrm>
        </p:grpSpPr>
        <p:sp>
          <p:nvSpPr>
            <p:cNvPr id="112" name="Rectángulo 111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orma libre 112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7" name="Rectángulo 126"/>
          <p:cNvSpPr/>
          <p:nvPr/>
        </p:nvSpPr>
        <p:spPr>
          <a:xfrm>
            <a:off x="3980724" y="989377"/>
            <a:ext cx="279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endParaRPr lang="es-ES" sz="1200" i="1" dirty="0"/>
          </a:p>
        </p:txBody>
      </p:sp>
      <p:sp>
        <p:nvSpPr>
          <p:cNvPr id="64" name="Rectángulo 63"/>
          <p:cNvSpPr/>
          <p:nvPr/>
        </p:nvSpPr>
        <p:spPr>
          <a:xfrm>
            <a:off x="3525590" y="1848479"/>
            <a:ext cx="5790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stem, 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100" dirty="0"/>
          </a:p>
        </p:txBody>
      </p:sp>
      <p:sp>
        <p:nvSpPr>
          <p:cNvPr id="67" name="Rectángulo 66"/>
          <p:cNvSpPr/>
          <p:nvPr/>
        </p:nvSpPr>
        <p:spPr>
          <a:xfrm>
            <a:off x="4210434" y="2656509"/>
            <a:ext cx="112082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stem, </a:t>
            </a:r>
            <a:r>
              <a:rPr lang="en-GB" sz="11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r>
              <a:rPr lang="en-GB" sz="1100" dirty="0" smtClean="0">
                <a:latin typeface="Times New Roman" panose="02020603050405020304" pitchFamily="18" charset="0"/>
                <a:ea typeface="MS Mincho"/>
              </a:rPr>
              <a:t>=</a:t>
            </a:r>
            <a:r>
              <a:rPr lang="en-GB" sz="11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apo,</a:t>
            </a:r>
            <a:r>
              <a:rPr lang="en-GB" sz="1100" i="1" baseline="-25000" dirty="0" err="1" smtClean="0">
                <a:latin typeface="Times New Roman" panose="02020603050405020304" pitchFamily="18" charset="0"/>
                <a:ea typeface="MS Mincho"/>
              </a:rPr>
              <a:t>stem</a:t>
            </a:r>
            <a:endParaRPr lang="es-ES" sz="1100" i="1" dirty="0"/>
          </a:p>
        </p:txBody>
      </p:sp>
      <p:sp>
        <p:nvSpPr>
          <p:cNvPr id="80" name="Elipse 79"/>
          <p:cNvSpPr/>
          <p:nvPr/>
        </p:nvSpPr>
        <p:spPr>
          <a:xfrm>
            <a:off x="4066317" y="2755034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1" name="Grupo 80"/>
          <p:cNvGrpSpPr/>
          <p:nvPr/>
        </p:nvGrpSpPr>
        <p:grpSpPr>
          <a:xfrm>
            <a:off x="4064668" y="3181265"/>
            <a:ext cx="85827" cy="194077"/>
            <a:chOff x="4444518" y="2422566"/>
            <a:chExt cx="85827" cy="194077"/>
          </a:xfrm>
        </p:grpSpPr>
        <p:sp>
          <p:nvSpPr>
            <p:cNvPr id="82" name="Rectángulo 81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orma libre 82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Rectángulo 102"/>
          <p:cNvSpPr/>
          <p:nvPr/>
        </p:nvSpPr>
        <p:spPr>
          <a:xfrm>
            <a:off x="3559346" y="1328700"/>
            <a:ext cx="4363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leaf</a:t>
            </a:r>
            <a:endParaRPr lang="es-ES" sz="1100" dirty="0"/>
          </a:p>
        </p:txBody>
      </p:sp>
      <p:sp>
        <p:nvSpPr>
          <p:cNvPr id="68" name="Rectángulo 67"/>
          <p:cNvSpPr/>
          <p:nvPr/>
        </p:nvSpPr>
        <p:spPr>
          <a:xfrm>
            <a:off x="5710709" y="1347478"/>
            <a:ext cx="732699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05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050" i="1" baseline="-25000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symp</a:t>
            </a:r>
            <a:r>
              <a:rPr lang="en-GB" sz="1050" i="1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</a:t>
            </a:r>
            <a:r>
              <a:rPr lang="en-GB" sz="1050" i="1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leaf</a:t>
            </a:r>
            <a:endParaRPr lang="es-ES" sz="1050" i="1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69" name="Rectángulo 68"/>
          <p:cNvSpPr/>
          <p:nvPr/>
        </p:nvSpPr>
        <p:spPr>
          <a:xfrm>
            <a:off x="5732332" y="2105884"/>
            <a:ext cx="710257" cy="12772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endParaRPr lang="en-GB" sz="1050" dirty="0" smtClean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/>
            <a:endParaRPr lang="en-GB" sz="1050" dirty="0" smtClean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/>
            <a:endParaRPr lang="en-GB" sz="105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algn="ctr"/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050" i="1" baseline="-25000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symp</a:t>
            </a:r>
            <a:r>
              <a:rPr lang="en-GB" sz="1050" i="1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</a:t>
            </a:r>
            <a:r>
              <a:rPr lang="en-GB" sz="1050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stem</a:t>
            </a:r>
            <a:endParaRPr lang="en-GB" sz="1050" baseline="-25000" dirty="0" smtClean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  <a:p>
            <a:pPr algn="ctr"/>
            <a:endParaRPr lang="en-GB" sz="1050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  <a:p>
            <a:pPr algn="ctr"/>
            <a:endParaRPr lang="en-GB" sz="1050" baseline="-25000" dirty="0" smtClean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  <a:p>
            <a:pPr algn="ctr"/>
            <a:endParaRPr lang="en-GB" sz="1050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  <a:p>
            <a:pPr algn="ctr"/>
            <a:endParaRPr lang="en-GB" sz="1050" baseline="-25000" dirty="0" smtClean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  <a:p>
            <a:pPr algn="ctr"/>
            <a:endParaRPr lang="es-ES" sz="1050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cxnSp>
        <p:nvCxnSpPr>
          <p:cNvPr id="72" name="Conector recto de flecha 71"/>
          <p:cNvCxnSpPr>
            <a:stCxn id="2" idx="3"/>
            <a:endCxn id="69" idx="1"/>
          </p:cNvCxnSpPr>
          <p:nvPr/>
        </p:nvCxnSpPr>
        <p:spPr>
          <a:xfrm flipV="1">
            <a:off x="5331255" y="2744521"/>
            <a:ext cx="401077" cy="196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/>
          <p:cNvCxnSpPr>
            <a:stCxn id="69" idx="0"/>
            <a:endCxn id="68" idx="2"/>
          </p:cNvCxnSpPr>
          <p:nvPr/>
        </p:nvCxnSpPr>
        <p:spPr>
          <a:xfrm flipH="1" flipV="1">
            <a:off x="6077059" y="1601394"/>
            <a:ext cx="10402" cy="50449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ángulo 83"/>
          <p:cNvSpPr/>
          <p:nvPr/>
        </p:nvSpPr>
        <p:spPr>
          <a:xfrm>
            <a:off x="6065159" y="1670860"/>
            <a:ext cx="5789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i="1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GB" sz="1050" i="1" baseline="-25000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symp,ver</a:t>
            </a:r>
            <a:endParaRPr lang="es-ES" sz="1050" i="1" baseline="-25000" dirty="0"/>
          </a:p>
        </p:txBody>
      </p:sp>
      <p:sp>
        <p:nvSpPr>
          <p:cNvPr id="85" name="Rectángulo 84"/>
          <p:cNvSpPr/>
          <p:nvPr/>
        </p:nvSpPr>
        <p:spPr>
          <a:xfrm>
            <a:off x="5385534" y="2470735"/>
            <a:ext cx="35030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50" i="1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GB" sz="1050" i="1" baseline="-25000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lat</a:t>
            </a:r>
            <a:endParaRPr lang="es-ES" sz="1050" i="1" baseline="-25000" dirty="0"/>
          </a:p>
        </p:txBody>
      </p:sp>
      <p:cxnSp>
        <p:nvCxnSpPr>
          <p:cNvPr id="86" name="Conector recto de flecha 85"/>
          <p:cNvCxnSpPr/>
          <p:nvPr/>
        </p:nvCxnSpPr>
        <p:spPr>
          <a:xfrm flipH="1" flipV="1">
            <a:off x="4105438" y="1195264"/>
            <a:ext cx="6236" cy="15680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ipse 62"/>
          <p:cNvSpPr/>
          <p:nvPr/>
        </p:nvSpPr>
        <p:spPr>
          <a:xfrm>
            <a:off x="4066317" y="1909302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7" name="Grupo 76"/>
          <p:cNvGrpSpPr/>
          <p:nvPr/>
        </p:nvGrpSpPr>
        <p:grpSpPr>
          <a:xfrm>
            <a:off x="4066305" y="2297176"/>
            <a:ext cx="85827" cy="194077"/>
            <a:chOff x="4444518" y="2422566"/>
            <a:chExt cx="85827" cy="194077"/>
          </a:xfrm>
        </p:grpSpPr>
        <p:sp>
          <p:nvSpPr>
            <p:cNvPr id="78" name="Rectángulo 77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orma libre 78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4067761" y="1598467"/>
            <a:ext cx="85827" cy="194077"/>
            <a:chOff x="4444518" y="2422566"/>
            <a:chExt cx="85827" cy="194077"/>
          </a:xfrm>
        </p:grpSpPr>
        <p:sp>
          <p:nvSpPr>
            <p:cNvPr id="114" name="Rectángulo 113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orma libre 114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Elipse 115"/>
          <p:cNvSpPr/>
          <p:nvPr/>
        </p:nvSpPr>
        <p:spPr>
          <a:xfrm>
            <a:off x="4073432" y="1431625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4012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ángulo 157"/>
          <p:cNvSpPr/>
          <p:nvPr/>
        </p:nvSpPr>
        <p:spPr>
          <a:xfrm>
            <a:off x="1551204" y="929459"/>
            <a:ext cx="3508466" cy="4659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2" descr="Resultat d'imatges de tree roots drawing vec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557" y="1323048"/>
            <a:ext cx="2954918" cy="409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298733" y="934751"/>
            <a:ext cx="3627995" cy="4659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6" name="Conector recto de flecha 75"/>
          <p:cNvCxnSpPr>
            <a:endCxn id="78" idx="4"/>
          </p:cNvCxnSpPr>
          <p:nvPr/>
        </p:nvCxnSpPr>
        <p:spPr>
          <a:xfrm>
            <a:off x="4096485" y="1176369"/>
            <a:ext cx="17279" cy="269370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ipse 76"/>
          <p:cNvSpPr/>
          <p:nvPr/>
        </p:nvSpPr>
        <p:spPr>
          <a:xfrm>
            <a:off x="4066317" y="1909302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Elipse 77"/>
          <p:cNvSpPr/>
          <p:nvPr/>
        </p:nvSpPr>
        <p:spPr>
          <a:xfrm>
            <a:off x="4032484" y="3665184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Elipse 82"/>
          <p:cNvSpPr/>
          <p:nvPr/>
        </p:nvSpPr>
        <p:spPr>
          <a:xfrm>
            <a:off x="5631726" y="3665184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5" name="Conector recto de flecha 84"/>
          <p:cNvCxnSpPr>
            <a:stCxn id="83" idx="2"/>
            <a:endCxn id="78" idx="6"/>
          </p:cNvCxnSpPr>
          <p:nvPr/>
        </p:nvCxnSpPr>
        <p:spPr>
          <a:xfrm flipH="1">
            <a:off x="4195044" y="3767630"/>
            <a:ext cx="143668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ipse 85"/>
          <p:cNvSpPr/>
          <p:nvPr/>
        </p:nvSpPr>
        <p:spPr>
          <a:xfrm>
            <a:off x="4839124" y="3675125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Elipse 86"/>
          <p:cNvSpPr/>
          <p:nvPr/>
        </p:nvSpPr>
        <p:spPr>
          <a:xfrm>
            <a:off x="5652046" y="4138446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8" name="Conector recto de flecha 87"/>
          <p:cNvCxnSpPr>
            <a:stCxn id="87" idx="2"/>
          </p:cNvCxnSpPr>
          <p:nvPr/>
        </p:nvCxnSpPr>
        <p:spPr>
          <a:xfrm flipH="1">
            <a:off x="4506540" y="4240892"/>
            <a:ext cx="1145506" cy="14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ipse 88"/>
          <p:cNvSpPr/>
          <p:nvPr/>
        </p:nvSpPr>
        <p:spPr>
          <a:xfrm>
            <a:off x="4859444" y="4148387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Elipse 91"/>
          <p:cNvSpPr/>
          <p:nvPr/>
        </p:nvSpPr>
        <p:spPr>
          <a:xfrm>
            <a:off x="5652046" y="4751208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3" name="Conector recto de flecha 92"/>
          <p:cNvCxnSpPr>
            <a:stCxn id="92" idx="2"/>
          </p:cNvCxnSpPr>
          <p:nvPr/>
        </p:nvCxnSpPr>
        <p:spPr>
          <a:xfrm flipH="1">
            <a:off x="4504697" y="4853654"/>
            <a:ext cx="1147349" cy="950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Elipse 93"/>
          <p:cNvSpPr/>
          <p:nvPr/>
        </p:nvSpPr>
        <p:spPr>
          <a:xfrm>
            <a:off x="4859444" y="4761149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CuadroTexto 94"/>
          <p:cNvSpPr txBox="1"/>
          <p:nvPr/>
        </p:nvSpPr>
        <p:spPr>
          <a:xfrm>
            <a:off x="5948343" y="3585232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</a:t>
            </a:r>
            <a:r>
              <a:rPr lang="en-US" sz="1050" dirty="0" smtClean="0"/>
              <a:t>1</a:t>
            </a:r>
          </a:p>
        </p:txBody>
      </p:sp>
      <p:sp>
        <p:nvSpPr>
          <p:cNvPr id="96" name="CuadroTexto 95"/>
          <p:cNvSpPr txBox="1"/>
          <p:nvPr/>
        </p:nvSpPr>
        <p:spPr>
          <a:xfrm>
            <a:off x="5961756" y="4109209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</a:t>
            </a:r>
            <a:r>
              <a:rPr lang="en-US" sz="1050" dirty="0" smtClean="0"/>
              <a:t>2</a:t>
            </a:r>
          </a:p>
        </p:txBody>
      </p:sp>
      <p:sp>
        <p:nvSpPr>
          <p:cNvPr id="97" name="CuadroTexto 96"/>
          <p:cNvSpPr txBox="1"/>
          <p:nvPr/>
        </p:nvSpPr>
        <p:spPr>
          <a:xfrm>
            <a:off x="5986120" y="4773851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S</a:t>
            </a:r>
          </a:p>
        </p:txBody>
      </p:sp>
      <p:sp>
        <p:nvSpPr>
          <p:cNvPr id="100" name="CuadroTexto 99"/>
          <p:cNvSpPr txBox="1"/>
          <p:nvPr/>
        </p:nvSpPr>
        <p:spPr>
          <a:xfrm>
            <a:off x="4091344" y="5212893"/>
            <a:ext cx="575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Roots</a:t>
            </a:r>
          </a:p>
        </p:txBody>
      </p:sp>
      <p:sp>
        <p:nvSpPr>
          <p:cNvPr id="102" name="CuadroTexto 101"/>
          <p:cNvSpPr txBox="1"/>
          <p:nvPr/>
        </p:nvSpPr>
        <p:spPr>
          <a:xfrm>
            <a:off x="4710112" y="5228597"/>
            <a:ext cx="1477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Rhizosphere</a:t>
            </a:r>
          </a:p>
        </p:txBody>
      </p:sp>
      <p:sp>
        <p:nvSpPr>
          <p:cNvPr id="103" name="Rectángulo 102"/>
          <p:cNvSpPr/>
          <p:nvPr/>
        </p:nvSpPr>
        <p:spPr>
          <a:xfrm>
            <a:off x="4653440" y="3841765"/>
            <a:ext cx="737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200" dirty="0"/>
          </a:p>
        </p:txBody>
      </p:sp>
      <p:sp>
        <p:nvSpPr>
          <p:cNvPr id="104" name="Rectángulo 103"/>
          <p:cNvSpPr/>
          <p:nvPr/>
        </p:nvSpPr>
        <p:spPr>
          <a:xfrm>
            <a:off x="4653441" y="4330541"/>
            <a:ext cx="737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200" dirty="0"/>
          </a:p>
        </p:txBody>
      </p:sp>
      <p:sp>
        <p:nvSpPr>
          <p:cNvPr id="105" name="Rectángulo 104"/>
          <p:cNvSpPr/>
          <p:nvPr/>
        </p:nvSpPr>
        <p:spPr>
          <a:xfrm>
            <a:off x="4695329" y="4932677"/>
            <a:ext cx="7547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S</a:t>
            </a:r>
            <a:endParaRPr lang="es-ES" sz="1200" i="1" dirty="0"/>
          </a:p>
        </p:txBody>
      </p:sp>
      <p:cxnSp>
        <p:nvCxnSpPr>
          <p:cNvPr id="107" name="Conector recto de flecha 106"/>
          <p:cNvCxnSpPr>
            <a:stCxn id="169" idx="2"/>
            <a:endCxn id="78" idx="5"/>
          </p:cNvCxnSpPr>
          <p:nvPr/>
        </p:nvCxnSpPr>
        <p:spPr>
          <a:xfrm flipH="1" flipV="1">
            <a:off x="4171238" y="3840069"/>
            <a:ext cx="235502" cy="415693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ángulo 108"/>
          <p:cNvSpPr/>
          <p:nvPr/>
        </p:nvSpPr>
        <p:spPr>
          <a:xfrm>
            <a:off x="3361635" y="3571885"/>
            <a:ext cx="7269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rootcrown</a:t>
            </a:r>
            <a:endParaRPr lang="es-ES" sz="1200" dirty="0"/>
          </a:p>
        </p:txBody>
      </p:sp>
      <p:sp>
        <p:nvSpPr>
          <p:cNvPr id="110" name="Rectángulo 109"/>
          <p:cNvSpPr/>
          <p:nvPr/>
        </p:nvSpPr>
        <p:spPr>
          <a:xfrm>
            <a:off x="5606294" y="3818181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200" dirty="0"/>
          </a:p>
        </p:txBody>
      </p:sp>
      <p:sp>
        <p:nvSpPr>
          <p:cNvPr id="111" name="Rectángulo 110"/>
          <p:cNvSpPr/>
          <p:nvPr/>
        </p:nvSpPr>
        <p:spPr>
          <a:xfrm>
            <a:off x="5614268" y="4340682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200" dirty="0"/>
          </a:p>
        </p:txBody>
      </p:sp>
      <p:sp>
        <p:nvSpPr>
          <p:cNvPr id="112" name="Rectángulo 111"/>
          <p:cNvSpPr/>
          <p:nvPr/>
        </p:nvSpPr>
        <p:spPr>
          <a:xfrm>
            <a:off x="5614268" y="4937314"/>
            <a:ext cx="5757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S</a:t>
            </a:r>
            <a:endParaRPr lang="es-ES" sz="1200" i="1" dirty="0"/>
          </a:p>
        </p:txBody>
      </p:sp>
      <p:sp>
        <p:nvSpPr>
          <p:cNvPr id="116" name="CuadroTexto 115"/>
          <p:cNvSpPr txBox="1"/>
          <p:nvPr/>
        </p:nvSpPr>
        <p:spPr>
          <a:xfrm>
            <a:off x="3633833" y="2167941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sp>
        <p:nvSpPr>
          <p:cNvPr id="118" name="Rectángulo 117"/>
          <p:cNvSpPr/>
          <p:nvPr/>
        </p:nvSpPr>
        <p:spPr>
          <a:xfrm>
            <a:off x="3532208" y="2915240"/>
            <a:ext cx="5629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stem, </a:t>
            </a:r>
            <a:r>
              <a:rPr lang="en-GB" sz="11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100" dirty="0"/>
          </a:p>
        </p:txBody>
      </p:sp>
      <p:sp>
        <p:nvSpPr>
          <p:cNvPr id="119" name="Rectángulo 118"/>
          <p:cNvSpPr/>
          <p:nvPr/>
        </p:nvSpPr>
        <p:spPr>
          <a:xfrm>
            <a:off x="3532208" y="2395139"/>
            <a:ext cx="5629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stem, </a:t>
            </a:r>
            <a:r>
              <a:rPr lang="en-GB" sz="1100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100" dirty="0"/>
          </a:p>
        </p:txBody>
      </p:sp>
      <p:cxnSp>
        <p:nvCxnSpPr>
          <p:cNvPr id="121" name="Conector angular 120"/>
          <p:cNvCxnSpPr>
            <a:stCxn id="78" idx="4"/>
            <a:endCxn id="175" idx="2"/>
          </p:cNvCxnSpPr>
          <p:nvPr/>
        </p:nvCxnSpPr>
        <p:spPr>
          <a:xfrm rot="16200000" flipH="1">
            <a:off x="3763885" y="4219953"/>
            <a:ext cx="992735" cy="292977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/>
          <p:cNvSpPr txBox="1"/>
          <p:nvPr/>
        </p:nvSpPr>
        <p:spPr>
          <a:xfrm>
            <a:off x="4316138" y="4477576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sp>
        <p:nvSpPr>
          <p:cNvPr id="131" name="CuadroTexto 130"/>
          <p:cNvSpPr txBox="1"/>
          <p:nvPr/>
        </p:nvSpPr>
        <p:spPr>
          <a:xfrm>
            <a:off x="5622691" y="4499461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grpSp>
        <p:nvGrpSpPr>
          <p:cNvPr id="142" name="Grupo 141"/>
          <p:cNvGrpSpPr/>
          <p:nvPr/>
        </p:nvGrpSpPr>
        <p:grpSpPr>
          <a:xfrm>
            <a:off x="4072354" y="2035189"/>
            <a:ext cx="85827" cy="194077"/>
            <a:chOff x="4444518" y="2422566"/>
            <a:chExt cx="85827" cy="194077"/>
          </a:xfrm>
        </p:grpSpPr>
        <p:sp>
          <p:nvSpPr>
            <p:cNvPr id="145" name="Rectángulo 144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Forma libre 145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Elipse 146"/>
          <p:cNvSpPr/>
          <p:nvPr/>
        </p:nvSpPr>
        <p:spPr>
          <a:xfrm>
            <a:off x="4066317" y="2504830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49" name="Grupo 148"/>
          <p:cNvGrpSpPr/>
          <p:nvPr/>
        </p:nvGrpSpPr>
        <p:grpSpPr>
          <a:xfrm>
            <a:off x="4072354" y="2630717"/>
            <a:ext cx="85827" cy="194077"/>
            <a:chOff x="4444518" y="2422566"/>
            <a:chExt cx="85827" cy="194077"/>
          </a:xfrm>
        </p:grpSpPr>
        <p:sp>
          <p:nvSpPr>
            <p:cNvPr id="150" name="Rectángulo 149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orma libre 151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" name="Elipse 152"/>
          <p:cNvSpPr/>
          <p:nvPr/>
        </p:nvSpPr>
        <p:spPr>
          <a:xfrm>
            <a:off x="4066317" y="2997407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54" name="Grupo 153"/>
          <p:cNvGrpSpPr/>
          <p:nvPr/>
        </p:nvGrpSpPr>
        <p:grpSpPr>
          <a:xfrm>
            <a:off x="4072354" y="3123294"/>
            <a:ext cx="85827" cy="194077"/>
            <a:chOff x="4444518" y="2422566"/>
            <a:chExt cx="85827" cy="194077"/>
          </a:xfrm>
        </p:grpSpPr>
        <p:sp>
          <p:nvSpPr>
            <p:cNvPr id="155" name="Rectángulo 154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Forma libre 155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9" name="Grupo 158"/>
          <p:cNvGrpSpPr/>
          <p:nvPr/>
        </p:nvGrpSpPr>
        <p:grpSpPr>
          <a:xfrm rot="5400000">
            <a:off x="4450329" y="3670590"/>
            <a:ext cx="85827" cy="194077"/>
            <a:chOff x="4444518" y="2422566"/>
            <a:chExt cx="85827" cy="194077"/>
          </a:xfrm>
        </p:grpSpPr>
        <p:sp>
          <p:nvSpPr>
            <p:cNvPr id="160" name="Rectángulo 159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Forma libre 160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upo 161"/>
          <p:cNvGrpSpPr/>
          <p:nvPr/>
        </p:nvGrpSpPr>
        <p:grpSpPr>
          <a:xfrm rot="5400000">
            <a:off x="5310152" y="3672612"/>
            <a:ext cx="85827" cy="194077"/>
            <a:chOff x="4444518" y="2422566"/>
            <a:chExt cx="85827" cy="194077"/>
          </a:xfrm>
        </p:grpSpPr>
        <p:sp>
          <p:nvSpPr>
            <p:cNvPr id="163" name="Rectángulo 162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orma libre 163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upo 164"/>
          <p:cNvGrpSpPr/>
          <p:nvPr/>
        </p:nvGrpSpPr>
        <p:grpSpPr>
          <a:xfrm rot="5400000">
            <a:off x="5313976" y="4145030"/>
            <a:ext cx="85827" cy="194077"/>
            <a:chOff x="4444518" y="2422566"/>
            <a:chExt cx="85827" cy="194077"/>
          </a:xfrm>
        </p:grpSpPr>
        <p:sp>
          <p:nvSpPr>
            <p:cNvPr id="166" name="Rectángulo 165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orma libre 166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8" name="Grupo 167"/>
          <p:cNvGrpSpPr/>
          <p:nvPr/>
        </p:nvGrpSpPr>
        <p:grpSpPr>
          <a:xfrm rot="5400000">
            <a:off x="4460865" y="4158723"/>
            <a:ext cx="85827" cy="194077"/>
            <a:chOff x="4444518" y="2422566"/>
            <a:chExt cx="85827" cy="194077"/>
          </a:xfrm>
        </p:grpSpPr>
        <p:sp>
          <p:nvSpPr>
            <p:cNvPr id="169" name="Rectángulo 168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Forma libre 169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1" name="Grupo 170"/>
          <p:cNvGrpSpPr/>
          <p:nvPr/>
        </p:nvGrpSpPr>
        <p:grpSpPr>
          <a:xfrm>
            <a:off x="4060077" y="1545299"/>
            <a:ext cx="85827" cy="194077"/>
            <a:chOff x="4444518" y="2422566"/>
            <a:chExt cx="85827" cy="194077"/>
          </a:xfrm>
        </p:grpSpPr>
        <p:sp>
          <p:nvSpPr>
            <p:cNvPr id="172" name="Rectángulo 171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orma libre 172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upo 173"/>
          <p:cNvGrpSpPr/>
          <p:nvPr/>
        </p:nvGrpSpPr>
        <p:grpSpPr>
          <a:xfrm rot="5400000">
            <a:off x="4460866" y="4765771"/>
            <a:ext cx="85827" cy="194077"/>
            <a:chOff x="4444518" y="2422566"/>
            <a:chExt cx="85827" cy="194077"/>
          </a:xfrm>
        </p:grpSpPr>
        <p:sp>
          <p:nvSpPr>
            <p:cNvPr id="175" name="Rectángulo 174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orma libre 175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7" name="Grupo 176"/>
          <p:cNvGrpSpPr/>
          <p:nvPr/>
        </p:nvGrpSpPr>
        <p:grpSpPr>
          <a:xfrm rot="5400000">
            <a:off x="5310152" y="4756614"/>
            <a:ext cx="85827" cy="194077"/>
            <a:chOff x="4444518" y="2422566"/>
            <a:chExt cx="85827" cy="194077"/>
          </a:xfrm>
        </p:grpSpPr>
        <p:sp>
          <p:nvSpPr>
            <p:cNvPr id="178" name="Rectángulo 177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Forma libre 178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7" name="Rectángulo 196"/>
          <p:cNvSpPr/>
          <p:nvPr/>
        </p:nvSpPr>
        <p:spPr>
          <a:xfrm>
            <a:off x="3559346" y="1328700"/>
            <a:ext cx="4363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leaf</a:t>
            </a:r>
            <a:endParaRPr lang="es-ES" sz="1100" dirty="0"/>
          </a:p>
        </p:txBody>
      </p:sp>
      <p:sp>
        <p:nvSpPr>
          <p:cNvPr id="198" name="Rectángulo 197"/>
          <p:cNvSpPr/>
          <p:nvPr/>
        </p:nvSpPr>
        <p:spPr>
          <a:xfrm>
            <a:off x="3525590" y="1848479"/>
            <a:ext cx="5790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stem, N</a:t>
            </a:r>
            <a:endParaRPr lang="es-ES" sz="1100" dirty="0"/>
          </a:p>
        </p:txBody>
      </p:sp>
      <p:sp>
        <p:nvSpPr>
          <p:cNvPr id="199" name="CuadroTexto 198"/>
          <p:cNvSpPr txBox="1"/>
          <p:nvPr/>
        </p:nvSpPr>
        <p:spPr>
          <a:xfrm rot="16200000">
            <a:off x="3202377" y="2381711"/>
            <a:ext cx="484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Stem</a:t>
            </a:r>
          </a:p>
        </p:txBody>
      </p:sp>
      <p:sp>
        <p:nvSpPr>
          <p:cNvPr id="200" name="CuadroTexto 199"/>
          <p:cNvSpPr txBox="1"/>
          <p:nvPr/>
        </p:nvSpPr>
        <p:spPr>
          <a:xfrm rot="16200000">
            <a:off x="3086025" y="1403868"/>
            <a:ext cx="716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Leaf</a:t>
            </a:r>
          </a:p>
        </p:txBody>
      </p:sp>
      <p:sp>
        <p:nvSpPr>
          <p:cNvPr id="201" name="Rectángulo 200"/>
          <p:cNvSpPr/>
          <p:nvPr/>
        </p:nvSpPr>
        <p:spPr>
          <a:xfrm>
            <a:off x="4420322" y="1478425"/>
            <a:ext cx="545342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GB" sz="1050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GB" sz="1050" i="1" baseline="-25000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l</a:t>
            </a:r>
            <a:r>
              <a:rPr lang="en-GB" sz="1050" i="1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</a:t>
            </a:r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/</a:t>
            </a:r>
            <a:r>
              <a:rPr lang="en-GB" sz="105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endParaRPr lang="es-ES" sz="1050" i="1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cxnSp>
        <p:nvCxnSpPr>
          <p:cNvPr id="202" name="Conector angular 201"/>
          <p:cNvCxnSpPr>
            <a:endCxn id="201" idx="0"/>
          </p:cNvCxnSpPr>
          <p:nvPr/>
        </p:nvCxnSpPr>
        <p:spPr>
          <a:xfrm>
            <a:off x="4111445" y="1368135"/>
            <a:ext cx="581548" cy="110290"/>
          </a:xfrm>
          <a:prstGeom prst="bentConnector2">
            <a:avLst/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ángulo 202"/>
          <p:cNvSpPr/>
          <p:nvPr/>
        </p:nvSpPr>
        <p:spPr>
          <a:xfrm>
            <a:off x="3980724" y="920221"/>
            <a:ext cx="279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endParaRPr lang="es-ES" sz="1200" i="1" dirty="0"/>
          </a:p>
        </p:txBody>
      </p:sp>
      <p:sp>
        <p:nvSpPr>
          <p:cNvPr id="206" name="Elipse 205"/>
          <p:cNvSpPr/>
          <p:nvPr/>
        </p:nvSpPr>
        <p:spPr>
          <a:xfrm>
            <a:off x="4058136" y="1400298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Rectángulo 97"/>
          <p:cNvSpPr/>
          <p:nvPr/>
        </p:nvSpPr>
        <p:spPr>
          <a:xfrm>
            <a:off x="4412623" y="1981091"/>
            <a:ext cx="587019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S</a:t>
            </a:r>
            <a:r>
              <a:rPr lang="en-GB" sz="1050" i="1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N </a:t>
            </a:r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/t</a:t>
            </a:r>
            <a:endParaRPr lang="es-ES" sz="1050" i="1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cxnSp>
        <p:nvCxnSpPr>
          <p:cNvPr id="99" name="Conector angular 98"/>
          <p:cNvCxnSpPr>
            <a:endCxn id="98" idx="0"/>
          </p:cNvCxnSpPr>
          <p:nvPr/>
        </p:nvCxnSpPr>
        <p:spPr>
          <a:xfrm>
            <a:off x="4124583" y="1870801"/>
            <a:ext cx="581550" cy="110290"/>
          </a:xfrm>
          <a:prstGeom prst="bentConnector2">
            <a:avLst/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ángulo 112"/>
          <p:cNvSpPr/>
          <p:nvPr/>
        </p:nvSpPr>
        <p:spPr>
          <a:xfrm>
            <a:off x="4421857" y="2582562"/>
            <a:ext cx="564577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GB" sz="1050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2 </a:t>
            </a:r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/</a:t>
            </a:r>
            <a:r>
              <a:rPr lang="en-GB" sz="105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endParaRPr lang="es-ES" sz="1050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cxnSp>
        <p:nvCxnSpPr>
          <p:cNvPr id="114" name="Conector angular 113"/>
          <p:cNvCxnSpPr>
            <a:endCxn id="113" idx="0"/>
          </p:cNvCxnSpPr>
          <p:nvPr/>
        </p:nvCxnSpPr>
        <p:spPr>
          <a:xfrm>
            <a:off x="4122596" y="2472272"/>
            <a:ext cx="581550" cy="110290"/>
          </a:xfrm>
          <a:prstGeom prst="bentConnector2">
            <a:avLst/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ángulo 121"/>
          <p:cNvSpPr/>
          <p:nvPr/>
        </p:nvSpPr>
        <p:spPr>
          <a:xfrm>
            <a:off x="4416247" y="3077103"/>
            <a:ext cx="575799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GB" sz="1050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1</a:t>
            </a:r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 /</a:t>
            </a:r>
            <a:r>
              <a:rPr lang="en-GB" sz="105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endParaRPr lang="es-ES" sz="1050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cxnSp>
        <p:nvCxnSpPr>
          <p:cNvPr id="123" name="Conector angular 122"/>
          <p:cNvCxnSpPr>
            <a:endCxn id="122" idx="0"/>
          </p:cNvCxnSpPr>
          <p:nvPr/>
        </p:nvCxnSpPr>
        <p:spPr>
          <a:xfrm>
            <a:off x="4122596" y="2966813"/>
            <a:ext cx="581551" cy="110290"/>
          </a:xfrm>
          <a:prstGeom prst="bentConnector2">
            <a:avLst/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56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ángulo 157"/>
          <p:cNvSpPr/>
          <p:nvPr/>
        </p:nvSpPr>
        <p:spPr>
          <a:xfrm>
            <a:off x="1551204" y="929459"/>
            <a:ext cx="3508466" cy="4659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2" descr="Resultat d'imatges de tree roots drawing vec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557" y="1323048"/>
            <a:ext cx="2954918" cy="409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298733" y="934751"/>
            <a:ext cx="3627995" cy="4659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64"/>
          <p:cNvSpPr/>
          <p:nvPr/>
        </p:nvSpPr>
        <p:spPr>
          <a:xfrm>
            <a:off x="4883585" y="3100881"/>
            <a:ext cx="532518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050" i="1" baseline="-25000" dirty="0" err="1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sym</a:t>
            </a:r>
            <a:r>
              <a:rPr lang="en-GB" sz="1050" i="1" baseline="-250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</a:t>
            </a:r>
            <a:r>
              <a:rPr lang="en-GB" sz="1050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1</a:t>
            </a:r>
            <a:endParaRPr lang="es-ES" sz="1050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77" name="Rectángulo 76"/>
          <p:cNvSpPr/>
          <p:nvPr/>
        </p:nvSpPr>
        <p:spPr>
          <a:xfrm>
            <a:off x="3896200" y="920221"/>
            <a:ext cx="4331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min</a:t>
            </a:r>
            <a:endParaRPr lang="es-ES" sz="1200" i="1" dirty="0"/>
          </a:p>
        </p:txBody>
      </p:sp>
      <p:sp>
        <p:nvSpPr>
          <p:cNvPr id="78" name="Rectángulo 77"/>
          <p:cNvSpPr/>
          <p:nvPr/>
        </p:nvSpPr>
        <p:spPr>
          <a:xfrm>
            <a:off x="4843510" y="1534886"/>
            <a:ext cx="612668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050" i="1" baseline="-25000" dirty="0" err="1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sym</a:t>
            </a:r>
            <a:r>
              <a:rPr lang="en-GB" sz="1050" i="1" baseline="-250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</a:t>
            </a:r>
            <a:r>
              <a:rPr lang="en-GB" sz="1050" i="1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leaf</a:t>
            </a:r>
            <a:endParaRPr lang="es-ES" sz="1050" i="1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3858330" y="3100881"/>
            <a:ext cx="516488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050" i="1" baseline="-25000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apo</a:t>
            </a:r>
            <a:r>
              <a:rPr lang="en-GB" sz="1050" i="1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</a:t>
            </a:r>
            <a:r>
              <a:rPr lang="en-GB" sz="1050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1</a:t>
            </a:r>
            <a:endParaRPr lang="es-ES" sz="1050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cxnSp>
        <p:nvCxnSpPr>
          <p:cNvPr id="86" name="Conector recto de flecha 85"/>
          <p:cNvCxnSpPr>
            <a:stCxn id="85" idx="3"/>
            <a:endCxn id="65" idx="1"/>
          </p:cNvCxnSpPr>
          <p:nvPr/>
        </p:nvCxnSpPr>
        <p:spPr>
          <a:xfrm>
            <a:off x="4374818" y="3227839"/>
            <a:ext cx="50876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ángulo 86"/>
          <p:cNvSpPr/>
          <p:nvPr/>
        </p:nvSpPr>
        <p:spPr>
          <a:xfrm>
            <a:off x="4883585" y="2635430"/>
            <a:ext cx="532518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050" i="1" baseline="-25000" dirty="0" err="1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sym</a:t>
            </a:r>
            <a:r>
              <a:rPr lang="en-GB" sz="1050" i="1" baseline="-250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</a:t>
            </a:r>
            <a:r>
              <a:rPr lang="en-GB" sz="1050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2</a:t>
            </a:r>
            <a:endParaRPr lang="es-ES" sz="1050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88" name="Rectángulo 87"/>
          <p:cNvSpPr/>
          <p:nvPr/>
        </p:nvSpPr>
        <p:spPr>
          <a:xfrm>
            <a:off x="3858330" y="2635430"/>
            <a:ext cx="516488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050" i="1" baseline="-25000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apo</a:t>
            </a:r>
            <a:r>
              <a:rPr lang="en-GB" sz="1050" i="1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</a:t>
            </a:r>
            <a:r>
              <a:rPr lang="en-GB" sz="1050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2</a:t>
            </a:r>
            <a:endParaRPr lang="es-ES" sz="1050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cxnSp>
        <p:nvCxnSpPr>
          <p:cNvPr id="89" name="Conector recto de flecha 88"/>
          <p:cNvCxnSpPr>
            <a:stCxn id="88" idx="3"/>
            <a:endCxn id="87" idx="1"/>
          </p:cNvCxnSpPr>
          <p:nvPr/>
        </p:nvCxnSpPr>
        <p:spPr>
          <a:xfrm>
            <a:off x="4374818" y="2762388"/>
            <a:ext cx="50876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>
            <a:stCxn id="88" idx="2"/>
            <a:endCxn id="85" idx="0"/>
          </p:cNvCxnSpPr>
          <p:nvPr/>
        </p:nvCxnSpPr>
        <p:spPr>
          <a:xfrm>
            <a:off x="4116574" y="2889346"/>
            <a:ext cx="0" cy="21153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/>
          <p:cNvSpPr txBox="1"/>
          <p:nvPr/>
        </p:nvSpPr>
        <p:spPr>
          <a:xfrm rot="16200000">
            <a:off x="3202377" y="2381711"/>
            <a:ext cx="484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Stem</a:t>
            </a:r>
          </a:p>
        </p:txBody>
      </p:sp>
      <p:sp>
        <p:nvSpPr>
          <p:cNvPr id="94" name="CuadroTexto 93"/>
          <p:cNvSpPr txBox="1"/>
          <p:nvPr/>
        </p:nvSpPr>
        <p:spPr>
          <a:xfrm rot="16200000">
            <a:off x="3086025" y="1403868"/>
            <a:ext cx="716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Leaf</a:t>
            </a:r>
          </a:p>
        </p:txBody>
      </p:sp>
      <p:cxnSp>
        <p:nvCxnSpPr>
          <p:cNvPr id="95" name="Conector recto de flecha 94"/>
          <p:cNvCxnSpPr>
            <a:stCxn id="77" idx="2"/>
            <a:endCxn id="96" idx="0"/>
          </p:cNvCxnSpPr>
          <p:nvPr/>
        </p:nvCxnSpPr>
        <p:spPr>
          <a:xfrm>
            <a:off x="4112766" y="1197220"/>
            <a:ext cx="3809" cy="33849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ángulo 95"/>
          <p:cNvSpPr/>
          <p:nvPr/>
        </p:nvSpPr>
        <p:spPr>
          <a:xfrm>
            <a:off x="3812645" y="1535712"/>
            <a:ext cx="607859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050" i="1" baseline="-25000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apo</a:t>
            </a:r>
            <a:r>
              <a:rPr lang="en-GB" sz="1050" i="1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leaf</a:t>
            </a:r>
            <a:endParaRPr lang="es-ES" sz="1050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cxnSp>
        <p:nvCxnSpPr>
          <p:cNvPr id="99" name="Conector recto de flecha 98"/>
          <p:cNvCxnSpPr>
            <a:stCxn id="96" idx="3"/>
            <a:endCxn id="78" idx="1"/>
          </p:cNvCxnSpPr>
          <p:nvPr/>
        </p:nvCxnSpPr>
        <p:spPr>
          <a:xfrm flipV="1">
            <a:off x="4420504" y="1661844"/>
            <a:ext cx="423006" cy="82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ángulo 101"/>
          <p:cNvSpPr/>
          <p:nvPr/>
        </p:nvSpPr>
        <p:spPr>
          <a:xfrm>
            <a:off x="4883585" y="2013804"/>
            <a:ext cx="532518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050" i="1" baseline="-25000" dirty="0" err="1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sym</a:t>
            </a:r>
            <a:r>
              <a:rPr lang="en-GB" sz="1050" i="1" baseline="-250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</a:t>
            </a:r>
            <a:r>
              <a:rPr lang="en-GB" sz="1050" i="1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N</a:t>
            </a:r>
            <a:endParaRPr lang="es-ES" sz="1050" i="1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103" name="Rectángulo 102"/>
          <p:cNvSpPr/>
          <p:nvPr/>
        </p:nvSpPr>
        <p:spPr>
          <a:xfrm>
            <a:off x="3851116" y="2013804"/>
            <a:ext cx="530916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050" i="1" baseline="-25000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apo</a:t>
            </a:r>
            <a:r>
              <a:rPr lang="en-GB" sz="1050" i="1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N</a:t>
            </a:r>
            <a:endParaRPr lang="es-ES" sz="1050" i="1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cxnSp>
        <p:nvCxnSpPr>
          <p:cNvPr id="104" name="Conector recto de flecha 103"/>
          <p:cNvCxnSpPr>
            <a:stCxn id="103" idx="3"/>
            <a:endCxn id="102" idx="1"/>
          </p:cNvCxnSpPr>
          <p:nvPr/>
        </p:nvCxnSpPr>
        <p:spPr>
          <a:xfrm>
            <a:off x="4382032" y="2140762"/>
            <a:ext cx="50155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>
            <a:stCxn id="103" idx="2"/>
            <a:endCxn id="88" idx="0"/>
          </p:cNvCxnSpPr>
          <p:nvPr/>
        </p:nvCxnSpPr>
        <p:spPr>
          <a:xfrm>
            <a:off x="4116574" y="2267720"/>
            <a:ext cx="0" cy="36771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uadroTexto 110"/>
          <p:cNvSpPr txBox="1"/>
          <p:nvPr/>
        </p:nvSpPr>
        <p:spPr>
          <a:xfrm>
            <a:off x="4532511" y="2293091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cxnSp>
        <p:nvCxnSpPr>
          <p:cNvPr id="112" name="Conector recto de flecha 111"/>
          <p:cNvCxnSpPr>
            <a:stCxn id="96" idx="2"/>
            <a:endCxn id="103" idx="0"/>
          </p:cNvCxnSpPr>
          <p:nvPr/>
        </p:nvCxnSpPr>
        <p:spPr>
          <a:xfrm flipH="1">
            <a:off x="4116574" y="1789628"/>
            <a:ext cx="1" cy="2241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5840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1253</TotalTime>
  <Words>327</Words>
  <Application>Microsoft Office PowerPoint</Application>
  <PresentationFormat>Presentación en pantalla (4:3)</PresentationFormat>
  <Paragraphs>125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MS Mincho</vt:lpstr>
      <vt:lpstr>Symbol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Miquel Decaceres</dc:creator>
  <cp:lastModifiedBy>Miquel Decaceres</cp:lastModifiedBy>
  <cp:revision>68</cp:revision>
  <dcterms:created xsi:type="dcterms:W3CDTF">2018-10-05T15:29:55Z</dcterms:created>
  <dcterms:modified xsi:type="dcterms:W3CDTF">2019-07-06T14:59:38Z</dcterms:modified>
</cp:coreProperties>
</file>