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Feu clic per editar el format del text del títol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Feu clic per editar el format del text de l'esquema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Segon nivell d'esquema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nivell d'esquema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Quart nivell d'esquema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Cinquè nivell d'esquema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Sisè nivell d'esquema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Setè nivell d'esquema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756000" y="900000"/>
            <a:ext cx="3265560" cy="481500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2560320" y="907920"/>
            <a:ext cx="4278960" cy="495900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920400" y="3567600"/>
            <a:ext cx="360" cy="53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3839040" y="39027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5438520" y="39027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 flipH="1">
            <a:off x="4000320" y="4005360"/>
            <a:ext cx="14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4645800" y="391284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5458680" y="43761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 flipH="1">
            <a:off x="4311000" y="4478400"/>
            <a:ext cx="114372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4665960" y="438588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5458680" y="498888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 flipH="1">
            <a:off x="4309920" y="5091120"/>
            <a:ext cx="11455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4665960" y="499860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5754960" y="382284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5768280" y="434664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5792760" y="501156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3898080" y="5450400"/>
            <a:ext cx="5738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4516920" y="5466240"/>
            <a:ext cx="14756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4491720" y="407952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4491720" y="456804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4542840" y="517032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 flipH="1" flipV="1">
            <a:off x="3975840" y="4076280"/>
            <a:ext cx="233640" cy="41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2"/>
          <p:cNvSpPr/>
          <p:nvPr/>
        </p:nvSpPr>
        <p:spPr>
          <a:xfrm>
            <a:off x="3200400" y="3809520"/>
            <a:ext cx="6609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5432040" y="4055760"/>
            <a:ext cx="5180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5439960" y="4578120"/>
            <a:ext cx="5180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" name="CustomShape 25"/>
          <p:cNvSpPr/>
          <p:nvPr/>
        </p:nvSpPr>
        <p:spPr>
          <a:xfrm>
            <a:off x="5448960" y="5175000"/>
            <a:ext cx="51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 flipH="1" rot="16200000">
            <a:off x="3570120" y="4457520"/>
            <a:ext cx="991080" cy="2912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7"/>
          <p:cNvSpPr/>
          <p:nvPr/>
        </p:nvSpPr>
        <p:spPr>
          <a:xfrm>
            <a:off x="4122720" y="471528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5429520" y="473724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67" name="Group 29"/>
          <p:cNvGrpSpPr/>
          <p:nvPr/>
        </p:nvGrpSpPr>
        <p:grpSpPr>
          <a:xfrm>
            <a:off x="4204800" y="3962160"/>
            <a:ext cx="192240" cy="83880"/>
            <a:chOff x="4204800" y="3962160"/>
            <a:chExt cx="192240" cy="83880"/>
          </a:xfrm>
        </p:grpSpPr>
        <p:sp>
          <p:nvSpPr>
            <p:cNvPr id="68" name="CustomShape 30"/>
            <p:cNvSpPr/>
            <p:nvPr/>
          </p:nvSpPr>
          <p:spPr>
            <a:xfrm rot="5400000">
              <a:off x="4256280" y="391068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31"/>
            <p:cNvSpPr/>
            <p:nvPr/>
          </p:nvSpPr>
          <p:spPr>
            <a:xfrm rot="5400000">
              <a:off x="4264200" y="39121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0" name="Group 32"/>
          <p:cNvGrpSpPr/>
          <p:nvPr/>
        </p:nvGrpSpPr>
        <p:grpSpPr>
          <a:xfrm>
            <a:off x="5064120" y="3964320"/>
            <a:ext cx="192240" cy="83880"/>
            <a:chOff x="5064120" y="3964320"/>
            <a:chExt cx="192240" cy="83880"/>
          </a:xfrm>
        </p:grpSpPr>
        <p:sp>
          <p:nvSpPr>
            <p:cNvPr id="71" name="CustomShape 33"/>
            <p:cNvSpPr/>
            <p:nvPr/>
          </p:nvSpPr>
          <p:spPr>
            <a:xfrm rot="5400000">
              <a:off x="5115960" y="39128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34"/>
            <p:cNvSpPr/>
            <p:nvPr/>
          </p:nvSpPr>
          <p:spPr>
            <a:xfrm rot="5400000">
              <a:off x="5123520" y="39139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3" name="Group 35"/>
          <p:cNvGrpSpPr/>
          <p:nvPr/>
        </p:nvGrpSpPr>
        <p:grpSpPr>
          <a:xfrm>
            <a:off x="5068440" y="4436640"/>
            <a:ext cx="192240" cy="83880"/>
            <a:chOff x="5068440" y="4436640"/>
            <a:chExt cx="192240" cy="83880"/>
          </a:xfrm>
        </p:grpSpPr>
        <p:sp>
          <p:nvSpPr>
            <p:cNvPr id="74" name="CustomShape 36"/>
            <p:cNvSpPr/>
            <p:nvPr/>
          </p:nvSpPr>
          <p:spPr>
            <a:xfrm rot="5400000">
              <a:off x="5119920" y="43851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37"/>
            <p:cNvSpPr/>
            <p:nvPr/>
          </p:nvSpPr>
          <p:spPr>
            <a:xfrm rot="5400000">
              <a:off x="5127840" y="438624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" name="Group 38"/>
          <p:cNvGrpSpPr/>
          <p:nvPr/>
        </p:nvGrpSpPr>
        <p:grpSpPr>
          <a:xfrm>
            <a:off x="4214880" y="4450320"/>
            <a:ext cx="192240" cy="83880"/>
            <a:chOff x="4214880" y="4450320"/>
            <a:chExt cx="192240" cy="83880"/>
          </a:xfrm>
        </p:grpSpPr>
        <p:sp>
          <p:nvSpPr>
            <p:cNvPr id="77" name="CustomShape 39"/>
            <p:cNvSpPr/>
            <p:nvPr/>
          </p:nvSpPr>
          <p:spPr>
            <a:xfrm rot="5400000">
              <a:off x="4266720" y="43988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40"/>
            <p:cNvSpPr/>
            <p:nvPr/>
          </p:nvSpPr>
          <p:spPr>
            <a:xfrm rot="5400000">
              <a:off x="4274280" y="43999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9" name="Group 41"/>
          <p:cNvGrpSpPr/>
          <p:nvPr/>
        </p:nvGrpSpPr>
        <p:grpSpPr>
          <a:xfrm>
            <a:off x="4214880" y="5057640"/>
            <a:ext cx="192240" cy="83880"/>
            <a:chOff x="4214880" y="5057640"/>
            <a:chExt cx="192240" cy="83880"/>
          </a:xfrm>
        </p:grpSpPr>
        <p:sp>
          <p:nvSpPr>
            <p:cNvPr id="80" name="CustomShape 42"/>
            <p:cNvSpPr/>
            <p:nvPr/>
          </p:nvSpPr>
          <p:spPr>
            <a:xfrm rot="5400000">
              <a:off x="4266720" y="50061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43"/>
            <p:cNvSpPr/>
            <p:nvPr/>
          </p:nvSpPr>
          <p:spPr>
            <a:xfrm rot="5400000">
              <a:off x="4274280" y="500724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2" name="Group 44"/>
          <p:cNvGrpSpPr/>
          <p:nvPr/>
        </p:nvGrpSpPr>
        <p:grpSpPr>
          <a:xfrm>
            <a:off x="5064120" y="5048280"/>
            <a:ext cx="192240" cy="83880"/>
            <a:chOff x="5064120" y="5048280"/>
            <a:chExt cx="192240" cy="83880"/>
          </a:xfrm>
        </p:grpSpPr>
        <p:sp>
          <p:nvSpPr>
            <p:cNvPr id="83" name="CustomShape 45"/>
            <p:cNvSpPr/>
            <p:nvPr/>
          </p:nvSpPr>
          <p:spPr>
            <a:xfrm rot="5400000">
              <a:off x="5115960" y="499680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46"/>
            <p:cNvSpPr/>
            <p:nvPr/>
          </p:nvSpPr>
          <p:spPr>
            <a:xfrm rot="5400000">
              <a:off x="5123520" y="49975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5" name="CustomShape 47"/>
          <p:cNvSpPr/>
          <p:nvPr/>
        </p:nvSpPr>
        <p:spPr>
          <a:xfrm>
            <a:off x="3790080" y="3295800"/>
            <a:ext cx="27252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1"/>
          <p:cNvGrpSpPr/>
          <p:nvPr/>
        </p:nvGrpSpPr>
        <p:grpSpPr>
          <a:xfrm>
            <a:off x="1326240" y="929880"/>
            <a:ext cx="5591160" cy="4548960"/>
            <a:chOff x="1326240" y="929880"/>
            <a:chExt cx="5591160" cy="4548960"/>
          </a:xfrm>
        </p:grpSpPr>
        <p:sp>
          <p:nvSpPr>
            <p:cNvPr id="87" name="CustomShape 2"/>
            <p:cNvSpPr/>
            <p:nvPr/>
          </p:nvSpPr>
          <p:spPr>
            <a:xfrm>
              <a:off x="1326240" y="929880"/>
              <a:ext cx="5584680" cy="4541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8" name="Group 3"/>
            <p:cNvGrpSpPr/>
            <p:nvPr/>
          </p:nvGrpSpPr>
          <p:grpSpPr>
            <a:xfrm>
              <a:off x="1326240" y="929880"/>
              <a:ext cx="5591160" cy="4548960"/>
              <a:chOff x="1326240" y="929880"/>
              <a:chExt cx="5591160" cy="4548960"/>
            </a:xfrm>
          </p:grpSpPr>
          <p:pic>
            <p:nvPicPr>
              <p:cNvPr id="89" name="" descr=""/>
              <p:cNvPicPr/>
              <p:nvPr/>
            </p:nvPicPr>
            <p:blipFill>
              <a:blip r:embed="rId1"/>
              <a:stretch/>
            </p:blipFill>
            <p:spPr>
              <a:xfrm>
                <a:off x="1326240" y="929880"/>
                <a:ext cx="3547800" cy="45414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0" name="CustomShape 4"/>
              <p:cNvSpPr/>
              <p:nvPr/>
            </p:nvSpPr>
            <p:spPr>
              <a:xfrm>
                <a:off x="3291120" y="937440"/>
                <a:ext cx="3626280" cy="4541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91" name="CustomShape 5"/>
          <p:cNvSpPr/>
          <p:nvPr/>
        </p:nvSpPr>
        <p:spPr>
          <a:xfrm>
            <a:off x="4113720" y="1266480"/>
            <a:ext cx="360" cy="260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6"/>
          <p:cNvSpPr/>
          <p:nvPr/>
        </p:nvSpPr>
        <p:spPr>
          <a:xfrm>
            <a:off x="4032360" y="36651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7"/>
          <p:cNvSpPr/>
          <p:nvPr/>
        </p:nvSpPr>
        <p:spPr>
          <a:xfrm>
            <a:off x="5631840" y="36651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8"/>
          <p:cNvSpPr/>
          <p:nvPr/>
        </p:nvSpPr>
        <p:spPr>
          <a:xfrm flipH="1">
            <a:off x="4193640" y="3767760"/>
            <a:ext cx="14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4839120" y="367524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5652000" y="41385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1"/>
          <p:cNvSpPr/>
          <p:nvPr/>
        </p:nvSpPr>
        <p:spPr>
          <a:xfrm flipH="1">
            <a:off x="4504320" y="4240800"/>
            <a:ext cx="114372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2"/>
          <p:cNvSpPr/>
          <p:nvPr/>
        </p:nvSpPr>
        <p:spPr>
          <a:xfrm>
            <a:off x="4859280" y="414828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3"/>
          <p:cNvSpPr/>
          <p:nvPr/>
        </p:nvSpPr>
        <p:spPr>
          <a:xfrm>
            <a:off x="5652000" y="475128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4"/>
          <p:cNvSpPr/>
          <p:nvPr/>
        </p:nvSpPr>
        <p:spPr>
          <a:xfrm flipH="1">
            <a:off x="4503240" y="4853520"/>
            <a:ext cx="11455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5"/>
          <p:cNvSpPr/>
          <p:nvPr/>
        </p:nvSpPr>
        <p:spPr>
          <a:xfrm>
            <a:off x="4859280" y="476100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6"/>
          <p:cNvSpPr/>
          <p:nvPr/>
        </p:nvSpPr>
        <p:spPr>
          <a:xfrm>
            <a:off x="5948280" y="358524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3" name="CustomShape 17"/>
          <p:cNvSpPr/>
          <p:nvPr/>
        </p:nvSpPr>
        <p:spPr>
          <a:xfrm>
            <a:off x="5961600" y="410904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4" name="CustomShape 18"/>
          <p:cNvSpPr/>
          <p:nvPr/>
        </p:nvSpPr>
        <p:spPr>
          <a:xfrm>
            <a:off x="5986080" y="477396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5" name="CustomShape 19"/>
          <p:cNvSpPr/>
          <p:nvPr/>
        </p:nvSpPr>
        <p:spPr>
          <a:xfrm rot="16200000">
            <a:off x="3205440" y="2397600"/>
            <a:ext cx="48312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6" name="CustomShape 20"/>
          <p:cNvSpPr/>
          <p:nvPr/>
        </p:nvSpPr>
        <p:spPr>
          <a:xfrm>
            <a:off x="4091400" y="5212800"/>
            <a:ext cx="5738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7" name="CustomShape 21"/>
          <p:cNvSpPr/>
          <p:nvPr/>
        </p:nvSpPr>
        <p:spPr>
          <a:xfrm>
            <a:off x="4710240" y="5228640"/>
            <a:ext cx="14756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8" name="CustomShape 22"/>
          <p:cNvSpPr/>
          <p:nvPr/>
        </p:nvSpPr>
        <p:spPr>
          <a:xfrm>
            <a:off x="4685040" y="384192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23"/>
          <p:cNvSpPr/>
          <p:nvPr/>
        </p:nvSpPr>
        <p:spPr>
          <a:xfrm>
            <a:off x="4685040" y="433044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24"/>
          <p:cNvSpPr/>
          <p:nvPr/>
        </p:nvSpPr>
        <p:spPr>
          <a:xfrm>
            <a:off x="4736160" y="493272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25"/>
          <p:cNvSpPr/>
          <p:nvPr/>
        </p:nvSpPr>
        <p:spPr>
          <a:xfrm flipH="1" flipV="1">
            <a:off x="4169160" y="3838680"/>
            <a:ext cx="233640" cy="41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6"/>
          <p:cNvSpPr/>
          <p:nvPr/>
        </p:nvSpPr>
        <p:spPr>
          <a:xfrm>
            <a:off x="3393720" y="3571920"/>
            <a:ext cx="6609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" name="CustomShape 27"/>
          <p:cNvSpPr/>
          <p:nvPr/>
        </p:nvSpPr>
        <p:spPr>
          <a:xfrm>
            <a:off x="5625360" y="3818160"/>
            <a:ext cx="5180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" name="CustomShape 28"/>
          <p:cNvSpPr/>
          <p:nvPr/>
        </p:nvSpPr>
        <p:spPr>
          <a:xfrm>
            <a:off x="5633280" y="4340520"/>
            <a:ext cx="5180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5" name="CustomShape 29"/>
          <p:cNvSpPr/>
          <p:nvPr/>
        </p:nvSpPr>
        <p:spPr>
          <a:xfrm>
            <a:off x="5642280" y="4937400"/>
            <a:ext cx="51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CustomShape 30"/>
          <p:cNvSpPr/>
          <p:nvPr/>
        </p:nvSpPr>
        <p:spPr>
          <a:xfrm rot="16200000">
            <a:off x="3080160" y="1395720"/>
            <a:ext cx="71496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7" name="CustomShape 31"/>
          <p:cNvSpPr/>
          <p:nvPr/>
        </p:nvSpPr>
        <p:spPr>
          <a:xfrm flipH="1" rot="16200000">
            <a:off x="3763440" y="4219920"/>
            <a:ext cx="991080" cy="2912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2"/>
          <p:cNvSpPr/>
          <p:nvPr/>
        </p:nvSpPr>
        <p:spPr>
          <a:xfrm>
            <a:off x="4316040" y="447768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9" name="CustomShape 33"/>
          <p:cNvSpPr/>
          <p:nvPr/>
        </p:nvSpPr>
        <p:spPr>
          <a:xfrm>
            <a:off x="5622840" y="449964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120" name="Group 34"/>
          <p:cNvGrpSpPr/>
          <p:nvPr/>
        </p:nvGrpSpPr>
        <p:grpSpPr>
          <a:xfrm>
            <a:off x="4398120" y="3724560"/>
            <a:ext cx="192240" cy="83880"/>
            <a:chOff x="4398120" y="3724560"/>
            <a:chExt cx="192240" cy="83880"/>
          </a:xfrm>
        </p:grpSpPr>
        <p:sp>
          <p:nvSpPr>
            <p:cNvPr id="121" name="CustomShape 35"/>
            <p:cNvSpPr/>
            <p:nvPr/>
          </p:nvSpPr>
          <p:spPr>
            <a:xfrm rot="5400000">
              <a:off x="4449600" y="367308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36"/>
            <p:cNvSpPr/>
            <p:nvPr/>
          </p:nvSpPr>
          <p:spPr>
            <a:xfrm rot="5400000">
              <a:off x="4457520" y="36745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3" name="Group 37"/>
          <p:cNvGrpSpPr/>
          <p:nvPr/>
        </p:nvGrpSpPr>
        <p:grpSpPr>
          <a:xfrm>
            <a:off x="5257800" y="3726720"/>
            <a:ext cx="192240" cy="83880"/>
            <a:chOff x="5257800" y="3726720"/>
            <a:chExt cx="192240" cy="83880"/>
          </a:xfrm>
        </p:grpSpPr>
        <p:sp>
          <p:nvSpPr>
            <p:cNvPr id="124" name="CustomShape 38"/>
            <p:cNvSpPr/>
            <p:nvPr/>
          </p:nvSpPr>
          <p:spPr>
            <a:xfrm rot="5400000">
              <a:off x="5309280" y="36752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39"/>
            <p:cNvSpPr/>
            <p:nvPr/>
          </p:nvSpPr>
          <p:spPr>
            <a:xfrm rot="5400000">
              <a:off x="5317200" y="36763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6" name="Group 40"/>
          <p:cNvGrpSpPr/>
          <p:nvPr/>
        </p:nvGrpSpPr>
        <p:grpSpPr>
          <a:xfrm>
            <a:off x="5261400" y="4199040"/>
            <a:ext cx="192240" cy="83880"/>
            <a:chOff x="5261400" y="4199040"/>
            <a:chExt cx="192240" cy="83880"/>
          </a:xfrm>
        </p:grpSpPr>
        <p:sp>
          <p:nvSpPr>
            <p:cNvPr id="127" name="CustomShape 41"/>
            <p:cNvSpPr/>
            <p:nvPr/>
          </p:nvSpPr>
          <p:spPr>
            <a:xfrm rot="5400000">
              <a:off x="5313240" y="41475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42"/>
            <p:cNvSpPr/>
            <p:nvPr/>
          </p:nvSpPr>
          <p:spPr>
            <a:xfrm rot="5400000">
              <a:off x="5320800" y="414864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9" name="Group 43"/>
          <p:cNvGrpSpPr/>
          <p:nvPr/>
        </p:nvGrpSpPr>
        <p:grpSpPr>
          <a:xfrm>
            <a:off x="4407840" y="4212720"/>
            <a:ext cx="192240" cy="83880"/>
            <a:chOff x="4407840" y="4212720"/>
            <a:chExt cx="192240" cy="83880"/>
          </a:xfrm>
        </p:grpSpPr>
        <p:sp>
          <p:nvSpPr>
            <p:cNvPr id="130" name="CustomShape 44"/>
            <p:cNvSpPr/>
            <p:nvPr/>
          </p:nvSpPr>
          <p:spPr>
            <a:xfrm rot="5400000">
              <a:off x="4460040" y="41612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45"/>
            <p:cNvSpPr/>
            <p:nvPr/>
          </p:nvSpPr>
          <p:spPr>
            <a:xfrm rot="5400000">
              <a:off x="4467240" y="416196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2" name="Group 46"/>
          <p:cNvGrpSpPr/>
          <p:nvPr/>
        </p:nvGrpSpPr>
        <p:grpSpPr>
          <a:xfrm>
            <a:off x="4407840" y="4820040"/>
            <a:ext cx="192240" cy="83880"/>
            <a:chOff x="4407840" y="4820040"/>
            <a:chExt cx="192240" cy="83880"/>
          </a:xfrm>
        </p:grpSpPr>
        <p:sp>
          <p:nvSpPr>
            <p:cNvPr id="133" name="CustomShape 47"/>
            <p:cNvSpPr/>
            <p:nvPr/>
          </p:nvSpPr>
          <p:spPr>
            <a:xfrm rot="5400000">
              <a:off x="4460040" y="47685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48"/>
            <p:cNvSpPr/>
            <p:nvPr/>
          </p:nvSpPr>
          <p:spPr>
            <a:xfrm rot="5400000">
              <a:off x="4467240" y="476928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5" name="Group 49"/>
          <p:cNvGrpSpPr/>
          <p:nvPr/>
        </p:nvGrpSpPr>
        <p:grpSpPr>
          <a:xfrm>
            <a:off x="5257800" y="4810680"/>
            <a:ext cx="192240" cy="83880"/>
            <a:chOff x="5257800" y="4810680"/>
            <a:chExt cx="192240" cy="83880"/>
          </a:xfrm>
        </p:grpSpPr>
        <p:sp>
          <p:nvSpPr>
            <p:cNvPr id="136" name="CustomShape 50"/>
            <p:cNvSpPr/>
            <p:nvPr/>
          </p:nvSpPr>
          <p:spPr>
            <a:xfrm rot="5400000">
              <a:off x="5309280" y="475920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51"/>
            <p:cNvSpPr/>
            <p:nvPr/>
          </p:nvSpPr>
          <p:spPr>
            <a:xfrm rot="5400000">
              <a:off x="5317200" y="476028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8" name="CustomShape 52"/>
          <p:cNvSpPr/>
          <p:nvPr/>
        </p:nvSpPr>
        <p:spPr>
          <a:xfrm>
            <a:off x="3983400" y="989280"/>
            <a:ext cx="27252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CustomShape 53"/>
          <p:cNvSpPr/>
          <p:nvPr/>
        </p:nvSpPr>
        <p:spPr>
          <a:xfrm>
            <a:off x="4066200" y="190944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4"/>
          <p:cNvSpPr/>
          <p:nvPr/>
        </p:nvSpPr>
        <p:spPr>
          <a:xfrm>
            <a:off x="3547440" y="1848600"/>
            <a:ext cx="53316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1" name="CustomShape 55"/>
          <p:cNvSpPr/>
          <p:nvPr/>
        </p:nvSpPr>
        <p:spPr>
          <a:xfrm>
            <a:off x="3633840" y="216792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42" name="CustomShape 56"/>
          <p:cNvSpPr/>
          <p:nvPr/>
        </p:nvSpPr>
        <p:spPr>
          <a:xfrm>
            <a:off x="3552480" y="2915280"/>
            <a:ext cx="52092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3" name="CustomShape 57"/>
          <p:cNvSpPr/>
          <p:nvPr/>
        </p:nvSpPr>
        <p:spPr>
          <a:xfrm>
            <a:off x="3552480" y="2395080"/>
            <a:ext cx="52092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44" name="Group 58"/>
          <p:cNvGrpSpPr/>
          <p:nvPr/>
        </p:nvGrpSpPr>
        <p:grpSpPr>
          <a:xfrm>
            <a:off x="4072320" y="2035080"/>
            <a:ext cx="83880" cy="192240"/>
            <a:chOff x="4072320" y="2035080"/>
            <a:chExt cx="83880" cy="192240"/>
          </a:xfrm>
        </p:grpSpPr>
        <p:sp>
          <p:nvSpPr>
            <p:cNvPr id="145" name="CustomShape 59"/>
            <p:cNvSpPr/>
            <p:nvPr/>
          </p:nvSpPr>
          <p:spPr>
            <a:xfrm>
              <a:off x="4072320" y="204048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60"/>
            <p:cNvSpPr/>
            <p:nvPr/>
          </p:nvSpPr>
          <p:spPr>
            <a:xfrm>
              <a:off x="4081680" y="203508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7" name="CustomShape 61"/>
          <p:cNvSpPr/>
          <p:nvPr/>
        </p:nvSpPr>
        <p:spPr>
          <a:xfrm>
            <a:off x="4066200" y="250488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8" name="Group 62"/>
          <p:cNvGrpSpPr/>
          <p:nvPr/>
        </p:nvGrpSpPr>
        <p:grpSpPr>
          <a:xfrm>
            <a:off x="4072320" y="2630880"/>
            <a:ext cx="83880" cy="192240"/>
            <a:chOff x="4072320" y="2630880"/>
            <a:chExt cx="83880" cy="192240"/>
          </a:xfrm>
        </p:grpSpPr>
        <p:sp>
          <p:nvSpPr>
            <p:cNvPr id="149" name="CustomShape 63"/>
            <p:cNvSpPr/>
            <p:nvPr/>
          </p:nvSpPr>
          <p:spPr>
            <a:xfrm>
              <a:off x="4072320" y="263592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64"/>
            <p:cNvSpPr/>
            <p:nvPr/>
          </p:nvSpPr>
          <p:spPr>
            <a:xfrm>
              <a:off x="4081680" y="263088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1" name="CustomShape 65"/>
          <p:cNvSpPr/>
          <p:nvPr/>
        </p:nvSpPr>
        <p:spPr>
          <a:xfrm>
            <a:off x="4066200" y="299736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2" name="Group 66"/>
          <p:cNvGrpSpPr/>
          <p:nvPr/>
        </p:nvGrpSpPr>
        <p:grpSpPr>
          <a:xfrm>
            <a:off x="4072320" y="3123360"/>
            <a:ext cx="83880" cy="192240"/>
            <a:chOff x="4072320" y="3123360"/>
            <a:chExt cx="83880" cy="192240"/>
          </a:xfrm>
        </p:grpSpPr>
        <p:sp>
          <p:nvSpPr>
            <p:cNvPr id="153" name="CustomShape 67"/>
            <p:cNvSpPr/>
            <p:nvPr/>
          </p:nvSpPr>
          <p:spPr>
            <a:xfrm>
              <a:off x="4072320" y="31287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68"/>
            <p:cNvSpPr/>
            <p:nvPr/>
          </p:nvSpPr>
          <p:spPr>
            <a:xfrm>
              <a:off x="4081680" y="312336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CustomShape 69"/>
          <p:cNvSpPr/>
          <p:nvPr/>
        </p:nvSpPr>
        <p:spPr>
          <a:xfrm>
            <a:off x="3569400" y="1328760"/>
            <a:ext cx="41436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56" name="Group 70"/>
          <p:cNvGrpSpPr/>
          <p:nvPr/>
        </p:nvGrpSpPr>
        <p:grpSpPr>
          <a:xfrm>
            <a:off x="4067640" y="1583640"/>
            <a:ext cx="83880" cy="192240"/>
            <a:chOff x="4067640" y="1583640"/>
            <a:chExt cx="83880" cy="192240"/>
          </a:xfrm>
        </p:grpSpPr>
        <p:sp>
          <p:nvSpPr>
            <p:cNvPr id="157" name="CustomShape 71"/>
            <p:cNvSpPr/>
            <p:nvPr/>
          </p:nvSpPr>
          <p:spPr>
            <a:xfrm>
              <a:off x="4067640" y="15890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72"/>
            <p:cNvSpPr/>
            <p:nvPr/>
          </p:nvSpPr>
          <p:spPr>
            <a:xfrm>
              <a:off x="4077000" y="158364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9" name="CustomShape 73"/>
          <p:cNvSpPr/>
          <p:nvPr/>
        </p:nvSpPr>
        <p:spPr>
          <a:xfrm>
            <a:off x="4073400" y="143172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756000" y="900000"/>
            <a:ext cx="3265560" cy="481500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2560320" y="907920"/>
            <a:ext cx="4278960" cy="495900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3465720" y="1266480"/>
            <a:ext cx="360" cy="260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3384360" y="36651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4983840" y="36651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"/>
          <p:cNvSpPr/>
          <p:nvPr/>
        </p:nvSpPr>
        <p:spPr>
          <a:xfrm flipH="1">
            <a:off x="3545640" y="3767760"/>
            <a:ext cx="14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4191120" y="367524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5004000" y="41385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8"/>
          <p:cNvSpPr/>
          <p:nvPr/>
        </p:nvSpPr>
        <p:spPr>
          <a:xfrm flipH="1">
            <a:off x="3856320" y="4240800"/>
            <a:ext cx="114372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4211280" y="414828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0"/>
          <p:cNvSpPr/>
          <p:nvPr/>
        </p:nvSpPr>
        <p:spPr>
          <a:xfrm>
            <a:off x="5004000" y="475128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1"/>
          <p:cNvSpPr/>
          <p:nvPr/>
        </p:nvSpPr>
        <p:spPr>
          <a:xfrm flipH="1">
            <a:off x="3855240" y="4853520"/>
            <a:ext cx="11455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>
            <a:off x="4211280" y="476100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5300280" y="358524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4" name="CustomShape 14"/>
          <p:cNvSpPr/>
          <p:nvPr/>
        </p:nvSpPr>
        <p:spPr>
          <a:xfrm>
            <a:off x="5313600" y="410904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5" name="CustomShape 15"/>
          <p:cNvSpPr/>
          <p:nvPr/>
        </p:nvSpPr>
        <p:spPr>
          <a:xfrm>
            <a:off x="5338080" y="477396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6" name="CustomShape 16"/>
          <p:cNvSpPr/>
          <p:nvPr/>
        </p:nvSpPr>
        <p:spPr>
          <a:xfrm rot="16200000">
            <a:off x="2557440" y="2397600"/>
            <a:ext cx="48312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7" name="CustomShape 17"/>
          <p:cNvSpPr/>
          <p:nvPr/>
        </p:nvSpPr>
        <p:spPr>
          <a:xfrm>
            <a:off x="3443400" y="5212800"/>
            <a:ext cx="5738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8" name="CustomShape 18"/>
          <p:cNvSpPr/>
          <p:nvPr/>
        </p:nvSpPr>
        <p:spPr>
          <a:xfrm>
            <a:off x="4062240" y="5228640"/>
            <a:ext cx="14756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4037040" y="384192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" name="CustomShape 20"/>
          <p:cNvSpPr/>
          <p:nvPr/>
        </p:nvSpPr>
        <p:spPr>
          <a:xfrm>
            <a:off x="4037040" y="433044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" name="CustomShape 21"/>
          <p:cNvSpPr/>
          <p:nvPr/>
        </p:nvSpPr>
        <p:spPr>
          <a:xfrm>
            <a:off x="4088160" y="493272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" name="CustomShape 22"/>
          <p:cNvSpPr/>
          <p:nvPr/>
        </p:nvSpPr>
        <p:spPr>
          <a:xfrm flipH="1" flipV="1">
            <a:off x="3521160" y="3838680"/>
            <a:ext cx="233640" cy="41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3"/>
          <p:cNvSpPr/>
          <p:nvPr/>
        </p:nvSpPr>
        <p:spPr>
          <a:xfrm>
            <a:off x="2745720" y="3571920"/>
            <a:ext cx="6609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" name="CustomShape 24"/>
          <p:cNvSpPr/>
          <p:nvPr/>
        </p:nvSpPr>
        <p:spPr>
          <a:xfrm>
            <a:off x="4977360" y="3818160"/>
            <a:ext cx="5180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" name="CustomShape 25"/>
          <p:cNvSpPr/>
          <p:nvPr/>
        </p:nvSpPr>
        <p:spPr>
          <a:xfrm>
            <a:off x="4985280" y="4340520"/>
            <a:ext cx="5180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CustomShape 26"/>
          <p:cNvSpPr/>
          <p:nvPr/>
        </p:nvSpPr>
        <p:spPr>
          <a:xfrm>
            <a:off x="4994280" y="4937400"/>
            <a:ext cx="51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CustomShape 27"/>
          <p:cNvSpPr/>
          <p:nvPr/>
        </p:nvSpPr>
        <p:spPr>
          <a:xfrm rot="16200000">
            <a:off x="2432160" y="1395720"/>
            <a:ext cx="71496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88" name="CustomShape 28"/>
          <p:cNvSpPr/>
          <p:nvPr/>
        </p:nvSpPr>
        <p:spPr>
          <a:xfrm flipH="1" rot="16200000">
            <a:off x="3115440" y="4219920"/>
            <a:ext cx="991080" cy="2912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9"/>
          <p:cNvSpPr/>
          <p:nvPr/>
        </p:nvSpPr>
        <p:spPr>
          <a:xfrm>
            <a:off x="3668040" y="447768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90" name="CustomShape 30"/>
          <p:cNvSpPr/>
          <p:nvPr/>
        </p:nvSpPr>
        <p:spPr>
          <a:xfrm>
            <a:off x="4974840" y="449964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191" name="Group 31"/>
          <p:cNvGrpSpPr/>
          <p:nvPr/>
        </p:nvGrpSpPr>
        <p:grpSpPr>
          <a:xfrm>
            <a:off x="3750120" y="3724560"/>
            <a:ext cx="192240" cy="83880"/>
            <a:chOff x="3750120" y="3724560"/>
            <a:chExt cx="192240" cy="83880"/>
          </a:xfrm>
        </p:grpSpPr>
        <p:sp>
          <p:nvSpPr>
            <p:cNvPr id="192" name="CustomShape 32"/>
            <p:cNvSpPr/>
            <p:nvPr/>
          </p:nvSpPr>
          <p:spPr>
            <a:xfrm rot="5400000">
              <a:off x="3801600" y="367308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CustomShape 33"/>
            <p:cNvSpPr/>
            <p:nvPr/>
          </p:nvSpPr>
          <p:spPr>
            <a:xfrm rot="5400000">
              <a:off x="3809520" y="36745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4" name="Group 34"/>
          <p:cNvGrpSpPr/>
          <p:nvPr/>
        </p:nvGrpSpPr>
        <p:grpSpPr>
          <a:xfrm>
            <a:off x="4609800" y="3726720"/>
            <a:ext cx="192240" cy="83880"/>
            <a:chOff x="4609800" y="3726720"/>
            <a:chExt cx="192240" cy="83880"/>
          </a:xfrm>
        </p:grpSpPr>
        <p:sp>
          <p:nvSpPr>
            <p:cNvPr id="195" name="CustomShape 35"/>
            <p:cNvSpPr/>
            <p:nvPr/>
          </p:nvSpPr>
          <p:spPr>
            <a:xfrm rot="5400000">
              <a:off x="4661280" y="36752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36"/>
            <p:cNvSpPr/>
            <p:nvPr/>
          </p:nvSpPr>
          <p:spPr>
            <a:xfrm rot="5400000">
              <a:off x="4669200" y="36763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7" name="Group 37"/>
          <p:cNvGrpSpPr/>
          <p:nvPr/>
        </p:nvGrpSpPr>
        <p:grpSpPr>
          <a:xfrm>
            <a:off x="4613760" y="4199040"/>
            <a:ext cx="192240" cy="83880"/>
            <a:chOff x="4613760" y="4199040"/>
            <a:chExt cx="192240" cy="83880"/>
          </a:xfrm>
        </p:grpSpPr>
        <p:sp>
          <p:nvSpPr>
            <p:cNvPr id="198" name="CustomShape 38"/>
            <p:cNvSpPr/>
            <p:nvPr/>
          </p:nvSpPr>
          <p:spPr>
            <a:xfrm rot="5400000">
              <a:off x="4665240" y="41475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39"/>
            <p:cNvSpPr/>
            <p:nvPr/>
          </p:nvSpPr>
          <p:spPr>
            <a:xfrm rot="5400000">
              <a:off x="4673160" y="414864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40"/>
          <p:cNvGrpSpPr/>
          <p:nvPr/>
        </p:nvGrpSpPr>
        <p:grpSpPr>
          <a:xfrm>
            <a:off x="3760200" y="4212720"/>
            <a:ext cx="192240" cy="83880"/>
            <a:chOff x="3760200" y="4212720"/>
            <a:chExt cx="192240" cy="83880"/>
          </a:xfrm>
        </p:grpSpPr>
        <p:sp>
          <p:nvSpPr>
            <p:cNvPr id="201" name="CustomShape 41"/>
            <p:cNvSpPr/>
            <p:nvPr/>
          </p:nvSpPr>
          <p:spPr>
            <a:xfrm rot="5400000">
              <a:off x="3812040" y="41612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42"/>
            <p:cNvSpPr/>
            <p:nvPr/>
          </p:nvSpPr>
          <p:spPr>
            <a:xfrm rot="5400000">
              <a:off x="3819600" y="416196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3" name="Group 43"/>
          <p:cNvGrpSpPr/>
          <p:nvPr/>
        </p:nvGrpSpPr>
        <p:grpSpPr>
          <a:xfrm>
            <a:off x="3760200" y="4820040"/>
            <a:ext cx="192240" cy="83880"/>
            <a:chOff x="3760200" y="4820040"/>
            <a:chExt cx="192240" cy="83880"/>
          </a:xfrm>
        </p:grpSpPr>
        <p:sp>
          <p:nvSpPr>
            <p:cNvPr id="204" name="CustomShape 44"/>
            <p:cNvSpPr/>
            <p:nvPr/>
          </p:nvSpPr>
          <p:spPr>
            <a:xfrm rot="5400000">
              <a:off x="3812040" y="47685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45"/>
            <p:cNvSpPr/>
            <p:nvPr/>
          </p:nvSpPr>
          <p:spPr>
            <a:xfrm rot="5400000">
              <a:off x="3819600" y="476928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6" name="Group 46"/>
          <p:cNvGrpSpPr/>
          <p:nvPr/>
        </p:nvGrpSpPr>
        <p:grpSpPr>
          <a:xfrm>
            <a:off x="4609800" y="4810680"/>
            <a:ext cx="192240" cy="83880"/>
            <a:chOff x="4609800" y="4810680"/>
            <a:chExt cx="192240" cy="83880"/>
          </a:xfrm>
        </p:grpSpPr>
        <p:sp>
          <p:nvSpPr>
            <p:cNvPr id="207" name="CustomShape 47"/>
            <p:cNvSpPr/>
            <p:nvPr/>
          </p:nvSpPr>
          <p:spPr>
            <a:xfrm rot="5400000">
              <a:off x="4661280" y="475920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48"/>
            <p:cNvSpPr/>
            <p:nvPr/>
          </p:nvSpPr>
          <p:spPr>
            <a:xfrm rot="5400000">
              <a:off x="4669200" y="476028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CustomShape 49"/>
          <p:cNvSpPr/>
          <p:nvPr/>
        </p:nvSpPr>
        <p:spPr>
          <a:xfrm>
            <a:off x="3335400" y="989280"/>
            <a:ext cx="27252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CustomShape 50"/>
          <p:cNvSpPr/>
          <p:nvPr/>
        </p:nvSpPr>
        <p:spPr>
          <a:xfrm>
            <a:off x="3418200" y="190944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51"/>
          <p:cNvSpPr/>
          <p:nvPr/>
        </p:nvSpPr>
        <p:spPr>
          <a:xfrm>
            <a:off x="2905560" y="1848600"/>
            <a:ext cx="52092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2" name="CustomShape 52"/>
          <p:cNvSpPr/>
          <p:nvPr/>
        </p:nvSpPr>
        <p:spPr>
          <a:xfrm>
            <a:off x="2904480" y="2673000"/>
            <a:ext cx="52092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13" name="Group 53"/>
          <p:cNvGrpSpPr/>
          <p:nvPr/>
        </p:nvGrpSpPr>
        <p:grpSpPr>
          <a:xfrm>
            <a:off x="3424320" y="2244960"/>
            <a:ext cx="83880" cy="192240"/>
            <a:chOff x="3424320" y="2244960"/>
            <a:chExt cx="83880" cy="192240"/>
          </a:xfrm>
        </p:grpSpPr>
        <p:sp>
          <p:nvSpPr>
            <p:cNvPr id="214" name="CustomShape 54"/>
            <p:cNvSpPr/>
            <p:nvPr/>
          </p:nvSpPr>
          <p:spPr>
            <a:xfrm>
              <a:off x="3424320" y="22503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55"/>
            <p:cNvSpPr/>
            <p:nvPr/>
          </p:nvSpPr>
          <p:spPr>
            <a:xfrm>
              <a:off x="3433680" y="224496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6" name="CustomShape 56"/>
          <p:cNvSpPr/>
          <p:nvPr/>
        </p:nvSpPr>
        <p:spPr>
          <a:xfrm>
            <a:off x="3418200" y="275508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7" name="Group 57"/>
          <p:cNvGrpSpPr/>
          <p:nvPr/>
        </p:nvGrpSpPr>
        <p:grpSpPr>
          <a:xfrm>
            <a:off x="3424320" y="3123360"/>
            <a:ext cx="83880" cy="192240"/>
            <a:chOff x="3424320" y="3123360"/>
            <a:chExt cx="83880" cy="192240"/>
          </a:xfrm>
        </p:grpSpPr>
        <p:sp>
          <p:nvSpPr>
            <p:cNvPr id="218" name="CustomShape 58"/>
            <p:cNvSpPr/>
            <p:nvPr/>
          </p:nvSpPr>
          <p:spPr>
            <a:xfrm>
              <a:off x="3424320" y="31287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59"/>
            <p:cNvSpPr/>
            <p:nvPr/>
          </p:nvSpPr>
          <p:spPr>
            <a:xfrm>
              <a:off x="3433680" y="312336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0" name="CustomShape 60"/>
          <p:cNvSpPr/>
          <p:nvPr/>
        </p:nvSpPr>
        <p:spPr>
          <a:xfrm>
            <a:off x="2921400" y="1328760"/>
            <a:ext cx="41436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21" name="Group 61"/>
          <p:cNvGrpSpPr/>
          <p:nvPr/>
        </p:nvGrpSpPr>
        <p:grpSpPr>
          <a:xfrm>
            <a:off x="3419640" y="1583640"/>
            <a:ext cx="83880" cy="192240"/>
            <a:chOff x="3419640" y="1583640"/>
            <a:chExt cx="83880" cy="192240"/>
          </a:xfrm>
        </p:grpSpPr>
        <p:sp>
          <p:nvSpPr>
            <p:cNvPr id="222" name="CustomShape 62"/>
            <p:cNvSpPr/>
            <p:nvPr/>
          </p:nvSpPr>
          <p:spPr>
            <a:xfrm>
              <a:off x="3419640" y="15890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63"/>
            <p:cNvSpPr/>
            <p:nvPr/>
          </p:nvSpPr>
          <p:spPr>
            <a:xfrm>
              <a:off x="3429000" y="158364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4" name="CustomShape 64"/>
          <p:cNvSpPr/>
          <p:nvPr/>
        </p:nvSpPr>
        <p:spPr>
          <a:xfrm>
            <a:off x="3425400" y="143172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4000" y="576000"/>
            <a:ext cx="6047280" cy="5391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72000" y="1008000"/>
            <a:ext cx="3265560" cy="481500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1881000" y="1015920"/>
            <a:ext cx="4526280" cy="495900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3062520" y="1408320"/>
            <a:ext cx="44280" cy="400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c0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4"/>
          <p:cNvSpPr/>
          <p:nvPr/>
        </p:nvSpPr>
        <p:spPr>
          <a:xfrm>
            <a:off x="2909520" y="2743920"/>
            <a:ext cx="605520" cy="537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5"/>
          <p:cNvSpPr/>
          <p:nvPr/>
        </p:nvSpPr>
        <p:spPr>
          <a:xfrm>
            <a:off x="3290760" y="41889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6"/>
          <p:cNvSpPr/>
          <p:nvPr/>
        </p:nvSpPr>
        <p:spPr>
          <a:xfrm>
            <a:off x="4890240" y="41889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7"/>
          <p:cNvSpPr/>
          <p:nvPr/>
        </p:nvSpPr>
        <p:spPr>
          <a:xfrm flipH="1">
            <a:off x="3452040" y="4291560"/>
            <a:ext cx="14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8"/>
          <p:cNvSpPr/>
          <p:nvPr/>
        </p:nvSpPr>
        <p:spPr>
          <a:xfrm>
            <a:off x="4097520" y="419904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9"/>
          <p:cNvSpPr/>
          <p:nvPr/>
        </p:nvSpPr>
        <p:spPr>
          <a:xfrm>
            <a:off x="4910400" y="46623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0"/>
          <p:cNvSpPr/>
          <p:nvPr/>
        </p:nvSpPr>
        <p:spPr>
          <a:xfrm flipH="1">
            <a:off x="3762720" y="4764600"/>
            <a:ext cx="114372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1"/>
          <p:cNvSpPr/>
          <p:nvPr/>
        </p:nvSpPr>
        <p:spPr>
          <a:xfrm>
            <a:off x="4117680" y="467208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2"/>
          <p:cNvSpPr/>
          <p:nvPr/>
        </p:nvSpPr>
        <p:spPr>
          <a:xfrm>
            <a:off x="4910400" y="527508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3"/>
          <p:cNvSpPr/>
          <p:nvPr/>
        </p:nvSpPr>
        <p:spPr>
          <a:xfrm flipH="1">
            <a:off x="3761640" y="5377320"/>
            <a:ext cx="11455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4"/>
          <p:cNvSpPr/>
          <p:nvPr/>
        </p:nvSpPr>
        <p:spPr>
          <a:xfrm>
            <a:off x="4117680" y="528480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5"/>
          <p:cNvSpPr/>
          <p:nvPr/>
        </p:nvSpPr>
        <p:spPr>
          <a:xfrm>
            <a:off x="5206680" y="410904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1" name="CustomShape 16"/>
          <p:cNvSpPr/>
          <p:nvPr/>
        </p:nvSpPr>
        <p:spPr>
          <a:xfrm>
            <a:off x="5220000" y="463284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2" name="CustomShape 17"/>
          <p:cNvSpPr/>
          <p:nvPr/>
        </p:nvSpPr>
        <p:spPr>
          <a:xfrm>
            <a:off x="5244480" y="529776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3" name="CustomShape 18"/>
          <p:cNvSpPr/>
          <p:nvPr/>
        </p:nvSpPr>
        <p:spPr>
          <a:xfrm rot="16200000">
            <a:off x="1887120" y="2477160"/>
            <a:ext cx="48312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4" name="CustomShape 19"/>
          <p:cNvSpPr/>
          <p:nvPr/>
        </p:nvSpPr>
        <p:spPr>
          <a:xfrm>
            <a:off x="3349800" y="5736600"/>
            <a:ext cx="5738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5" name="CustomShape 20"/>
          <p:cNvSpPr/>
          <p:nvPr/>
        </p:nvSpPr>
        <p:spPr>
          <a:xfrm>
            <a:off x="3968640" y="5752440"/>
            <a:ext cx="14756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6" name="CustomShape 21"/>
          <p:cNvSpPr/>
          <p:nvPr/>
        </p:nvSpPr>
        <p:spPr>
          <a:xfrm>
            <a:off x="3943440" y="436572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" name="CustomShape 22"/>
          <p:cNvSpPr/>
          <p:nvPr/>
        </p:nvSpPr>
        <p:spPr>
          <a:xfrm>
            <a:off x="3943440" y="485424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" name="CustomShape 23"/>
          <p:cNvSpPr/>
          <p:nvPr/>
        </p:nvSpPr>
        <p:spPr>
          <a:xfrm>
            <a:off x="3994560" y="545652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9" name="CustomShape 24"/>
          <p:cNvSpPr/>
          <p:nvPr/>
        </p:nvSpPr>
        <p:spPr>
          <a:xfrm flipH="1" flipV="1">
            <a:off x="3427560" y="4362480"/>
            <a:ext cx="233640" cy="41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5"/>
          <p:cNvSpPr/>
          <p:nvPr/>
        </p:nvSpPr>
        <p:spPr>
          <a:xfrm>
            <a:off x="2304000" y="4051080"/>
            <a:ext cx="6609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" name="CustomShape 26"/>
          <p:cNvSpPr/>
          <p:nvPr/>
        </p:nvSpPr>
        <p:spPr>
          <a:xfrm>
            <a:off x="4883760" y="4341960"/>
            <a:ext cx="5180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CustomShape 27"/>
          <p:cNvSpPr/>
          <p:nvPr/>
        </p:nvSpPr>
        <p:spPr>
          <a:xfrm>
            <a:off x="4891680" y="4864320"/>
            <a:ext cx="5180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" name="CustomShape 28"/>
          <p:cNvSpPr/>
          <p:nvPr/>
        </p:nvSpPr>
        <p:spPr>
          <a:xfrm>
            <a:off x="4900680" y="5461200"/>
            <a:ext cx="51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4" name="CustomShape 29"/>
          <p:cNvSpPr/>
          <p:nvPr/>
        </p:nvSpPr>
        <p:spPr>
          <a:xfrm rot="16200000">
            <a:off x="1761840" y="1475280"/>
            <a:ext cx="71496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5" name="CustomShape 30"/>
          <p:cNvSpPr/>
          <p:nvPr/>
        </p:nvSpPr>
        <p:spPr>
          <a:xfrm flipH="1" rot="16200000">
            <a:off x="3021840" y="4743720"/>
            <a:ext cx="991080" cy="291240"/>
          </a:xfrm>
          <a:prstGeom prst="bentConnector2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1"/>
          <p:cNvSpPr/>
          <p:nvPr/>
        </p:nvSpPr>
        <p:spPr>
          <a:xfrm>
            <a:off x="3574440" y="500148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7" name="CustomShape 32"/>
          <p:cNvSpPr/>
          <p:nvPr/>
        </p:nvSpPr>
        <p:spPr>
          <a:xfrm>
            <a:off x="4881240" y="502344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258" name="Group 33"/>
          <p:cNvGrpSpPr/>
          <p:nvPr/>
        </p:nvGrpSpPr>
        <p:grpSpPr>
          <a:xfrm>
            <a:off x="3656520" y="4248360"/>
            <a:ext cx="192240" cy="83880"/>
            <a:chOff x="3656520" y="4248360"/>
            <a:chExt cx="192240" cy="83880"/>
          </a:xfrm>
        </p:grpSpPr>
        <p:sp>
          <p:nvSpPr>
            <p:cNvPr id="259" name="CustomShape 34"/>
            <p:cNvSpPr/>
            <p:nvPr/>
          </p:nvSpPr>
          <p:spPr>
            <a:xfrm rot="5400000">
              <a:off x="3708000" y="419688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35"/>
            <p:cNvSpPr/>
            <p:nvPr/>
          </p:nvSpPr>
          <p:spPr>
            <a:xfrm rot="5400000">
              <a:off x="3715920" y="419796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1" name="Group 36"/>
          <p:cNvGrpSpPr/>
          <p:nvPr/>
        </p:nvGrpSpPr>
        <p:grpSpPr>
          <a:xfrm>
            <a:off x="4516200" y="4250520"/>
            <a:ext cx="192240" cy="83880"/>
            <a:chOff x="4516200" y="4250520"/>
            <a:chExt cx="192240" cy="83880"/>
          </a:xfrm>
        </p:grpSpPr>
        <p:sp>
          <p:nvSpPr>
            <p:cNvPr id="262" name="CustomShape 37"/>
            <p:cNvSpPr/>
            <p:nvPr/>
          </p:nvSpPr>
          <p:spPr>
            <a:xfrm rot="5400000">
              <a:off x="4567680" y="41990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38"/>
            <p:cNvSpPr/>
            <p:nvPr/>
          </p:nvSpPr>
          <p:spPr>
            <a:xfrm rot="5400000">
              <a:off x="4575600" y="42001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4" name="Group 39"/>
          <p:cNvGrpSpPr/>
          <p:nvPr/>
        </p:nvGrpSpPr>
        <p:grpSpPr>
          <a:xfrm>
            <a:off x="4520160" y="4722840"/>
            <a:ext cx="192240" cy="83880"/>
            <a:chOff x="4520160" y="4722840"/>
            <a:chExt cx="192240" cy="83880"/>
          </a:xfrm>
        </p:grpSpPr>
        <p:sp>
          <p:nvSpPr>
            <p:cNvPr id="265" name="CustomShape 40"/>
            <p:cNvSpPr/>
            <p:nvPr/>
          </p:nvSpPr>
          <p:spPr>
            <a:xfrm rot="5400000">
              <a:off x="4571640" y="46713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41"/>
            <p:cNvSpPr/>
            <p:nvPr/>
          </p:nvSpPr>
          <p:spPr>
            <a:xfrm rot="5400000">
              <a:off x="4579560" y="467244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7" name="Group 42"/>
          <p:cNvGrpSpPr/>
          <p:nvPr/>
        </p:nvGrpSpPr>
        <p:grpSpPr>
          <a:xfrm>
            <a:off x="3666960" y="4736520"/>
            <a:ext cx="192240" cy="83880"/>
            <a:chOff x="3666960" y="4736520"/>
            <a:chExt cx="192240" cy="83880"/>
          </a:xfrm>
        </p:grpSpPr>
        <p:sp>
          <p:nvSpPr>
            <p:cNvPr id="268" name="CustomShape 43"/>
            <p:cNvSpPr/>
            <p:nvPr/>
          </p:nvSpPr>
          <p:spPr>
            <a:xfrm rot="5400000">
              <a:off x="3718440" y="46850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44"/>
            <p:cNvSpPr/>
            <p:nvPr/>
          </p:nvSpPr>
          <p:spPr>
            <a:xfrm rot="5400000">
              <a:off x="3726360" y="46861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0" name="Group 45"/>
          <p:cNvGrpSpPr/>
          <p:nvPr/>
        </p:nvGrpSpPr>
        <p:grpSpPr>
          <a:xfrm>
            <a:off x="3666960" y="5343840"/>
            <a:ext cx="192240" cy="83880"/>
            <a:chOff x="3666960" y="5343840"/>
            <a:chExt cx="192240" cy="83880"/>
          </a:xfrm>
        </p:grpSpPr>
        <p:sp>
          <p:nvSpPr>
            <p:cNvPr id="271" name="CustomShape 46"/>
            <p:cNvSpPr/>
            <p:nvPr/>
          </p:nvSpPr>
          <p:spPr>
            <a:xfrm rot="5400000">
              <a:off x="3718440" y="52923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47"/>
            <p:cNvSpPr/>
            <p:nvPr/>
          </p:nvSpPr>
          <p:spPr>
            <a:xfrm rot="5400000">
              <a:off x="3726360" y="529308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3" name="Group 48"/>
          <p:cNvGrpSpPr/>
          <p:nvPr/>
        </p:nvGrpSpPr>
        <p:grpSpPr>
          <a:xfrm>
            <a:off x="4516200" y="5334480"/>
            <a:ext cx="192240" cy="83880"/>
            <a:chOff x="4516200" y="5334480"/>
            <a:chExt cx="192240" cy="83880"/>
          </a:xfrm>
        </p:grpSpPr>
        <p:sp>
          <p:nvSpPr>
            <p:cNvPr id="274" name="CustomShape 49"/>
            <p:cNvSpPr/>
            <p:nvPr/>
          </p:nvSpPr>
          <p:spPr>
            <a:xfrm rot="5400000">
              <a:off x="4567680" y="528300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50"/>
            <p:cNvSpPr/>
            <p:nvPr/>
          </p:nvSpPr>
          <p:spPr>
            <a:xfrm rot="5400000">
              <a:off x="4575600" y="528408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6" name="CustomShape 51"/>
          <p:cNvSpPr/>
          <p:nvPr/>
        </p:nvSpPr>
        <p:spPr>
          <a:xfrm>
            <a:off x="2512080" y="2012040"/>
            <a:ext cx="52092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7" name="CustomShape 52"/>
          <p:cNvSpPr/>
          <p:nvPr/>
        </p:nvSpPr>
        <p:spPr>
          <a:xfrm>
            <a:off x="2959200" y="2870640"/>
            <a:ext cx="63432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8" name="CustomShape 53"/>
          <p:cNvSpPr/>
          <p:nvPr/>
        </p:nvSpPr>
        <p:spPr>
          <a:xfrm>
            <a:off x="2527920" y="1492200"/>
            <a:ext cx="41436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9" name="CustomShape 54"/>
          <p:cNvSpPr/>
          <p:nvPr/>
        </p:nvSpPr>
        <p:spPr>
          <a:xfrm>
            <a:off x="4096800" y="1494720"/>
            <a:ext cx="730800" cy="26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80" name="CustomShape 55"/>
          <p:cNvSpPr/>
          <p:nvPr/>
        </p:nvSpPr>
        <p:spPr>
          <a:xfrm>
            <a:off x="3550680" y="2714040"/>
            <a:ext cx="62532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81" name="CustomShape 56"/>
          <p:cNvSpPr/>
          <p:nvPr/>
        </p:nvSpPr>
        <p:spPr>
          <a:xfrm>
            <a:off x="3024720" y="211356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2" name="Group 57"/>
          <p:cNvGrpSpPr/>
          <p:nvPr/>
        </p:nvGrpSpPr>
        <p:grpSpPr>
          <a:xfrm>
            <a:off x="3023640" y="2297160"/>
            <a:ext cx="83880" cy="192240"/>
            <a:chOff x="3023640" y="2297160"/>
            <a:chExt cx="83880" cy="192240"/>
          </a:xfrm>
        </p:grpSpPr>
        <p:sp>
          <p:nvSpPr>
            <p:cNvPr id="283" name="CustomShape 58"/>
            <p:cNvSpPr/>
            <p:nvPr/>
          </p:nvSpPr>
          <p:spPr>
            <a:xfrm>
              <a:off x="3023640" y="230220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59"/>
            <p:cNvSpPr/>
            <p:nvPr/>
          </p:nvSpPr>
          <p:spPr>
            <a:xfrm>
              <a:off x="3033000" y="229716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5" name="Group 60"/>
          <p:cNvGrpSpPr/>
          <p:nvPr/>
        </p:nvGrpSpPr>
        <p:grpSpPr>
          <a:xfrm>
            <a:off x="3026160" y="1761840"/>
            <a:ext cx="83880" cy="192240"/>
            <a:chOff x="3026160" y="1761840"/>
            <a:chExt cx="83880" cy="192240"/>
          </a:xfrm>
        </p:grpSpPr>
        <p:sp>
          <p:nvSpPr>
            <p:cNvPr id="286" name="CustomShape 61"/>
            <p:cNvSpPr/>
            <p:nvPr/>
          </p:nvSpPr>
          <p:spPr>
            <a:xfrm>
              <a:off x="3026160" y="17672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CustomShape 62"/>
            <p:cNvSpPr/>
            <p:nvPr/>
          </p:nvSpPr>
          <p:spPr>
            <a:xfrm>
              <a:off x="3035520" y="176184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8" name="CustomShape 63"/>
          <p:cNvSpPr/>
          <p:nvPr/>
        </p:nvSpPr>
        <p:spPr>
          <a:xfrm>
            <a:off x="3023640" y="156240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4"/>
          <p:cNvSpPr/>
          <p:nvPr/>
        </p:nvSpPr>
        <p:spPr>
          <a:xfrm>
            <a:off x="3387960" y="3359520"/>
            <a:ext cx="60516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0" name="CustomShape 65"/>
          <p:cNvSpPr/>
          <p:nvPr/>
        </p:nvSpPr>
        <p:spPr>
          <a:xfrm>
            <a:off x="3029400" y="2446560"/>
            <a:ext cx="60516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1" name="CustomShape 66"/>
          <p:cNvSpPr/>
          <p:nvPr/>
        </p:nvSpPr>
        <p:spPr>
          <a:xfrm>
            <a:off x="3146040" y="1607760"/>
            <a:ext cx="93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67"/>
          <p:cNvSpPr/>
          <p:nvPr/>
        </p:nvSpPr>
        <p:spPr>
          <a:xfrm>
            <a:off x="3351240" y="1332720"/>
            <a:ext cx="62532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3" name="CustomShape 68"/>
          <p:cNvSpPr/>
          <p:nvPr/>
        </p:nvSpPr>
        <p:spPr>
          <a:xfrm>
            <a:off x="2869560" y="1080000"/>
            <a:ext cx="60516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4" name="CustomShape 69"/>
          <p:cNvSpPr/>
          <p:nvPr/>
        </p:nvSpPr>
        <p:spPr>
          <a:xfrm>
            <a:off x="2994840" y="420120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5" name="Group 70"/>
          <p:cNvGrpSpPr/>
          <p:nvPr/>
        </p:nvGrpSpPr>
        <p:grpSpPr>
          <a:xfrm>
            <a:off x="3027240" y="3773520"/>
            <a:ext cx="83880" cy="192240"/>
            <a:chOff x="3027240" y="3773520"/>
            <a:chExt cx="83880" cy="192240"/>
          </a:xfrm>
        </p:grpSpPr>
        <p:sp>
          <p:nvSpPr>
            <p:cNvPr id="296" name="CustomShape 71"/>
            <p:cNvSpPr/>
            <p:nvPr/>
          </p:nvSpPr>
          <p:spPr>
            <a:xfrm>
              <a:off x="3027240" y="377892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CustomShape 72"/>
            <p:cNvSpPr/>
            <p:nvPr/>
          </p:nvSpPr>
          <p:spPr>
            <a:xfrm>
              <a:off x="3036600" y="37735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8" name="CustomShape 73"/>
          <p:cNvSpPr/>
          <p:nvPr/>
        </p:nvSpPr>
        <p:spPr>
          <a:xfrm>
            <a:off x="3020760" y="520452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74"/>
          <p:cNvSpPr/>
          <p:nvPr/>
        </p:nvSpPr>
        <p:spPr>
          <a:xfrm>
            <a:off x="2318040" y="5088600"/>
            <a:ext cx="6609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0" name="Group 75"/>
          <p:cNvGrpSpPr/>
          <p:nvPr/>
        </p:nvGrpSpPr>
        <p:grpSpPr>
          <a:xfrm>
            <a:off x="3049920" y="4693680"/>
            <a:ext cx="83880" cy="192240"/>
            <a:chOff x="3049920" y="4693680"/>
            <a:chExt cx="83880" cy="192240"/>
          </a:xfrm>
        </p:grpSpPr>
        <p:sp>
          <p:nvSpPr>
            <p:cNvPr id="301" name="CustomShape 76"/>
            <p:cNvSpPr/>
            <p:nvPr/>
          </p:nvSpPr>
          <p:spPr>
            <a:xfrm>
              <a:off x="3049920" y="469908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CustomShape 77"/>
            <p:cNvSpPr/>
            <p:nvPr/>
          </p:nvSpPr>
          <p:spPr>
            <a:xfrm>
              <a:off x="3059280" y="469368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3" name="CustomShape 78"/>
          <p:cNvSpPr/>
          <p:nvPr/>
        </p:nvSpPr>
        <p:spPr>
          <a:xfrm>
            <a:off x="4117680" y="2743920"/>
            <a:ext cx="709560" cy="537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79"/>
          <p:cNvSpPr/>
          <p:nvPr/>
        </p:nvSpPr>
        <p:spPr>
          <a:xfrm flipH="1">
            <a:off x="3515040" y="3013560"/>
            <a:ext cx="59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80"/>
          <p:cNvSpPr/>
          <p:nvPr/>
        </p:nvSpPr>
        <p:spPr>
          <a:xfrm>
            <a:off x="4120920" y="2869920"/>
            <a:ext cx="63432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</a:t>
            </a:r>
            <a:r>
              <a:rPr b="0" i="1" lang="en-US" sz="1100" spc="-1" strike="noStrike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6" name="CustomShape 81"/>
          <p:cNvSpPr/>
          <p:nvPr/>
        </p:nvSpPr>
        <p:spPr>
          <a:xfrm rot="16200000">
            <a:off x="1764720" y="4415400"/>
            <a:ext cx="6868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07" name="CustomShape 82"/>
          <p:cNvSpPr/>
          <p:nvPr/>
        </p:nvSpPr>
        <p:spPr>
          <a:xfrm flipH="1" flipV="1">
            <a:off x="3372840" y="3274200"/>
            <a:ext cx="5760" cy="9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8" name="Group 83"/>
          <p:cNvGrpSpPr/>
          <p:nvPr/>
        </p:nvGrpSpPr>
        <p:grpSpPr>
          <a:xfrm>
            <a:off x="3323160" y="3769920"/>
            <a:ext cx="83880" cy="192240"/>
            <a:chOff x="3323160" y="3769920"/>
            <a:chExt cx="83880" cy="192240"/>
          </a:xfrm>
        </p:grpSpPr>
        <p:sp>
          <p:nvSpPr>
            <p:cNvPr id="309" name="CustomShape 84"/>
            <p:cNvSpPr/>
            <p:nvPr/>
          </p:nvSpPr>
          <p:spPr>
            <a:xfrm>
              <a:off x="3323160" y="377532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CustomShape 85"/>
            <p:cNvSpPr/>
            <p:nvPr/>
          </p:nvSpPr>
          <p:spPr>
            <a:xfrm>
              <a:off x="3332520" y="37699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213480" y="583920"/>
            <a:ext cx="8713440" cy="5391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72000" y="1008000"/>
            <a:ext cx="3265560" cy="4815000"/>
          </a:xfrm>
          <a:prstGeom prst="rect">
            <a:avLst/>
          </a:prstGeom>
          <a:ln>
            <a:noFill/>
          </a:ln>
        </p:spPr>
      </p:pic>
      <p:sp>
        <p:nvSpPr>
          <p:cNvPr id="313" name="CustomShape 2"/>
          <p:cNvSpPr/>
          <p:nvPr/>
        </p:nvSpPr>
        <p:spPr>
          <a:xfrm>
            <a:off x="1881000" y="1015920"/>
            <a:ext cx="7117920" cy="495900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3"/>
          <p:cNvSpPr/>
          <p:nvPr/>
        </p:nvSpPr>
        <p:spPr>
          <a:xfrm>
            <a:off x="5727600" y="1324440"/>
            <a:ext cx="44280" cy="400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c0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4"/>
          <p:cNvSpPr/>
          <p:nvPr/>
        </p:nvSpPr>
        <p:spPr>
          <a:xfrm>
            <a:off x="5574600" y="2660040"/>
            <a:ext cx="605520" cy="537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5"/>
          <p:cNvSpPr/>
          <p:nvPr/>
        </p:nvSpPr>
        <p:spPr>
          <a:xfrm>
            <a:off x="5955840" y="410508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6"/>
          <p:cNvSpPr/>
          <p:nvPr/>
        </p:nvSpPr>
        <p:spPr>
          <a:xfrm>
            <a:off x="7555320" y="410508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7"/>
          <p:cNvSpPr/>
          <p:nvPr/>
        </p:nvSpPr>
        <p:spPr>
          <a:xfrm flipH="1">
            <a:off x="6117120" y="4207680"/>
            <a:ext cx="14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8"/>
          <p:cNvSpPr/>
          <p:nvPr/>
        </p:nvSpPr>
        <p:spPr>
          <a:xfrm>
            <a:off x="6762600" y="41151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9"/>
          <p:cNvSpPr/>
          <p:nvPr/>
        </p:nvSpPr>
        <p:spPr>
          <a:xfrm>
            <a:off x="7575480" y="457848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0"/>
          <p:cNvSpPr/>
          <p:nvPr/>
        </p:nvSpPr>
        <p:spPr>
          <a:xfrm flipH="1">
            <a:off x="6427800" y="4680720"/>
            <a:ext cx="114372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1"/>
          <p:cNvSpPr/>
          <p:nvPr/>
        </p:nvSpPr>
        <p:spPr>
          <a:xfrm>
            <a:off x="6782760" y="458820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2"/>
          <p:cNvSpPr/>
          <p:nvPr/>
        </p:nvSpPr>
        <p:spPr>
          <a:xfrm>
            <a:off x="7575480" y="519120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13"/>
          <p:cNvSpPr/>
          <p:nvPr/>
        </p:nvSpPr>
        <p:spPr>
          <a:xfrm flipH="1">
            <a:off x="6426720" y="5293440"/>
            <a:ext cx="11455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4"/>
          <p:cNvSpPr/>
          <p:nvPr/>
        </p:nvSpPr>
        <p:spPr>
          <a:xfrm>
            <a:off x="6782760" y="520092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15"/>
          <p:cNvSpPr/>
          <p:nvPr/>
        </p:nvSpPr>
        <p:spPr>
          <a:xfrm>
            <a:off x="7871760" y="402516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27" name="CustomShape 16"/>
          <p:cNvSpPr/>
          <p:nvPr/>
        </p:nvSpPr>
        <p:spPr>
          <a:xfrm>
            <a:off x="7885080" y="454896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28" name="CustomShape 17"/>
          <p:cNvSpPr/>
          <p:nvPr/>
        </p:nvSpPr>
        <p:spPr>
          <a:xfrm>
            <a:off x="7909560" y="521388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29" name="CustomShape 18"/>
          <p:cNvSpPr/>
          <p:nvPr/>
        </p:nvSpPr>
        <p:spPr>
          <a:xfrm rot="16200000">
            <a:off x="1887120" y="2477160"/>
            <a:ext cx="48312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0" name="CustomShape 19"/>
          <p:cNvSpPr/>
          <p:nvPr/>
        </p:nvSpPr>
        <p:spPr>
          <a:xfrm>
            <a:off x="6014880" y="5652720"/>
            <a:ext cx="5738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1" name="CustomShape 20"/>
          <p:cNvSpPr/>
          <p:nvPr/>
        </p:nvSpPr>
        <p:spPr>
          <a:xfrm>
            <a:off x="6633720" y="5668560"/>
            <a:ext cx="14756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2" name="CustomShape 21"/>
          <p:cNvSpPr/>
          <p:nvPr/>
        </p:nvSpPr>
        <p:spPr>
          <a:xfrm>
            <a:off x="6608520" y="428184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3" name="CustomShape 22"/>
          <p:cNvSpPr/>
          <p:nvPr/>
        </p:nvSpPr>
        <p:spPr>
          <a:xfrm>
            <a:off x="6608520" y="477036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4" name="CustomShape 23"/>
          <p:cNvSpPr/>
          <p:nvPr/>
        </p:nvSpPr>
        <p:spPr>
          <a:xfrm>
            <a:off x="6659640" y="537264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5" name="CustomShape 24"/>
          <p:cNvSpPr/>
          <p:nvPr/>
        </p:nvSpPr>
        <p:spPr>
          <a:xfrm flipH="1" flipV="1">
            <a:off x="6092640" y="4278600"/>
            <a:ext cx="233640" cy="41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25"/>
          <p:cNvSpPr/>
          <p:nvPr/>
        </p:nvSpPr>
        <p:spPr>
          <a:xfrm>
            <a:off x="4969080" y="3967200"/>
            <a:ext cx="6609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7" name="CustomShape 26"/>
          <p:cNvSpPr/>
          <p:nvPr/>
        </p:nvSpPr>
        <p:spPr>
          <a:xfrm>
            <a:off x="7548840" y="4258080"/>
            <a:ext cx="5180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8" name="CustomShape 27"/>
          <p:cNvSpPr/>
          <p:nvPr/>
        </p:nvSpPr>
        <p:spPr>
          <a:xfrm>
            <a:off x="7556760" y="4780440"/>
            <a:ext cx="5180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9" name="CustomShape 28"/>
          <p:cNvSpPr/>
          <p:nvPr/>
        </p:nvSpPr>
        <p:spPr>
          <a:xfrm>
            <a:off x="7565760" y="5377320"/>
            <a:ext cx="51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CustomShape 29"/>
          <p:cNvSpPr/>
          <p:nvPr/>
        </p:nvSpPr>
        <p:spPr>
          <a:xfrm rot="16200000">
            <a:off x="1761840" y="1475280"/>
            <a:ext cx="71496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41" name="CustomShape 30"/>
          <p:cNvSpPr/>
          <p:nvPr/>
        </p:nvSpPr>
        <p:spPr>
          <a:xfrm flipH="1" rot="16200000">
            <a:off x="5686920" y="4659840"/>
            <a:ext cx="991080" cy="291240"/>
          </a:xfrm>
          <a:prstGeom prst="bentConnector2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31"/>
          <p:cNvSpPr/>
          <p:nvPr/>
        </p:nvSpPr>
        <p:spPr>
          <a:xfrm>
            <a:off x="6239520" y="491760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43" name="CustomShape 32"/>
          <p:cNvSpPr/>
          <p:nvPr/>
        </p:nvSpPr>
        <p:spPr>
          <a:xfrm>
            <a:off x="7546320" y="493956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344" name="Group 33"/>
          <p:cNvGrpSpPr/>
          <p:nvPr/>
        </p:nvGrpSpPr>
        <p:grpSpPr>
          <a:xfrm>
            <a:off x="6321240" y="4164480"/>
            <a:ext cx="192240" cy="83880"/>
            <a:chOff x="6321240" y="4164480"/>
            <a:chExt cx="192240" cy="83880"/>
          </a:xfrm>
        </p:grpSpPr>
        <p:sp>
          <p:nvSpPr>
            <p:cNvPr id="345" name="CustomShape 34"/>
            <p:cNvSpPr/>
            <p:nvPr/>
          </p:nvSpPr>
          <p:spPr>
            <a:xfrm rot="5400000">
              <a:off x="6373080" y="411300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CustomShape 35"/>
            <p:cNvSpPr/>
            <p:nvPr/>
          </p:nvSpPr>
          <p:spPr>
            <a:xfrm rot="5400000">
              <a:off x="6380640" y="411444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7" name="Group 36"/>
          <p:cNvGrpSpPr/>
          <p:nvPr/>
        </p:nvGrpSpPr>
        <p:grpSpPr>
          <a:xfrm>
            <a:off x="7181280" y="4166640"/>
            <a:ext cx="192240" cy="83880"/>
            <a:chOff x="7181280" y="4166640"/>
            <a:chExt cx="192240" cy="83880"/>
          </a:xfrm>
        </p:grpSpPr>
        <p:sp>
          <p:nvSpPr>
            <p:cNvPr id="348" name="CustomShape 37"/>
            <p:cNvSpPr/>
            <p:nvPr/>
          </p:nvSpPr>
          <p:spPr>
            <a:xfrm rot="5400000">
              <a:off x="7232760" y="41151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CustomShape 38"/>
            <p:cNvSpPr/>
            <p:nvPr/>
          </p:nvSpPr>
          <p:spPr>
            <a:xfrm rot="5400000">
              <a:off x="7240680" y="411624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0" name="Group 39"/>
          <p:cNvGrpSpPr/>
          <p:nvPr/>
        </p:nvGrpSpPr>
        <p:grpSpPr>
          <a:xfrm>
            <a:off x="7185240" y="4638960"/>
            <a:ext cx="192240" cy="83880"/>
            <a:chOff x="7185240" y="4638960"/>
            <a:chExt cx="192240" cy="83880"/>
          </a:xfrm>
        </p:grpSpPr>
        <p:sp>
          <p:nvSpPr>
            <p:cNvPr id="351" name="CustomShape 40"/>
            <p:cNvSpPr/>
            <p:nvPr/>
          </p:nvSpPr>
          <p:spPr>
            <a:xfrm rot="5400000">
              <a:off x="7236720" y="458748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41"/>
            <p:cNvSpPr/>
            <p:nvPr/>
          </p:nvSpPr>
          <p:spPr>
            <a:xfrm rot="5400000">
              <a:off x="7244640" y="458856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3" name="Group 42"/>
          <p:cNvGrpSpPr/>
          <p:nvPr/>
        </p:nvGrpSpPr>
        <p:grpSpPr>
          <a:xfrm>
            <a:off x="6332040" y="4652640"/>
            <a:ext cx="192240" cy="83880"/>
            <a:chOff x="6332040" y="4652640"/>
            <a:chExt cx="192240" cy="83880"/>
          </a:xfrm>
        </p:grpSpPr>
        <p:sp>
          <p:nvSpPr>
            <p:cNvPr id="354" name="CustomShape 43"/>
            <p:cNvSpPr/>
            <p:nvPr/>
          </p:nvSpPr>
          <p:spPr>
            <a:xfrm rot="5400000">
              <a:off x="6383520" y="46011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44"/>
            <p:cNvSpPr/>
            <p:nvPr/>
          </p:nvSpPr>
          <p:spPr>
            <a:xfrm rot="5400000">
              <a:off x="6391440" y="460224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6" name="Group 45"/>
          <p:cNvGrpSpPr/>
          <p:nvPr/>
        </p:nvGrpSpPr>
        <p:grpSpPr>
          <a:xfrm>
            <a:off x="6332040" y="5259960"/>
            <a:ext cx="192240" cy="83880"/>
            <a:chOff x="6332040" y="5259960"/>
            <a:chExt cx="192240" cy="83880"/>
          </a:xfrm>
        </p:grpSpPr>
        <p:sp>
          <p:nvSpPr>
            <p:cNvPr id="357" name="CustomShape 46"/>
            <p:cNvSpPr/>
            <p:nvPr/>
          </p:nvSpPr>
          <p:spPr>
            <a:xfrm rot="5400000">
              <a:off x="6383520" y="520848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47"/>
            <p:cNvSpPr/>
            <p:nvPr/>
          </p:nvSpPr>
          <p:spPr>
            <a:xfrm rot="5400000">
              <a:off x="6391440" y="520956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9" name="Group 48"/>
          <p:cNvGrpSpPr/>
          <p:nvPr/>
        </p:nvGrpSpPr>
        <p:grpSpPr>
          <a:xfrm>
            <a:off x="7181280" y="5250600"/>
            <a:ext cx="192240" cy="83880"/>
            <a:chOff x="7181280" y="5250600"/>
            <a:chExt cx="192240" cy="83880"/>
          </a:xfrm>
        </p:grpSpPr>
        <p:sp>
          <p:nvSpPr>
            <p:cNvPr id="360" name="CustomShape 49"/>
            <p:cNvSpPr/>
            <p:nvPr/>
          </p:nvSpPr>
          <p:spPr>
            <a:xfrm rot="5400000">
              <a:off x="7232760" y="519912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50"/>
            <p:cNvSpPr/>
            <p:nvPr/>
          </p:nvSpPr>
          <p:spPr>
            <a:xfrm rot="5400000">
              <a:off x="7240680" y="520020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2" name="CustomShape 51"/>
          <p:cNvSpPr/>
          <p:nvPr/>
        </p:nvSpPr>
        <p:spPr>
          <a:xfrm>
            <a:off x="5177160" y="1928160"/>
            <a:ext cx="52092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3" name="CustomShape 52"/>
          <p:cNvSpPr/>
          <p:nvPr/>
        </p:nvSpPr>
        <p:spPr>
          <a:xfrm>
            <a:off x="5624280" y="2786760"/>
            <a:ext cx="63432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4" name="CustomShape 53"/>
          <p:cNvSpPr/>
          <p:nvPr/>
        </p:nvSpPr>
        <p:spPr>
          <a:xfrm>
            <a:off x="5193000" y="1408320"/>
            <a:ext cx="41436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5" name="CustomShape 54"/>
          <p:cNvSpPr/>
          <p:nvPr/>
        </p:nvSpPr>
        <p:spPr>
          <a:xfrm>
            <a:off x="6761880" y="1410840"/>
            <a:ext cx="730800" cy="26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66" name="CustomShape 55"/>
          <p:cNvSpPr/>
          <p:nvPr/>
        </p:nvSpPr>
        <p:spPr>
          <a:xfrm>
            <a:off x="6215760" y="2630160"/>
            <a:ext cx="62532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67" name="CustomShape 56"/>
          <p:cNvSpPr/>
          <p:nvPr/>
        </p:nvSpPr>
        <p:spPr>
          <a:xfrm>
            <a:off x="5689800" y="202968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8" name="Group 57"/>
          <p:cNvGrpSpPr/>
          <p:nvPr/>
        </p:nvGrpSpPr>
        <p:grpSpPr>
          <a:xfrm>
            <a:off x="5688720" y="2213280"/>
            <a:ext cx="83880" cy="192240"/>
            <a:chOff x="5688720" y="2213280"/>
            <a:chExt cx="83880" cy="192240"/>
          </a:xfrm>
        </p:grpSpPr>
        <p:sp>
          <p:nvSpPr>
            <p:cNvPr id="369" name="CustomShape 58"/>
            <p:cNvSpPr/>
            <p:nvPr/>
          </p:nvSpPr>
          <p:spPr>
            <a:xfrm>
              <a:off x="5688720" y="221832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59"/>
            <p:cNvSpPr/>
            <p:nvPr/>
          </p:nvSpPr>
          <p:spPr>
            <a:xfrm>
              <a:off x="5698080" y="221328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1" name="Group 60"/>
          <p:cNvGrpSpPr/>
          <p:nvPr/>
        </p:nvGrpSpPr>
        <p:grpSpPr>
          <a:xfrm>
            <a:off x="5691240" y="1677960"/>
            <a:ext cx="83880" cy="192240"/>
            <a:chOff x="5691240" y="1677960"/>
            <a:chExt cx="83880" cy="192240"/>
          </a:xfrm>
        </p:grpSpPr>
        <p:sp>
          <p:nvSpPr>
            <p:cNvPr id="372" name="CustomShape 61"/>
            <p:cNvSpPr/>
            <p:nvPr/>
          </p:nvSpPr>
          <p:spPr>
            <a:xfrm>
              <a:off x="5691240" y="16833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62"/>
            <p:cNvSpPr/>
            <p:nvPr/>
          </p:nvSpPr>
          <p:spPr>
            <a:xfrm>
              <a:off x="5700600" y="167796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4" name="CustomShape 63"/>
          <p:cNvSpPr/>
          <p:nvPr/>
        </p:nvSpPr>
        <p:spPr>
          <a:xfrm>
            <a:off x="5688720" y="147852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64"/>
          <p:cNvSpPr/>
          <p:nvPr/>
        </p:nvSpPr>
        <p:spPr>
          <a:xfrm>
            <a:off x="6053040" y="3275640"/>
            <a:ext cx="60516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6" name="CustomShape 65"/>
          <p:cNvSpPr/>
          <p:nvPr/>
        </p:nvSpPr>
        <p:spPr>
          <a:xfrm>
            <a:off x="5694480" y="2362680"/>
            <a:ext cx="60516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7" name="CustomShape 66"/>
          <p:cNvSpPr/>
          <p:nvPr/>
        </p:nvSpPr>
        <p:spPr>
          <a:xfrm>
            <a:off x="5811120" y="1523880"/>
            <a:ext cx="93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67"/>
          <p:cNvSpPr/>
          <p:nvPr/>
        </p:nvSpPr>
        <p:spPr>
          <a:xfrm>
            <a:off x="6016320" y="1248840"/>
            <a:ext cx="62532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9" name="CustomShape 68"/>
          <p:cNvSpPr/>
          <p:nvPr/>
        </p:nvSpPr>
        <p:spPr>
          <a:xfrm>
            <a:off x="5534640" y="996120"/>
            <a:ext cx="60516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80" name="CustomShape 69"/>
          <p:cNvSpPr/>
          <p:nvPr/>
        </p:nvSpPr>
        <p:spPr>
          <a:xfrm>
            <a:off x="5659920" y="411732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1" name="Group 70"/>
          <p:cNvGrpSpPr/>
          <p:nvPr/>
        </p:nvGrpSpPr>
        <p:grpSpPr>
          <a:xfrm>
            <a:off x="5692320" y="3689640"/>
            <a:ext cx="83880" cy="192240"/>
            <a:chOff x="5692320" y="3689640"/>
            <a:chExt cx="83880" cy="192240"/>
          </a:xfrm>
        </p:grpSpPr>
        <p:sp>
          <p:nvSpPr>
            <p:cNvPr id="382" name="CustomShape 71"/>
            <p:cNvSpPr/>
            <p:nvPr/>
          </p:nvSpPr>
          <p:spPr>
            <a:xfrm>
              <a:off x="5692320" y="36950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CustomShape 72"/>
            <p:cNvSpPr/>
            <p:nvPr/>
          </p:nvSpPr>
          <p:spPr>
            <a:xfrm>
              <a:off x="5701680" y="368964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4" name="CustomShape 73"/>
          <p:cNvSpPr/>
          <p:nvPr/>
        </p:nvSpPr>
        <p:spPr>
          <a:xfrm>
            <a:off x="5685840" y="512064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74"/>
          <p:cNvSpPr/>
          <p:nvPr/>
        </p:nvSpPr>
        <p:spPr>
          <a:xfrm>
            <a:off x="4983120" y="5004720"/>
            <a:ext cx="6609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86" name="Group 75"/>
          <p:cNvGrpSpPr/>
          <p:nvPr/>
        </p:nvGrpSpPr>
        <p:grpSpPr>
          <a:xfrm>
            <a:off x="5715000" y="4609800"/>
            <a:ext cx="83880" cy="192240"/>
            <a:chOff x="5715000" y="4609800"/>
            <a:chExt cx="83880" cy="192240"/>
          </a:xfrm>
        </p:grpSpPr>
        <p:sp>
          <p:nvSpPr>
            <p:cNvPr id="387" name="CustomShape 76"/>
            <p:cNvSpPr/>
            <p:nvPr/>
          </p:nvSpPr>
          <p:spPr>
            <a:xfrm>
              <a:off x="5715000" y="461520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CustomShape 77"/>
            <p:cNvSpPr/>
            <p:nvPr/>
          </p:nvSpPr>
          <p:spPr>
            <a:xfrm>
              <a:off x="5724360" y="460980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9" name="CustomShape 78"/>
          <p:cNvSpPr/>
          <p:nvPr/>
        </p:nvSpPr>
        <p:spPr>
          <a:xfrm>
            <a:off x="6782760" y="2660040"/>
            <a:ext cx="709560" cy="537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79"/>
          <p:cNvSpPr/>
          <p:nvPr/>
        </p:nvSpPr>
        <p:spPr>
          <a:xfrm flipH="1">
            <a:off x="6180120" y="2929680"/>
            <a:ext cx="599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80"/>
          <p:cNvSpPr/>
          <p:nvPr/>
        </p:nvSpPr>
        <p:spPr>
          <a:xfrm>
            <a:off x="6786000" y="2786040"/>
            <a:ext cx="63432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</a:t>
            </a:r>
            <a:r>
              <a:rPr b="0" i="1" lang="en-US" sz="1100" spc="-1" strike="noStrike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92" name="CustomShape 81"/>
          <p:cNvSpPr/>
          <p:nvPr/>
        </p:nvSpPr>
        <p:spPr>
          <a:xfrm rot="16200000">
            <a:off x="1764720" y="4415400"/>
            <a:ext cx="6868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93" name="CustomShape 82"/>
          <p:cNvSpPr/>
          <p:nvPr/>
        </p:nvSpPr>
        <p:spPr>
          <a:xfrm flipH="1" flipV="1">
            <a:off x="6037920" y="3190320"/>
            <a:ext cx="5760" cy="9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4" name="Group 83"/>
          <p:cNvGrpSpPr/>
          <p:nvPr/>
        </p:nvGrpSpPr>
        <p:grpSpPr>
          <a:xfrm>
            <a:off x="5988240" y="3686040"/>
            <a:ext cx="83880" cy="192240"/>
            <a:chOff x="5988240" y="3686040"/>
            <a:chExt cx="83880" cy="192240"/>
          </a:xfrm>
        </p:grpSpPr>
        <p:sp>
          <p:nvSpPr>
            <p:cNvPr id="395" name="CustomShape 84"/>
            <p:cNvSpPr/>
            <p:nvPr/>
          </p:nvSpPr>
          <p:spPr>
            <a:xfrm>
              <a:off x="5988240" y="36914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CustomShape 85"/>
            <p:cNvSpPr/>
            <p:nvPr/>
          </p:nvSpPr>
          <p:spPr>
            <a:xfrm>
              <a:off x="5997600" y="368604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7" name="CustomShape 86"/>
          <p:cNvSpPr/>
          <p:nvPr/>
        </p:nvSpPr>
        <p:spPr>
          <a:xfrm>
            <a:off x="2860560" y="1312560"/>
            <a:ext cx="44280" cy="292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87"/>
          <p:cNvSpPr/>
          <p:nvPr/>
        </p:nvSpPr>
        <p:spPr>
          <a:xfrm>
            <a:off x="2824560" y="40359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88"/>
          <p:cNvSpPr/>
          <p:nvPr/>
        </p:nvSpPr>
        <p:spPr>
          <a:xfrm>
            <a:off x="4424040" y="40359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89"/>
          <p:cNvSpPr/>
          <p:nvPr/>
        </p:nvSpPr>
        <p:spPr>
          <a:xfrm flipH="1">
            <a:off x="2985840" y="4138560"/>
            <a:ext cx="14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90"/>
          <p:cNvSpPr/>
          <p:nvPr/>
        </p:nvSpPr>
        <p:spPr>
          <a:xfrm>
            <a:off x="3631320" y="404604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91"/>
          <p:cNvSpPr/>
          <p:nvPr/>
        </p:nvSpPr>
        <p:spPr>
          <a:xfrm>
            <a:off x="4444200" y="45093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92"/>
          <p:cNvSpPr/>
          <p:nvPr/>
        </p:nvSpPr>
        <p:spPr>
          <a:xfrm flipH="1">
            <a:off x="3296520" y="4611600"/>
            <a:ext cx="114372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93"/>
          <p:cNvSpPr/>
          <p:nvPr/>
        </p:nvSpPr>
        <p:spPr>
          <a:xfrm>
            <a:off x="3651480" y="451908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94"/>
          <p:cNvSpPr/>
          <p:nvPr/>
        </p:nvSpPr>
        <p:spPr>
          <a:xfrm>
            <a:off x="4444200" y="512208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95"/>
          <p:cNvSpPr/>
          <p:nvPr/>
        </p:nvSpPr>
        <p:spPr>
          <a:xfrm flipH="1">
            <a:off x="3295440" y="5224320"/>
            <a:ext cx="11455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96"/>
          <p:cNvSpPr/>
          <p:nvPr/>
        </p:nvSpPr>
        <p:spPr>
          <a:xfrm>
            <a:off x="3651480" y="513180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97"/>
          <p:cNvSpPr/>
          <p:nvPr/>
        </p:nvSpPr>
        <p:spPr>
          <a:xfrm>
            <a:off x="2883600" y="5583600"/>
            <a:ext cx="5738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09" name="CustomShape 98"/>
          <p:cNvSpPr/>
          <p:nvPr/>
        </p:nvSpPr>
        <p:spPr>
          <a:xfrm>
            <a:off x="3502440" y="5599440"/>
            <a:ext cx="14756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10" name="CustomShape 99"/>
          <p:cNvSpPr/>
          <p:nvPr/>
        </p:nvSpPr>
        <p:spPr>
          <a:xfrm>
            <a:off x="3477240" y="421272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1" name="CustomShape 100"/>
          <p:cNvSpPr/>
          <p:nvPr/>
        </p:nvSpPr>
        <p:spPr>
          <a:xfrm>
            <a:off x="3477240" y="470124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2" name="CustomShape 101"/>
          <p:cNvSpPr/>
          <p:nvPr/>
        </p:nvSpPr>
        <p:spPr>
          <a:xfrm>
            <a:off x="3528360" y="530352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CustomShape 102"/>
          <p:cNvSpPr/>
          <p:nvPr/>
        </p:nvSpPr>
        <p:spPr>
          <a:xfrm flipH="1" flipV="1">
            <a:off x="2961360" y="4209480"/>
            <a:ext cx="233640" cy="41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103"/>
          <p:cNvSpPr/>
          <p:nvPr/>
        </p:nvSpPr>
        <p:spPr>
          <a:xfrm>
            <a:off x="2185920" y="3942720"/>
            <a:ext cx="6609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5" name="CustomShape 104"/>
          <p:cNvSpPr/>
          <p:nvPr/>
        </p:nvSpPr>
        <p:spPr>
          <a:xfrm>
            <a:off x="4417560" y="4188960"/>
            <a:ext cx="5180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6" name="CustomShape 105"/>
          <p:cNvSpPr/>
          <p:nvPr/>
        </p:nvSpPr>
        <p:spPr>
          <a:xfrm>
            <a:off x="4425480" y="4711320"/>
            <a:ext cx="5180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7" name="CustomShape 106"/>
          <p:cNvSpPr/>
          <p:nvPr/>
        </p:nvSpPr>
        <p:spPr>
          <a:xfrm>
            <a:off x="4434480" y="5308200"/>
            <a:ext cx="51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8" name="CustomShape 107"/>
          <p:cNvSpPr/>
          <p:nvPr/>
        </p:nvSpPr>
        <p:spPr>
          <a:xfrm flipH="1" rot="16200000">
            <a:off x="2555640" y="4590720"/>
            <a:ext cx="991080" cy="2912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108"/>
          <p:cNvSpPr/>
          <p:nvPr/>
        </p:nvSpPr>
        <p:spPr>
          <a:xfrm>
            <a:off x="3108240" y="484848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0" name="CustomShape 109"/>
          <p:cNvSpPr/>
          <p:nvPr/>
        </p:nvSpPr>
        <p:spPr>
          <a:xfrm>
            <a:off x="4415040" y="487044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421" name="Group 110"/>
          <p:cNvGrpSpPr/>
          <p:nvPr/>
        </p:nvGrpSpPr>
        <p:grpSpPr>
          <a:xfrm>
            <a:off x="3189960" y="4095360"/>
            <a:ext cx="192240" cy="83880"/>
            <a:chOff x="3189960" y="4095360"/>
            <a:chExt cx="192240" cy="83880"/>
          </a:xfrm>
        </p:grpSpPr>
        <p:sp>
          <p:nvSpPr>
            <p:cNvPr id="422" name="CustomShape 111"/>
            <p:cNvSpPr/>
            <p:nvPr/>
          </p:nvSpPr>
          <p:spPr>
            <a:xfrm rot="5400000">
              <a:off x="3241800" y="404388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112"/>
            <p:cNvSpPr/>
            <p:nvPr/>
          </p:nvSpPr>
          <p:spPr>
            <a:xfrm rot="5400000">
              <a:off x="3249360" y="40453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4" name="Group 113"/>
          <p:cNvGrpSpPr/>
          <p:nvPr/>
        </p:nvGrpSpPr>
        <p:grpSpPr>
          <a:xfrm>
            <a:off x="4050000" y="4097520"/>
            <a:ext cx="192240" cy="83880"/>
            <a:chOff x="4050000" y="4097520"/>
            <a:chExt cx="192240" cy="83880"/>
          </a:xfrm>
        </p:grpSpPr>
        <p:sp>
          <p:nvSpPr>
            <p:cNvPr id="425" name="CustomShape 114"/>
            <p:cNvSpPr/>
            <p:nvPr/>
          </p:nvSpPr>
          <p:spPr>
            <a:xfrm rot="5400000">
              <a:off x="4101480" y="40460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CustomShape 115"/>
            <p:cNvSpPr/>
            <p:nvPr/>
          </p:nvSpPr>
          <p:spPr>
            <a:xfrm rot="5400000">
              <a:off x="4109400" y="40471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7" name="Group 116"/>
          <p:cNvGrpSpPr/>
          <p:nvPr/>
        </p:nvGrpSpPr>
        <p:grpSpPr>
          <a:xfrm>
            <a:off x="4053960" y="4569840"/>
            <a:ext cx="192240" cy="83880"/>
            <a:chOff x="4053960" y="4569840"/>
            <a:chExt cx="192240" cy="83880"/>
          </a:xfrm>
        </p:grpSpPr>
        <p:sp>
          <p:nvSpPr>
            <p:cNvPr id="428" name="CustomShape 117"/>
            <p:cNvSpPr/>
            <p:nvPr/>
          </p:nvSpPr>
          <p:spPr>
            <a:xfrm rot="5400000">
              <a:off x="4105440" y="45183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" name="CustomShape 118"/>
            <p:cNvSpPr/>
            <p:nvPr/>
          </p:nvSpPr>
          <p:spPr>
            <a:xfrm rot="5400000">
              <a:off x="4113360" y="451908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0" name="Group 119"/>
          <p:cNvGrpSpPr/>
          <p:nvPr/>
        </p:nvGrpSpPr>
        <p:grpSpPr>
          <a:xfrm>
            <a:off x="3200760" y="4583520"/>
            <a:ext cx="192240" cy="83880"/>
            <a:chOff x="3200760" y="4583520"/>
            <a:chExt cx="192240" cy="83880"/>
          </a:xfrm>
        </p:grpSpPr>
        <p:sp>
          <p:nvSpPr>
            <p:cNvPr id="431" name="CustomShape 120"/>
            <p:cNvSpPr/>
            <p:nvPr/>
          </p:nvSpPr>
          <p:spPr>
            <a:xfrm rot="5400000">
              <a:off x="3252240" y="45320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" name="CustomShape 121"/>
            <p:cNvSpPr/>
            <p:nvPr/>
          </p:nvSpPr>
          <p:spPr>
            <a:xfrm rot="5400000">
              <a:off x="3260160" y="45331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3" name="Group 122"/>
          <p:cNvGrpSpPr/>
          <p:nvPr/>
        </p:nvGrpSpPr>
        <p:grpSpPr>
          <a:xfrm>
            <a:off x="3200760" y="5190840"/>
            <a:ext cx="192240" cy="83880"/>
            <a:chOff x="3200760" y="5190840"/>
            <a:chExt cx="192240" cy="83880"/>
          </a:xfrm>
        </p:grpSpPr>
        <p:sp>
          <p:nvSpPr>
            <p:cNvPr id="434" name="CustomShape 123"/>
            <p:cNvSpPr/>
            <p:nvPr/>
          </p:nvSpPr>
          <p:spPr>
            <a:xfrm rot="5400000">
              <a:off x="3252240" y="51393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" name="CustomShape 124"/>
            <p:cNvSpPr/>
            <p:nvPr/>
          </p:nvSpPr>
          <p:spPr>
            <a:xfrm rot="5400000">
              <a:off x="3260160" y="514044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6" name="Group 125"/>
          <p:cNvGrpSpPr/>
          <p:nvPr/>
        </p:nvGrpSpPr>
        <p:grpSpPr>
          <a:xfrm>
            <a:off x="4050000" y="5181480"/>
            <a:ext cx="192240" cy="83880"/>
            <a:chOff x="4050000" y="5181480"/>
            <a:chExt cx="192240" cy="83880"/>
          </a:xfrm>
        </p:grpSpPr>
        <p:sp>
          <p:nvSpPr>
            <p:cNvPr id="437" name="CustomShape 126"/>
            <p:cNvSpPr/>
            <p:nvPr/>
          </p:nvSpPr>
          <p:spPr>
            <a:xfrm rot="5400000">
              <a:off x="4101480" y="513000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CustomShape 127"/>
            <p:cNvSpPr/>
            <p:nvPr/>
          </p:nvSpPr>
          <p:spPr>
            <a:xfrm rot="5400000">
              <a:off x="4109400" y="513108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39" name="CustomShape 128"/>
          <p:cNvSpPr/>
          <p:nvPr/>
        </p:nvSpPr>
        <p:spPr>
          <a:xfrm>
            <a:off x="2849760" y="215100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129"/>
          <p:cNvSpPr/>
          <p:nvPr/>
        </p:nvSpPr>
        <p:spPr>
          <a:xfrm>
            <a:off x="2337120" y="2090160"/>
            <a:ext cx="52092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41" name="CustomShape 130"/>
          <p:cNvSpPr/>
          <p:nvPr/>
        </p:nvSpPr>
        <p:spPr>
          <a:xfrm>
            <a:off x="2344680" y="2802240"/>
            <a:ext cx="52092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42" name="Group 131"/>
          <p:cNvGrpSpPr/>
          <p:nvPr/>
        </p:nvGrpSpPr>
        <p:grpSpPr>
          <a:xfrm>
            <a:off x="2847240" y="2460600"/>
            <a:ext cx="83880" cy="192240"/>
            <a:chOff x="2847240" y="2460600"/>
            <a:chExt cx="83880" cy="192240"/>
          </a:xfrm>
        </p:grpSpPr>
        <p:sp>
          <p:nvSpPr>
            <p:cNvPr id="443" name="CustomShape 132"/>
            <p:cNvSpPr/>
            <p:nvPr/>
          </p:nvSpPr>
          <p:spPr>
            <a:xfrm>
              <a:off x="2847240" y="246600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" name="CustomShape 133"/>
            <p:cNvSpPr/>
            <p:nvPr/>
          </p:nvSpPr>
          <p:spPr>
            <a:xfrm>
              <a:off x="2856600" y="246060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5" name="CustomShape 134"/>
          <p:cNvSpPr/>
          <p:nvPr/>
        </p:nvSpPr>
        <p:spPr>
          <a:xfrm>
            <a:off x="2858400" y="288432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6" name="Group 135"/>
          <p:cNvGrpSpPr/>
          <p:nvPr/>
        </p:nvGrpSpPr>
        <p:grpSpPr>
          <a:xfrm>
            <a:off x="2864520" y="3494160"/>
            <a:ext cx="83880" cy="192240"/>
            <a:chOff x="2864520" y="3494160"/>
            <a:chExt cx="83880" cy="192240"/>
          </a:xfrm>
        </p:grpSpPr>
        <p:sp>
          <p:nvSpPr>
            <p:cNvPr id="447" name="CustomShape 136"/>
            <p:cNvSpPr/>
            <p:nvPr/>
          </p:nvSpPr>
          <p:spPr>
            <a:xfrm>
              <a:off x="2864520" y="34995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CustomShape 137"/>
            <p:cNvSpPr/>
            <p:nvPr/>
          </p:nvSpPr>
          <p:spPr>
            <a:xfrm>
              <a:off x="2873880" y="349416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9" name="CustomShape 138"/>
          <p:cNvSpPr/>
          <p:nvPr/>
        </p:nvSpPr>
        <p:spPr>
          <a:xfrm>
            <a:off x="2353320" y="1477080"/>
            <a:ext cx="41436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50" name="Group 139"/>
          <p:cNvGrpSpPr/>
          <p:nvPr/>
        </p:nvGrpSpPr>
        <p:grpSpPr>
          <a:xfrm>
            <a:off x="2826000" y="1781640"/>
            <a:ext cx="83880" cy="192240"/>
            <a:chOff x="2826000" y="1781640"/>
            <a:chExt cx="83880" cy="192240"/>
          </a:xfrm>
        </p:grpSpPr>
        <p:sp>
          <p:nvSpPr>
            <p:cNvPr id="451" name="CustomShape 140"/>
            <p:cNvSpPr/>
            <p:nvPr/>
          </p:nvSpPr>
          <p:spPr>
            <a:xfrm>
              <a:off x="2826000" y="17870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CustomShape 141"/>
            <p:cNvSpPr/>
            <p:nvPr/>
          </p:nvSpPr>
          <p:spPr>
            <a:xfrm>
              <a:off x="2835360" y="178164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3" name="CustomShape 142"/>
          <p:cNvSpPr/>
          <p:nvPr/>
        </p:nvSpPr>
        <p:spPr>
          <a:xfrm>
            <a:off x="2827800" y="152712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143"/>
          <p:cNvSpPr/>
          <p:nvPr/>
        </p:nvSpPr>
        <p:spPr>
          <a:xfrm>
            <a:off x="1894320" y="593640"/>
            <a:ext cx="208512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a) Hydraulics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without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storage compartments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5" name="CustomShape 144"/>
          <p:cNvSpPr/>
          <p:nvPr/>
        </p:nvSpPr>
        <p:spPr>
          <a:xfrm>
            <a:off x="4649400" y="590400"/>
            <a:ext cx="20851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b) Hydraulics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storage compartments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6" name="CustomShape 145"/>
          <p:cNvSpPr/>
          <p:nvPr/>
        </p:nvSpPr>
        <p:spPr>
          <a:xfrm>
            <a:off x="2659680" y="1019520"/>
            <a:ext cx="605160" cy="2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1551240" y="929520"/>
            <a:ext cx="3506760" cy="465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8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3080" cy="4091760"/>
          </a:xfrm>
          <a:prstGeom prst="rect">
            <a:avLst/>
          </a:prstGeom>
          <a:ln>
            <a:noFill/>
          </a:ln>
        </p:spPr>
      </p:pic>
      <p:sp>
        <p:nvSpPr>
          <p:cNvPr id="459" name="CustomShape 2"/>
          <p:cNvSpPr/>
          <p:nvPr/>
        </p:nvSpPr>
        <p:spPr>
          <a:xfrm>
            <a:off x="3298680" y="934920"/>
            <a:ext cx="3626280" cy="465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3"/>
          <p:cNvSpPr/>
          <p:nvPr/>
        </p:nvSpPr>
        <p:spPr>
          <a:xfrm>
            <a:off x="4096440" y="1176480"/>
            <a:ext cx="15480" cy="269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"/>
          <p:cNvSpPr/>
          <p:nvPr/>
        </p:nvSpPr>
        <p:spPr>
          <a:xfrm>
            <a:off x="4066200" y="190944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5"/>
          <p:cNvSpPr/>
          <p:nvPr/>
        </p:nvSpPr>
        <p:spPr>
          <a:xfrm>
            <a:off x="4032360" y="36651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5631840" y="36651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7"/>
          <p:cNvSpPr/>
          <p:nvPr/>
        </p:nvSpPr>
        <p:spPr>
          <a:xfrm flipH="1">
            <a:off x="4193640" y="3767760"/>
            <a:ext cx="143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8"/>
          <p:cNvSpPr/>
          <p:nvPr/>
        </p:nvSpPr>
        <p:spPr>
          <a:xfrm>
            <a:off x="4839120" y="367524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9"/>
          <p:cNvSpPr/>
          <p:nvPr/>
        </p:nvSpPr>
        <p:spPr>
          <a:xfrm>
            <a:off x="5652000" y="413856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10"/>
          <p:cNvSpPr/>
          <p:nvPr/>
        </p:nvSpPr>
        <p:spPr>
          <a:xfrm flipH="1">
            <a:off x="4504320" y="4240800"/>
            <a:ext cx="114372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1"/>
          <p:cNvSpPr/>
          <p:nvPr/>
        </p:nvSpPr>
        <p:spPr>
          <a:xfrm>
            <a:off x="4859280" y="414828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2"/>
          <p:cNvSpPr/>
          <p:nvPr/>
        </p:nvSpPr>
        <p:spPr>
          <a:xfrm>
            <a:off x="5652000" y="475128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13"/>
          <p:cNvSpPr/>
          <p:nvPr/>
        </p:nvSpPr>
        <p:spPr>
          <a:xfrm flipH="1">
            <a:off x="4503240" y="4853520"/>
            <a:ext cx="114552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4"/>
          <p:cNvSpPr/>
          <p:nvPr/>
        </p:nvSpPr>
        <p:spPr>
          <a:xfrm>
            <a:off x="4859280" y="4761000"/>
            <a:ext cx="160920" cy="20304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15"/>
          <p:cNvSpPr/>
          <p:nvPr/>
        </p:nvSpPr>
        <p:spPr>
          <a:xfrm>
            <a:off x="5948280" y="358524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3" name="CustomShape 16"/>
          <p:cNvSpPr/>
          <p:nvPr/>
        </p:nvSpPr>
        <p:spPr>
          <a:xfrm>
            <a:off x="5961600" y="410904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4" name="CustomShape 17"/>
          <p:cNvSpPr/>
          <p:nvPr/>
        </p:nvSpPr>
        <p:spPr>
          <a:xfrm>
            <a:off x="5986080" y="4773960"/>
            <a:ext cx="97668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5" name="CustomShape 18"/>
          <p:cNvSpPr/>
          <p:nvPr/>
        </p:nvSpPr>
        <p:spPr>
          <a:xfrm>
            <a:off x="4091400" y="5212800"/>
            <a:ext cx="5738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6" name="CustomShape 19"/>
          <p:cNvSpPr/>
          <p:nvPr/>
        </p:nvSpPr>
        <p:spPr>
          <a:xfrm>
            <a:off x="4710240" y="5228640"/>
            <a:ext cx="14756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7" name="CustomShape 20"/>
          <p:cNvSpPr/>
          <p:nvPr/>
        </p:nvSpPr>
        <p:spPr>
          <a:xfrm>
            <a:off x="4685040" y="384192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8" name="CustomShape 21"/>
          <p:cNvSpPr/>
          <p:nvPr/>
        </p:nvSpPr>
        <p:spPr>
          <a:xfrm>
            <a:off x="4685040" y="433044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CustomShape 22"/>
          <p:cNvSpPr/>
          <p:nvPr/>
        </p:nvSpPr>
        <p:spPr>
          <a:xfrm>
            <a:off x="4736160" y="4932720"/>
            <a:ext cx="6717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0" name="CustomShape 23"/>
          <p:cNvSpPr/>
          <p:nvPr/>
        </p:nvSpPr>
        <p:spPr>
          <a:xfrm flipH="1" flipV="1">
            <a:off x="4169160" y="3838680"/>
            <a:ext cx="233640" cy="41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4"/>
          <p:cNvSpPr/>
          <p:nvPr/>
        </p:nvSpPr>
        <p:spPr>
          <a:xfrm>
            <a:off x="3393720" y="3571920"/>
            <a:ext cx="6609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2" name="CustomShape 25"/>
          <p:cNvSpPr/>
          <p:nvPr/>
        </p:nvSpPr>
        <p:spPr>
          <a:xfrm>
            <a:off x="5625360" y="3818160"/>
            <a:ext cx="5180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3" name="CustomShape 26"/>
          <p:cNvSpPr/>
          <p:nvPr/>
        </p:nvSpPr>
        <p:spPr>
          <a:xfrm>
            <a:off x="5633280" y="4340520"/>
            <a:ext cx="5180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4" name="CustomShape 27"/>
          <p:cNvSpPr/>
          <p:nvPr/>
        </p:nvSpPr>
        <p:spPr>
          <a:xfrm>
            <a:off x="5642280" y="4937400"/>
            <a:ext cx="5176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5" name="CustomShape 28"/>
          <p:cNvSpPr/>
          <p:nvPr/>
        </p:nvSpPr>
        <p:spPr>
          <a:xfrm>
            <a:off x="3633840" y="216792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6" name="CustomShape 29"/>
          <p:cNvSpPr/>
          <p:nvPr/>
        </p:nvSpPr>
        <p:spPr>
          <a:xfrm>
            <a:off x="3552480" y="2915280"/>
            <a:ext cx="52092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7" name="CustomShape 30"/>
          <p:cNvSpPr/>
          <p:nvPr/>
        </p:nvSpPr>
        <p:spPr>
          <a:xfrm>
            <a:off x="3552480" y="2395080"/>
            <a:ext cx="52092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8" name="CustomShape 31"/>
          <p:cNvSpPr/>
          <p:nvPr/>
        </p:nvSpPr>
        <p:spPr>
          <a:xfrm flipH="1" rot="16200000">
            <a:off x="3763440" y="4219920"/>
            <a:ext cx="991080" cy="2912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32"/>
          <p:cNvSpPr/>
          <p:nvPr/>
        </p:nvSpPr>
        <p:spPr>
          <a:xfrm>
            <a:off x="4316040" y="447768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0" name="CustomShape 33"/>
          <p:cNvSpPr/>
          <p:nvPr/>
        </p:nvSpPr>
        <p:spPr>
          <a:xfrm>
            <a:off x="5622840" y="449964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491" name="Group 34"/>
          <p:cNvGrpSpPr/>
          <p:nvPr/>
        </p:nvGrpSpPr>
        <p:grpSpPr>
          <a:xfrm>
            <a:off x="4072320" y="2035080"/>
            <a:ext cx="83880" cy="192240"/>
            <a:chOff x="4072320" y="2035080"/>
            <a:chExt cx="83880" cy="192240"/>
          </a:xfrm>
        </p:grpSpPr>
        <p:sp>
          <p:nvSpPr>
            <p:cNvPr id="492" name="CustomShape 35"/>
            <p:cNvSpPr/>
            <p:nvPr/>
          </p:nvSpPr>
          <p:spPr>
            <a:xfrm>
              <a:off x="4072320" y="204048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" name="CustomShape 36"/>
            <p:cNvSpPr/>
            <p:nvPr/>
          </p:nvSpPr>
          <p:spPr>
            <a:xfrm>
              <a:off x="4081680" y="203508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4" name="CustomShape 37"/>
          <p:cNvSpPr/>
          <p:nvPr/>
        </p:nvSpPr>
        <p:spPr>
          <a:xfrm>
            <a:off x="4066200" y="250488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5" name="Group 38"/>
          <p:cNvGrpSpPr/>
          <p:nvPr/>
        </p:nvGrpSpPr>
        <p:grpSpPr>
          <a:xfrm>
            <a:off x="4072320" y="2630880"/>
            <a:ext cx="83880" cy="192240"/>
            <a:chOff x="4072320" y="2630880"/>
            <a:chExt cx="83880" cy="192240"/>
          </a:xfrm>
        </p:grpSpPr>
        <p:sp>
          <p:nvSpPr>
            <p:cNvPr id="496" name="CustomShape 39"/>
            <p:cNvSpPr/>
            <p:nvPr/>
          </p:nvSpPr>
          <p:spPr>
            <a:xfrm>
              <a:off x="4072320" y="263592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" name="CustomShape 40"/>
            <p:cNvSpPr/>
            <p:nvPr/>
          </p:nvSpPr>
          <p:spPr>
            <a:xfrm>
              <a:off x="4081680" y="263088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8" name="CustomShape 41"/>
          <p:cNvSpPr/>
          <p:nvPr/>
        </p:nvSpPr>
        <p:spPr>
          <a:xfrm>
            <a:off x="4066200" y="299736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9" name="Group 42"/>
          <p:cNvGrpSpPr/>
          <p:nvPr/>
        </p:nvGrpSpPr>
        <p:grpSpPr>
          <a:xfrm>
            <a:off x="4072320" y="3123360"/>
            <a:ext cx="83880" cy="192240"/>
            <a:chOff x="4072320" y="3123360"/>
            <a:chExt cx="83880" cy="192240"/>
          </a:xfrm>
        </p:grpSpPr>
        <p:sp>
          <p:nvSpPr>
            <p:cNvPr id="500" name="CustomShape 43"/>
            <p:cNvSpPr/>
            <p:nvPr/>
          </p:nvSpPr>
          <p:spPr>
            <a:xfrm>
              <a:off x="4072320" y="31287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" name="CustomShape 44"/>
            <p:cNvSpPr/>
            <p:nvPr/>
          </p:nvSpPr>
          <p:spPr>
            <a:xfrm>
              <a:off x="4081680" y="312336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2" name="Group 45"/>
          <p:cNvGrpSpPr/>
          <p:nvPr/>
        </p:nvGrpSpPr>
        <p:grpSpPr>
          <a:xfrm>
            <a:off x="4398120" y="3724560"/>
            <a:ext cx="192240" cy="83880"/>
            <a:chOff x="4398120" y="3724560"/>
            <a:chExt cx="192240" cy="83880"/>
          </a:xfrm>
        </p:grpSpPr>
        <p:sp>
          <p:nvSpPr>
            <p:cNvPr id="503" name="CustomShape 46"/>
            <p:cNvSpPr/>
            <p:nvPr/>
          </p:nvSpPr>
          <p:spPr>
            <a:xfrm rot="5400000">
              <a:off x="4449600" y="367308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CustomShape 47"/>
            <p:cNvSpPr/>
            <p:nvPr/>
          </p:nvSpPr>
          <p:spPr>
            <a:xfrm rot="5400000">
              <a:off x="4457520" y="36745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5" name="Group 48"/>
          <p:cNvGrpSpPr/>
          <p:nvPr/>
        </p:nvGrpSpPr>
        <p:grpSpPr>
          <a:xfrm>
            <a:off x="5257800" y="3726720"/>
            <a:ext cx="192240" cy="83880"/>
            <a:chOff x="5257800" y="3726720"/>
            <a:chExt cx="192240" cy="83880"/>
          </a:xfrm>
        </p:grpSpPr>
        <p:sp>
          <p:nvSpPr>
            <p:cNvPr id="506" name="CustomShape 49"/>
            <p:cNvSpPr/>
            <p:nvPr/>
          </p:nvSpPr>
          <p:spPr>
            <a:xfrm rot="5400000">
              <a:off x="5309280" y="36752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CustomShape 50"/>
            <p:cNvSpPr/>
            <p:nvPr/>
          </p:nvSpPr>
          <p:spPr>
            <a:xfrm rot="5400000">
              <a:off x="5317200" y="36763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8" name="Group 51"/>
          <p:cNvGrpSpPr/>
          <p:nvPr/>
        </p:nvGrpSpPr>
        <p:grpSpPr>
          <a:xfrm>
            <a:off x="5261400" y="4199040"/>
            <a:ext cx="192240" cy="83880"/>
            <a:chOff x="5261400" y="4199040"/>
            <a:chExt cx="192240" cy="83880"/>
          </a:xfrm>
        </p:grpSpPr>
        <p:sp>
          <p:nvSpPr>
            <p:cNvPr id="509" name="CustomShape 52"/>
            <p:cNvSpPr/>
            <p:nvPr/>
          </p:nvSpPr>
          <p:spPr>
            <a:xfrm rot="5400000">
              <a:off x="5313240" y="41475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" name="CustomShape 53"/>
            <p:cNvSpPr/>
            <p:nvPr/>
          </p:nvSpPr>
          <p:spPr>
            <a:xfrm rot="5400000">
              <a:off x="5320800" y="414864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1" name="Group 54"/>
          <p:cNvGrpSpPr/>
          <p:nvPr/>
        </p:nvGrpSpPr>
        <p:grpSpPr>
          <a:xfrm>
            <a:off x="4407840" y="4212720"/>
            <a:ext cx="192240" cy="83880"/>
            <a:chOff x="4407840" y="4212720"/>
            <a:chExt cx="192240" cy="83880"/>
          </a:xfrm>
        </p:grpSpPr>
        <p:sp>
          <p:nvSpPr>
            <p:cNvPr id="512" name="CustomShape 55"/>
            <p:cNvSpPr/>
            <p:nvPr/>
          </p:nvSpPr>
          <p:spPr>
            <a:xfrm rot="5400000">
              <a:off x="4460040" y="416124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CustomShape 56"/>
            <p:cNvSpPr/>
            <p:nvPr/>
          </p:nvSpPr>
          <p:spPr>
            <a:xfrm rot="5400000">
              <a:off x="4467240" y="416196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4" name="Group 57"/>
          <p:cNvGrpSpPr/>
          <p:nvPr/>
        </p:nvGrpSpPr>
        <p:grpSpPr>
          <a:xfrm>
            <a:off x="4060080" y="1545120"/>
            <a:ext cx="83880" cy="192240"/>
            <a:chOff x="4060080" y="1545120"/>
            <a:chExt cx="83880" cy="192240"/>
          </a:xfrm>
        </p:grpSpPr>
        <p:sp>
          <p:nvSpPr>
            <p:cNvPr id="515" name="CustomShape 58"/>
            <p:cNvSpPr/>
            <p:nvPr/>
          </p:nvSpPr>
          <p:spPr>
            <a:xfrm>
              <a:off x="4060080" y="155052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CustomShape 59"/>
            <p:cNvSpPr/>
            <p:nvPr/>
          </p:nvSpPr>
          <p:spPr>
            <a:xfrm>
              <a:off x="4069440" y="154512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7" name="Group 60"/>
          <p:cNvGrpSpPr/>
          <p:nvPr/>
        </p:nvGrpSpPr>
        <p:grpSpPr>
          <a:xfrm>
            <a:off x="4407840" y="4820040"/>
            <a:ext cx="192240" cy="83880"/>
            <a:chOff x="4407840" y="4820040"/>
            <a:chExt cx="192240" cy="83880"/>
          </a:xfrm>
        </p:grpSpPr>
        <p:sp>
          <p:nvSpPr>
            <p:cNvPr id="518" name="CustomShape 61"/>
            <p:cNvSpPr/>
            <p:nvPr/>
          </p:nvSpPr>
          <p:spPr>
            <a:xfrm rot="5400000">
              <a:off x="4460040" y="476856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CustomShape 62"/>
            <p:cNvSpPr/>
            <p:nvPr/>
          </p:nvSpPr>
          <p:spPr>
            <a:xfrm rot="5400000">
              <a:off x="4467240" y="476928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20" name="Group 63"/>
          <p:cNvGrpSpPr/>
          <p:nvPr/>
        </p:nvGrpSpPr>
        <p:grpSpPr>
          <a:xfrm>
            <a:off x="5257800" y="4810680"/>
            <a:ext cx="192240" cy="83880"/>
            <a:chOff x="5257800" y="4810680"/>
            <a:chExt cx="192240" cy="83880"/>
          </a:xfrm>
        </p:grpSpPr>
        <p:sp>
          <p:nvSpPr>
            <p:cNvPr id="521" name="CustomShape 64"/>
            <p:cNvSpPr/>
            <p:nvPr/>
          </p:nvSpPr>
          <p:spPr>
            <a:xfrm rot="5400000">
              <a:off x="5309280" y="4759200"/>
              <a:ext cx="83880" cy="18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" name="CustomShape 65"/>
            <p:cNvSpPr/>
            <p:nvPr/>
          </p:nvSpPr>
          <p:spPr>
            <a:xfrm rot="5400000">
              <a:off x="5317200" y="4760280"/>
              <a:ext cx="73080" cy="19224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23" name="CustomShape 66"/>
          <p:cNvSpPr/>
          <p:nvPr/>
        </p:nvSpPr>
        <p:spPr>
          <a:xfrm>
            <a:off x="3569400" y="1328760"/>
            <a:ext cx="41436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4" name="CustomShape 67"/>
          <p:cNvSpPr/>
          <p:nvPr/>
        </p:nvSpPr>
        <p:spPr>
          <a:xfrm>
            <a:off x="3547440" y="1848600"/>
            <a:ext cx="533160" cy="2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5" name="CustomShape 68"/>
          <p:cNvSpPr/>
          <p:nvPr/>
        </p:nvSpPr>
        <p:spPr>
          <a:xfrm rot="16200000">
            <a:off x="3196800" y="2388960"/>
            <a:ext cx="48312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6" name="CustomShape 69"/>
          <p:cNvSpPr/>
          <p:nvPr/>
        </p:nvSpPr>
        <p:spPr>
          <a:xfrm rot="16200000">
            <a:off x="3080160" y="1410840"/>
            <a:ext cx="71496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7" name="CustomShape 70"/>
          <p:cNvSpPr/>
          <p:nvPr/>
        </p:nvSpPr>
        <p:spPr>
          <a:xfrm>
            <a:off x="4428000" y="1478520"/>
            <a:ext cx="528480" cy="26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8" name="CustomShape 71"/>
          <p:cNvSpPr/>
          <p:nvPr/>
        </p:nvSpPr>
        <p:spPr>
          <a:xfrm>
            <a:off x="4111560" y="1368000"/>
            <a:ext cx="579600" cy="1083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72"/>
          <p:cNvSpPr/>
          <p:nvPr/>
        </p:nvSpPr>
        <p:spPr>
          <a:xfrm>
            <a:off x="3983400" y="920160"/>
            <a:ext cx="27252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CustomShape 73"/>
          <p:cNvSpPr/>
          <p:nvPr/>
        </p:nvSpPr>
        <p:spPr>
          <a:xfrm>
            <a:off x="4058280" y="1400400"/>
            <a:ext cx="90720" cy="1015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74"/>
          <p:cNvSpPr/>
          <p:nvPr/>
        </p:nvSpPr>
        <p:spPr>
          <a:xfrm>
            <a:off x="4425480" y="1981080"/>
            <a:ext cx="559080" cy="26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N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2" name="CustomShape 75"/>
          <p:cNvSpPr/>
          <p:nvPr/>
        </p:nvSpPr>
        <p:spPr>
          <a:xfrm>
            <a:off x="4124520" y="1870920"/>
            <a:ext cx="579600" cy="1083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76"/>
          <p:cNvSpPr/>
          <p:nvPr/>
        </p:nvSpPr>
        <p:spPr>
          <a:xfrm>
            <a:off x="4429800" y="2582640"/>
            <a:ext cx="546840" cy="26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4" name="CustomShape 77"/>
          <p:cNvSpPr/>
          <p:nvPr/>
        </p:nvSpPr>
        <p:spPr>
          <a:xfrm>
            <a:off x="4122720" y="2472120"/>
            <a:ext cx="579600" cy="1083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CustomShape 78"/>
          <p:cNvSpPr/>
          <p:nvPr/>
        </p:nvSpPr>
        <p:spPr>
          <a:xfrm>
            <a:off x="4422600" y="3077280"/>
            <a:ext cx="560520" cy="26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 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6" name="CustomShape 79"/>
          <p:cNvSpPr/>
          <p:nvPr/>
        </p:nvSpPr>
        <p:spPr>
          <a:xfrm>
            <a:off x="4122720" y="2966760"/>
            <a:ext cx="579600" cy="1083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1551240" y="929520"/>
            <a:ext cx="3506760" cy="465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8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3080" cy="4091760"/>
          </a:xfrm>
          <a:prstGeom prst="rect">
            <a:avLst/>
          </a:prstGeom>
          <a:ln>
            <a:noFill/>
          </a:ln>
        </p:spPr>
      </p:pic>
      <p:sp>
        <p:nvSpPr>
          <p:cNvPr id="539" name="CustomShape 2"/>
          <p:cNvSpPr/>
          <p:nvPr/>
        </p:nvSpPr>
        <p:spPr>
          <a:xfrm>
            <a:off x="3298680" y="934920"/>
            <a:ext cx="3626280" cy="465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CustomShape 3"/>
          <p:cNvSpPr/>
          <p:nvPr/>
        </p:nvSpPr>
        <p:spPr>
          <a:xfrm>
            <a:off x="4906080" y="3101040"/>
            <a:ext cx="486000" cy="26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3909240" y="920160"/>
            <a:ext cx="40500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min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2" name="CustomShape 5"/>
          <p:cNvSpPr/>
          <p:nvPr/>
        </p:nvSpPr>
        <p:spPr>
          <a:xfrm>
            <a:off x="4866840" y="1535040"/>
            <a:ext cx="563760" cy="26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3" name="CustomShape 6"/>
          <p:cNvSpPr/>
          <p:nvPr/>
        </p:nvSpPr>
        <p:spPr>
          <a:xfrm>
            <a:off x="3874320" y="3101040"/>
            <a:ext cx="482760" cy="26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4" name="CustomShape 7"/>
          <p:cNvSpPr/>
          <p:nvPr/>
        </p:nvSpPr>
        <p:spPr>
          <a:xfrm>
            <a:off x="4374720" y="3227760"/>
            <a:ext cx="50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CustomShape 8"/>
          <p:cNvSpPr/>
          <p:nvPr/>
        </p:nvSpPr>
        <p:spPr>
          <a:xfrm>
            <a:off x="4906080" y="2635560"/>
            <a:ext cx="486000" cy="26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6" name="CustomShape 9"/>
          <p:cNvSpPr/>
          <p:nvPr/>
        </p:nvSpPr>
        <p:spPr>
          <a:xfrm>
            <a:off x="3874320" y="2635560"/>
            <a:ext cx="482760" cy="26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7" name="CustomShape 10"/>
          <p:cNvSpPr/>
          <p:nvPr/>
        </p:nvSpPr>
        <p:spPr>
          <a:xfrm>
            <a:off x="4374720" y="2762280"/>
            <a:ext cx="506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CustomShape 11"/>
          <p:cNvSpPr/>
          <p:nvPr/>
        </p:nvSpPr>
        <p:spPr>
          <a:xfrm>
            <a:off x="4116600" y="2889360"/>
            <a:ext cx="360" cy="20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12"/>
          <p:cNvSpPr/>
          <p:nvPr/>
        </p:nvSpPr>
        <p:spPr>
          <a:xfrm rot="16200000">
            <a:off x="3196800" y="2388960"/>
            <a:ext cx="48312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0" name="CustomShape 13"/>
          <p:cNvSpPr/>
          <p:nvPr/>
        </p:nvSpPr>
        <p:spPr>
          <a:xfrm rot="16200000">
            <a:off x="3080160" y="1410840"/>
            <a:ext cx="71496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1" name="CustomShape 14"/>
          <p:cNvSpPr/>
          <p:nvPr/>
        </p:nvSpPr>
        <p:spPr>
          <a:xfrm>
            <a:off x="4112640" y="1197360"/>
            <a:ext cx="216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15"/>
          <p:cNvSpPr/>
          <p:nvPr/>
        </p:nvSpPr>
        <p:spPr>
          <a:xfrm>
            <a:off x="3835440" y="1535760"/>
            <a:ext cx="560520" cy="26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3" name="CustomShape 16"/>
          <p:cNvSpPr/>
          <p:nvPr/>
        </p:nvSpPr>
        <p:spPr>
          <a:xfrm flipV="1">
            <a:off x="4420440" y="1658160"/>
            <a:ext cx="42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17"/>
          <p:cNvSpPr/>
          <p:nvPr/>
        </p:nvSpPr>
        <p:spPr>
          <a:xfrm>
            <a:off x="4899960" y="2013840"/>
            <a:ext cx="498240" cy="26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5" name="CustomShape 18"/>
          <p:cNvSpPr/>
          <p:nvPr/>
        </p:nvSpPr>
        <p:spPr>
          <a:xfrm>
            <a:off x="3868200" y="2013840"/>
            <a:ext cx="495000" cy="269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6" name="CustomShape 19"/>
          <p:cNvSpPr/>
          <p:nvPr/>
        </p:nvSpPr>
        <p:spPr>
          <a:xfrm>
            <a:off x="4381920" y="2140920"/>
            <a:ext cx="499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CustomShape 20"/>
          <p:cNvSpPr/>
          <p:nvPr/>
        </p:nvSpPr>
        <p:spPr>
          <a:xfrm>
            <a:off x="4116600" y="2267640"/>
            <a:ext cx="36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21"/>
          <p:cNvSpPr/>
          <p:nvPr/>
        </p:nvSpPr>
        <p:spPr>
          <a:xfrm>
            <a:off x="4532400" y="2293200"/>
            <a:ext cx="248040" cy="2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9" name="CustomShape 22"/>
          <p:cNvSpPr/>
          <p:nvPr/>
        </p:nvSpPr>
        <p:spPr>
          <a:xfrm flipH="1">
            <a:off x="4113000" y="1789560"/>
            <a:ext cx="360" cy="22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1976</TotalTime>
  <Application>LibreOffice/6.0.7.3$Linux_X86_64 LibreOffice_project/00m0$Build-3</Application>
  <Words>459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2018-10-05T15:29:55Z</dcterms:created>
  <dc:creator>Miquel Decaceres</dc:creator>
  <dc:description/>
  <dc:language>ca-ES</dc:language>
  <cp:lastModifiedBy/>
  <dcterms:modified xsi:type="dcterms:W3CDTF">2020-03-24T16:12:40Z</dcterms:modified>
  <cp:revision>105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