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Feu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clic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per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edita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r 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at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títol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Feu clic per editar el format del text de l'esquema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Segon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nivell d'esquema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Quart nivell d'esquema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Cinquè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Sisè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Setè nivell d'esquema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326240" y="929520"/>
            <a:ext cx="5592240" cy="4550040"/>
            <a:chOff x="1326240" y="929520"/>
            <a:chExt cx="5592240" cy="4550040"/>
          </a:xfrm>
        </p:grpSpPr>
        <p:sp>
          <p:nvSpPr>
            <p:cNvPr id="39" name="CustomShape 2"/>
            <p:cNvSpPr/>
            <p:nvPr/>
          </p:nvSpPr>
          <p:spPr>
            <a:xfrm>
              <a:off x="1326240" y="929520"/>
              <a:ext cx="5585760" cy="454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40" name="Group 3"/>
            <p:cNvGrpSpPr/>
            <p:nvPr/>
          </p:nvGrpSpPr>
          <p:grpSpPr>
            <a:xfrm>
              <a:off x="1326240" y="929520"/>
              <a:ext cx="5592240" cy="4550040"/>
              <a:chOff x="1326240" y="929520"/>
              <a:chExt cx="5592240" cy="4550040"/>
            </a:xfrm>
          </p:grpSpPr>
          <p:pic>
            <p:nvPicPr>
              <p:cNvPr id="41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520"/>
                <a:ext cx="3548880" cy="4542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2" name="CustomShape 4"/>
              <p:cNvSpPr/>
              <p:nvPr/>
            </p:nvSpPr>
            <p:spPr>
              <a:xfrm>
                <a:off x="3291120" y="937080"/>
                <a:ext cx="3627360" cy="454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43" name="CustomShape 5"/>
          <p:cNvSpPr/>
          <p:nvPr/>
        </p:nvSpPr>
        <p:spPr>
          <a:xfrm>
            <a:off x="4113720" y="3331080"/>
            <a:ext cx="360" cy="53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03236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63184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194360" y="376776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839120" y="36752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652000" y="41385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505760" y="424080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859280" y="4148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652000" y="4751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 flipH="1">
            <a:off x="4503960" y="485352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5"/>
          <p:cNvSpPr/>
          <p:nvPr/>
        </p:nvSpPr>
        <p:spPr>
          <a:xfrm>
            <a:off x="4859280" y="47610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6"/>
          <p:cNvSpPr/>
          <p:nvPr/>
        </p:nvSpPr>
        <p:spPr>
          <a:xfrm>
            <a:off x="5948280" y="35852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5961600" y="41090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5986080" y="47739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091400" y="521280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710240" y="522864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685040" y="38419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685040" y="43304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4736160" y="49327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 flipH="1" flipV="1">
            <a:off x="4170600" y="383940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5"/>
          <p:cNvSpPr/>
          <p:nvPr/>
        </p:nvSpPr>
        <p:spPr>
          <a:xfrm>
            <a:off x="3393720" y="35719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5625360" y="381816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5633280" y="434052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642280" y="493740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 flipH="1" rot="16200000">
            <a:off x="3763800" y="4219920"/>
            <a:ext cx="992160" cy="2923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30"/>
          <p:cNvSpPr/>
          <p:nvPr/>
        </p:nvSpPr>
        <p:spPr>
          <a:xfrm>
            <a:off x="4316040" y="447768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5622840" y="449964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70" name="Group 32"/>
          <p:cNvGrpSpPr/>
          <p:nvPr/>
        </p:nvGrpSpPr>
        <p:grpSpPr>
          <a:xfrm>
            <a:off x="4397040" y="3724560"/>
            <a:ext cx="193320" cy="84960"/>
            <a:chOff x="4397040" y="3724560"/>
            <a:chExt cx="193320" cy="8496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4448520" y="36730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4456440" y="36745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256720" y="3726720"/>
            <a:ext cx="193320" cy="84960"/>
            <a:chOff x="5256720" y="3726720"/>
            <a:chExt cx="193320" cy="8496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308200" y="3675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316120" y="3676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5260680" y="4199040"/>
            <a:ext cx="193320" cy="84960"/>
            <a:chOff x="5260680" y="4199040"/>
            <a:chExt cx="193320" cy="8496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5312160" y="4147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5320080" y="4148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407120" y="4212720"/>
            <a:ext cx="193320" cy="84960"/>
            <a:chOff x="4407120" y="4212720"/>
            <a:chExt cx="193320" cy="8496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458960" y="4161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466520" y="4162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4407120" y="4820040"/>
            <a:ext cx="193320" cy="84960"/>
            <a:chOff x="4407120" y="4820040"/>
            <a:chExt cx="193320" cy="8496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4458960" y="4768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4466520" y="4769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5" name="Group 47"/>
          <p:cNvGrpSpPr/>
          <p:nvPr/>
        </p:nvGrpSpPr>
        <p:grpSpPr>
          <a:xfrm>
            <a:off x="5256720" y="4810680"/>
            <a:ext cx="193320" cy="84960"/>
            <a:chOff x="5256720" y="4810680"/>
            <a:chExt cx="193320" cy="84960"/>
          </a:xfrm>
        </p:grpSpPr>
        <p:sp>
          <p:nvSpPr>
            <p:cNvPr id="86" name="CustomShape 48"/>
            <p:cNvSpPr/>
            <p:nvPr/>
          </p:nvSpPr>
          <p:spPr>
            <a:xfrm rot="5400000">
              <a:off x="5308200" y="47592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49"/>
            <p:cNvSpPr/>
            <p:nvPr/>
          </p:nvSpPr>
          <p:spPr>
            <a:xfrm rot="5400000">
              <a:off x="5316120" y="47602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CustomShape 50"/>
          <p:cNvSpPr/>
          <p:nvPr/>
        </p:nvSpPr>
        <p:spPr>
          <a:xfrm>
            <a:off x="3983400" y="3058200"/>
            <a:ext cx="273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326240" y="929880"/>
            <a:ext cx="5592240" cy="4550040"/>
            <a:chOff x="1326240" y="929880"/>
            <a:chExt cx="5592240" cy="4550040"/>
          </a:xfrm>
        </p:grpSpPr>
        <p:sp>
          <p:nvSpPr>
            <p:cNvPr id="90" name="CustomShape 2"/>
            <p:cNvSpPr/>
            <p:nvPr/>
          </p:nvSpPr>
          <p:spPr>
            <a:xfrm>
              <a:off x="1326240" y="929880"/>
              <a:ext cx="5585760" cy="454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1" name="Group 3"/>
            <p:cNvGrpSpPr/>
            <p:nvPr/>
          </p:nvGrpSpPr>
          <p:grpSpPr>
            <a:xfrm>
              <a:off x="1326240" y="929880"/>
              <a:ext cx="5592240" cy="4550040"/>
              <a:chOff x="1326240" y="929880"/>
              <a:chExt cx="5592240" cy="4550040"/>
            </a:xfrm>
          </p:grpSpPr>
          <p:pic>
            <p:nvPicPr>
              <p:cNvPr id="92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8880" cy="4542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3" name="CustomShape 4"/>
              <p:cNvSpPr/>
              <p:nvPr/>
            </p:nvSpPr>
            <p:spPr>
              <a:xfrm>
                <a:off x="3291120" y="937440"/>
                <a:ext cx="3627360" cy="454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4" name="CustomShape 5"/>
          <p:cNvSpPr/>
          <p:nvPr/>
        </p:nvSpPr>
        <p:spPr>
          <a:xfrm>
            <a:off x="4113720" y="1266480"/>
            <a:ext cx="360" cy="260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403236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563184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 flipH="1">
            <a:off x="4194360" y="376776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4839120" y="36752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5652000" y="41385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 flipH="1">
            <a:off x="4505760" y="424080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2"/>
          <p:cNvSpPr/>
          <p:nvPr/>
        </p:nvSpPr>
        <p:spPr>
          <a:xfrm>
            <a:off x="4859280" y="4148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5652000" y="4751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 flipH="1">
            <a:off x="4503960" y="485352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4859280" y="47610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5948280" y="35852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6" name="CustomShape 17"/>
          <p:cNvSpPr/>
          <p:nvPr/>
        </p:nvSpPr>
        <p:spPr>
          <a:xfrm>
            <a:off x="5961600" y="41090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7" name="CustomShape 18"/>
          <p:cNvSpPr/>
          <p:nvPr/>
        </p:nvSpPr>
        <p:spPr>
          <a:xfrm>
            <a:off x="5986080" y="47739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8" name="CustomShape 19"/>
          <p:cNvSpPr/>
          <p:nvPr/>
        </p:nvSpPr>
        <p:spPr>
          <a:xfrm rot="16200000">
            <a:off x="3205440" y="2396520"/>
            <a:ext cx="48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9" name="CustomShape 20"/>
          <p:cNvSpPr/>
          <p:nvPr/>
        </p:nvSpPr>
        <p:spPr>
          <a:xfrm>
            <a:off x="4091400" y="521280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10" name="CustomShape 21"/>
          <p:cNvSpPr/>
          <p:nvPr/>
        </p:nvSpPr>
        <p:spPr>
          <a:xfrm>
            <a:off x="4710240" y="522864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11" name="CustomShape 22"/>
          <p:cNvSpPr/>
          <p:nvPr/>
        </p:nvSpPr>
        <p:spPr>
          <a:xfrm>
            <a:off x="4685040" y="38419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2" name="CustomShape 23"/>
          <p:cNvSpPr/>
          <p:nvPr/>
        </p:nvSpPr>
        <p:spPr>
          <a:xfrm>
            <a:off x="4685040" y="43304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3" name="CustomShape 24"/>
          <p:cNvSpPr/>
          <p:nvPr/>
        </p:nvSpPr>
        <p:spPr>
          <a:xfrm>
            <a:off x="4736160" y="49327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4" name="CustomShape 25"/>
          <p:cNvSpPr/>
          <p:nvPr/>
        </p:nvSpPr>
        <p:spPr>
          <a:xfrm flipH="1" flipV="1">
            <a:off x="4170600" y="383940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6"/>
          <p:cNvSpPr/>
          <p:nvPr/>
        </p:nvSpPr>
        <p:spPr>
          <a:xfrm>
            <a:off x="3393720" y="35719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6" name="CustomShape 27"/>
          <p:cNvSpPr/>
          <p:nvPr/>
        </p:nvSpPr>
        <p:spPr>
          <a:xfrm>
            <a:off x="5625360" y="381816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7" name="CustomShape 28"/>
          <p:cNvSpPr/>
          <p:nvPr/>
        </p:nvSpPr>
        <p:spPr>
          <a:xfrm>
            <a:off x="5633280" y="434052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8" name="CustomShape 29"/>
          <p:cNvSpPr/>
          <p:nvPr/>
        </p:nvSpPr>
        <p:spPr>
          <a:xfrm>
            <a:off x="5642280" y="493740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9" name="CustomShape 30"/>
          <p:cNvSpPr/>
          <p:nvPr/>
        </p:nvSpPr>
        <p:spPr>
          <a:xfrm rot="16200000">
            <a:off x="3080160" y="1394640"/>
            <a:ext cx="71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20" name="CustomShape 31"/>
          <p:cNvSpPr/>
          <p:nvPr/>
        </p:nvSpPr>
        <p:spPr>
          <a:xfrm flipH="1" rot="16200000">
            <a:off x="3763800" y="4219920"/>
            <a:ext cx="992160" cy="2923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32"/>
          <p:cNvSpPr/>
          <p:nvPr/>
        </p:nvSpPr>
        <p:spPr>
          <a:xfrm>
            <a:off x="4316040" y="447768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22" name="CustomShape 33"/>
          <p:cNvSpPr/>
          <p:nvPr/>
        </p:nvSpPr>
        <p:spPr>
          <a:xfrm>
            <a:off x="5622840" y="449964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123" name="Group 34"/>
          <p:cNvGrpSpPr/>
          <p:nvPr/>
        </p:nvGrpSpPr>
        <p:grpSpPr>
          <a:xfrm>
            <a:off x="4397040" y="3724560"/>
            <a:ext cx="193320" cy="84960"/>
            <a:chOff x="4397040" y="3724560"/>
            <a:chExt cx="193320" cy="84960"/>
          </a:xfrm>
        </p:grpSpPr>
        <p:sp>
          <p:nvSpPr>
            <p:cNvPr id="124" name="CustomShape 35"/>
            <p:cNvSpPr/>
            <p:nvPr/>
          </p:nvSpPr>
          <p:spPr>
            <a:xfrm rot="5400000">
              <a:off x="4448520" y="36730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6"/>
            <p:cNvSpPr/>
            <p:nvPr/>
          </p:nvSpPr>
          <p:spPr>
            <a:xfrm rot="5400000">
              <a:off x="4456440" y="36745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37"/>
          <p:cNvGrpSpPr/>
          <p:nvPr/>
        </p:nvGrpSpPr>
        <p:grpSpPr>
          <a:xfrm>
            <a:off x="5256720" y="3726720"/>
            <a:ext cx="193320" cy="84960"/>
            <a:chOff x="5256720" y="3726720"/>
            <a:chExt cx="193320" cy="84960"/>
          </a:xfrm>
        </p:grpSpPr>
        <p:sp>
          <p:nvSpPr>
            <p:cNvPr id="127" name="CustomShape 38"/>
            <p:cNvSpPr/>
            <p:nvPr/>
          </p:nvSpPr>
          <p:spPr>
            <a:xfrm rot="5400000">
              <a:off x="5308200" y="3675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39"/>
            <p:cNvSpPr/>
            <p:nvPr/>
          </p:nvSpPr>
          <p:spPr>
            <a:xfrm rot="5400000">
              <a:off x="5316120" y="3676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0"/>
          <p:cNvGrpSpPr/>
          <p:nvPr/>
        </p:nvGrpSpPr>
        <p:grpSpPr>
          <a:xfrm>
            <a:off x="5260680" y="4199040"/>
            <a:ext cx="193320" cy="84960"/>
            <a:chOff x="5260680" y="4199040"/>
            <a:chExt cx="193320" cy="84960"/>
          </a:xfrm>
        </p:grpSpPr>
        <p:sp>
          <p:nvSpPr>
            <p:cNvPr id="130" name="CustomShape 41"/>
            <p:cNvSpPr/>
            <p:nvPr/>
          </p:nvSpPr>
          <p:spPr>
            <a:xfrm rot="5400000">
              <a:off x="5312160" y="4147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2"/>
            <p:cNvSpPr/>
            <p:nvPr/>
          </p:nvSpPr>
          <p:spPr>
            <a:xfrm rot="5400000">
              <a:off x="5320080" y="4148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3"/>
          <p:cNvGrpSpPr/>
          <p:nvPr/>
        </p:nvGrpSpPr>
        <p:grpSpPr>
          <a:xfrm>
            <a:off x="4407120" y="4212720"/>
            <a:ext cx="193320" cy="84960"/>
            <a:chOff x="4407120" y="4212720"/>
            <a:chExt cx="193320" cy="84960"/>
          </a:xfrm>
        </p:grpSpPr>
        <p:sp>
          <p:nvSpPr>
            <p:cNvPr id="133" name="CustomShape 44"/>
            <p:cNvSpPr/>
            <p:nvPr/>
          </p:nvSpPr>
          <p:spPr>
            <a:xfrm rot="5400000">
              <a:off x="4458960" y="4161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5"/>
            <p:cNvSpPr/>
            <p:nvPr/>
          </p:nvSpPr>
          <p:spPr>
            <a:xfrm rot="5400000">
              <a:off x="4466520" y="4162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6"/>
          <p:cNvGrpSpPr/>
          <p:nvPr/>
        </p:nvGrpSpPr>
        <p:grpSpPr>
          <a:xfrm>
            <a:off x="4407120" y="4820040"/>
            <a:ext cx="193320" cy="84960"/>
            <a:chOff x="4407120" y="4820040"/>
            <a:chExt cx="193320" cy="84960"/>
          </a:xfrm>
        </p:grpSpPr>
        <p:sp>
          <p:nvSpPr>
            <p:cNvPr id="136" name="CustomShape 47"/>
            <p:cNvSpPr/>
            <p:nvPr/>
          </p:nvSpPr>
          <p:spPr>
            <a:xfrm rot="5400000">
              <a:off x="4458960" y="4768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48"/>
            <p:cNvSpPr/>
            <p:nvPr/>
          </p:nvSpPr>
          <p:spPr>
            <a:xfrm rot="5400000">
              <a:off x="4466520" y="4769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8" name="Group 49"/>
          <p:cNvGrpSpPr/>
          <p:nvPr/>
        </p:nvGrpSpPr>
        <p:grpSpPr>
          <a:xfrm>
            <a:off x="5256720" y="4810680"/>
            <a:ext cx="193320" cy="84960"/>
            <a:chOff x="5256720" y="4810680"/>
            <a:chExt cx="193320" cy="84960"/>
          </a:xfrm>
        </p:grpSpPr>
        <p:sp>
          <p:nvSpPr>
            <p:cNvPr id="139" name="CustomShape 50"/>
            <p:cNvSpPr/>
            <p:nvPr/>
          </p:nvSpPr>
          <p:spPr>
            <a:xfrm rot="5400000">
              <a:off x="5308200" y="47592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" name="CustomShape 51"/>
            <p:cNvSpPr/>
            <p:nvPr/>
          </p:nvSpPr>
          <p:spPr>
            <a:xfrm rot="5400000">
              <a:off x="5316120" y="47602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1" name="CustomShape 52"/>
          <p:cNvSpPr/>
          <p:nvPr/>
        </p:nvSpPr>
        <p:spPr>
          <a:xfrm>
            <a:off x="3983400" y="989280"/>
            <a:ext cx="273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42" name="CustomShape 53"/>
          <p:cNvSpPr/>
          <p:nvPr/>
        </p:nvSpPr>
        <p:spPr>
          <a:xfrm>
            <a:off x="4066200" y="190944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4"/>
          <p:cNvSpPr/>
          <p:nvPr/>
        </p:nvSpPr>
        <p:spPr>
          <a:xfrm>
            <a:off x="3547440" y="1848600"/>
            <a:ext cx="5342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144" name="CustomShape 55"/>
          <p:cNvSpPr/>
          <p:nvPr/>
        </p:nvSpPr>
        <p:spPr>
          <a:xfrm>
            <a:off x="3633840" y="216792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45" name="CustomShape 56"/>
          <p:cNvSpPr/>
          <p:nvPr/>
        </p:nvSpPr>
        <p:spPr>
          <a:xfrm>
            <a:off x="3552480" y="291528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146" name="CustomShape 57"/>
          <p:cNvSpPr/>
          <p:nvPr/>
        </p:nvSpPr>
        <p:spPr>
          <a:xfrm>
            <a:off x="3552480" y="239508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147" name="Group 58"/>
          <p:cNvGrpSpPr/>
          <p:nvPr/>
        </p:nvGrpSpPr>
        <p:grpSpPr>
          <a:xfrm>
            <a:off x="4072320" y="2035080"/>
            <a:ext cx="84960" cy="193320"/>
            <a:chOff x="4072320" y="2035080"/>
            <a:chExt cx="84960" cy="193320"/>
          </a:xfrm>
        </p:grpSpPr>
        <p:sp>
          <p:nvSpPr>
            <p:cNvPr id="148" name="CustomShape 59"/>
            <p:cNvSpPr/>
            <p:nvPr/>
          </p:nvSpPr>
          <p:spPr>
            <a:xfrm>
              <a:off x="4072320" y="20404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60"/>
            <p:cNvSpPr/>
            <p:nvPr/>
          </p:nvSpPr>
          <p:spPr>
            <a:xfrm>
              <a:off x="4081680" y="20350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0" name="CustomShape 61"/>
          <p:cNvSpPr/>
          <p:nvPr/>
        </p:nvSpPr>
        <p:spPr>
          <a:xfrm>
            <a:off x="4066200" y="250488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" name="Group 62"/>
          <p:cNvGrpSpPr/>
          <p:nvPr/>
        </p:nvGrpSpPr>
        <p:grpSpPr>
          <a:xfrm>
            <a:off x="4072320" y="2630880"/>
            <a:ext cx="84960" cy="193320"/>
            <a:chOff x="4072320" y="2630880"/>
            <a:chExt cx="84960" cy="193320"/>
          </a:xfrm>
        </p:grpSpPr>
        <p:sp>
          <p:nvSpPr>
            <p:cNvPr id="152" name="CustomShape 63"/>
            <p:cNvSpPr/>
            <p:nvPr/>
          </p:nvSpPr>
          <p:spPr>
            <a:xfrm>
              <a:off x="4072320" y="26359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64"/>
            <p:cNvSpPr/>
            <p:nvPr/>
          </p:nvSpPr>
          <p:spPr>
            <a:xfrm>
              <a:off x="4081680" y="26308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4" name="CustomShape 65"/>
          <p:cNvSpPr/>
          <p:nvPr/>
        </p:nvSpPr>
        <p:spPr>
          <a:xfrm>
            <a:off x="4066200" y="299736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5" name="Group 66"/>
          <p:cNvGrpSpPr/>
          <p:nvPr/>
        </p:nvGrpSpPr>
        <p:grpSpPr>
          <a:xfrm>
            <a:off x="4072320" y="3123360"/>
            <a:ext cx="84960" cy="193320"/>
            <a:chOff x="4072320" y="3123360"/>
            <a:chExt cx="84960" cy="193320"/>
          </a:xfrm>
        </p:grpSpPr>
        <p:sp>
          <p:nvSpPr>
            <p:cNvPr id="156" name="CustomShape 67"/>
            <p:cNvSpPr/>
            <p:nvPr/>
          </p:nvSpPr>
          <p:spPr>
            <a:xfrm>
              <a:off x="4072320" y="31287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68"/>
            <p:cNvSpPr/>
            <p:nvPr/>
          </p:nvSpPr>
          <p:spPr>
            <a:xfrm>
              <a:off x="4081680" y="31233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CustomShape 69"/>
          <p:cNvSpPr/>
          <p:nvPr/>
        </p:nvSpPr>
        <p:spPr>
          <a:xfrm>
            <a:off x="3569400" y="1328760"/>
            <a:ext cx="4154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159" name="Group 70"/>
          <p:cNvGrpSpPr/>
          <p:nvPr/>
        </p:nvGrpSpPr>
        <p:grpSpPr>
          <a:xfrm>
            <a:off x="4067640" y="1583640"/>
            <a:ext cx="84960" cy="193320"/>
            <a:chOff x="4067640" y="1583640"/>
            <a:chExt cx="84960" cy="193320"/>
          </a:xfrm>
        </p:grpSpPr>
        <p:sp>
          <p:nvSpPr>
            <p:cNvPr id="160" name="CustomShape 71"/>
            <p:cNvSpPr/>
            <p:nvPr/>
          </p:nvSpPr>
          <p:spPr>
            <a:xfrm>
              <a:off x="4067640" y="1589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CustomShape 72"/>
            <p:cNvSpPr/>
            <p:nvPr/>
          </p:nvSpPr>
          <p:spPr>
            <a:xfrm>
              <a:off x="4077000" y="1583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2" name="CustomShape 73"/>
          <p:cNvSpPr/>
          <p:nvPr/>
        </p:nvSpPr>
        <p:spPr>
          <a:xfrm>
            <a:off x="4073400" y="143172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1326240" y="929880"/>
            <a:ext cx="5592240" cy="4550040"/>
            <a:chOff x="1326240" y="929880"/>
            <a:chExt cx="5592240" cy="4550040"/>
          </a:xfrm>
        </p:grpSpPr>
        <p:sp>
          <p:nvSpPr>
            <p:cNvPr id="164" name="CustomShape 2"/>
            <p:cNvSpPr/>
            <p:nvPr/>
          </p:nvSpPr>
          <p:spPr>
            <a:xfrm>
              <a:off x="1326240" y="929880"/>
              <a:ext cx="5585760" cy="454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5" name="Group 3"/>
            <p:cNvGrpSpPr/>
            <p:nvPr/>
          </p:nvGrpSpPr>
          <p:grpSpPr>
            <a:xfrm>
              <a:off x="1326240" y="929880"/>
              <a:ext cx="5592240" cy="4550040"/>
              <a:chOff x="1326240" y="929880"/>
              <a:chExt cx="5592240" cy="4550040"/>
            </a:xfrm>
          </p:grpSpPr>
          <p:pic>
            <p:nvPicPr>
              <p:cNvPr id="166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8880" cy="4542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67" name="CustomShape 4"/>
              <p:cNvSpPr/>
              <p:nvPr/>
            </p:nvSpPr>
            <p:spPr>
              <a:xfrm>
                <a:off x="3291120" y="937440"/>
                <a:ext cx="3627360" cy="454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68" name="CustomShape 5"/>
          <p:cNvSpPr/>
          <p:nvPr/>
        </p:nvSpPr>
        <p:spPr>
          <a:xfrm>
            <a:off x="4113720" y="1266480"/>
            <a:ext cx="360" cy="260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6"/>
          <p:cNvSpPr/>
          <p:nvPr/>
        </p:nvSpPr>
        <p:spPr>
          <a:xfrm>
            <a:off x="403236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563184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8"/>
          <p:cNvSpPr/>
          <p:nvPr/>
        </p:nvSpPr>
        <p:spPr>
          <a:xfrm flipH="1">
            <a:off x="4194360" y="376776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9"/>
          <p:cNvSpPr/>
          <p:nvPr/>
        </p:nvSpPr>
        <p:spPr>
          <a:xfrm>
            <a:off x="4839120" y="36752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5652000" y="41385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1"/>
          <p:cNvSpPr/>
          <p:nvPr/>
        </p:nvSpPr>
        <p:spPr>
          <a:xfrm flipH="1">
            <a:off x="4505760" y="424080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2"/>
          <p:cNvSpPr/>
          <p:nvPr/>
        </p:nvSpPr>
        <p:spPr>
          <a:xfrm>
            <a:off x="4859280" y="4148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3"/>
          <p:cNvSpPr/>
          <p:nvPr/>
        </p:nvSpPr>
        <p:spPr>
          <a:xfrm>
            <a:off x="5652000" y="4751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4"/>
          <p:cNvSpPr/>
          <p:nvPr/>
        </p:nvSpPr>
        <p:spPr>
          <a:xfrm flipH="1">
            <a:off x="4503960" y="485352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5"/>
          <p:cNvSpPr/>
          <p:nvPr/>
        </p:nvSpPr>
        <p:spPr>
          <a:xfrm>
            <a:off x="4859280" y="47610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6"/>
          <p:cNvSpPr/>
          <p:nvPr/>
        </p:nvSpPr>
        <p:spPr>
          <a:xfrm>
            <a:off x="5948280" y="35852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0" name="CustomShape 17"/>
          <p:cNvSpPr/>
          <p:nvPr/>
        </p:nvSpPr>
        <p:spPr>
          <a:xfrm>
            <a:off x="5961600" y="41090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5986080" y="47739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2" name="CustomShape 19"/>
          <p:cNvSpPr/>
          <p:nvPr/>
        </p:nvSpPr>
        <p:spPr>
          <a:xfrm rot="16200000">
            <a:off x="3205440" y="2396520"/>
            <a:ext cx="48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3" name="CustomShape 20"/>
          <p:cNvSpPr/>
          <p:nvPr/>
        </p:nvSpPr>
        <p:spPr>
          <a:xfrm>
            <a:off x="4091400" y="521280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4" name="CustomShape 21"/>
          <p:cNvSpPr/>
          <p:nvPr/>
        </p:nvSpPr>
        <p:spPr>
          <a:xfrm>
            <a:off x="4710240" y="522864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5" name="CustomShape 22"/>
          <p:cNvSpPr/>
          <p:nvPr/>
        </p:nvSpPr>
        <p:spPr>
          <a:xfrm>
            <a:off x="4685040" y="38419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6" name="CustomShape 23"/>
          <p:cNvSpPr/>
          <p:nvPr/>
        </p:nvSpPr>
        <p:spPr>
          <a:xfrm>
            <a:off x="4685040" y="43304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7" name="CustomShape 24"/>
          <p:cNvSpPr/>
          <p:nvPr/>
        </p:nvSpPr>
        <p:spPr>
          <a:xfrm>
            <a:off x="4736160" y="49327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8" name="CustomShape 25"/>
          <p:cNvSpPr/>
          <p:nvPr/>
        </p:nvSpPr>
        <p:spPr>
          <a:xfrm flipH="1" flipV="1">
            <a:off x="4170600" y="383940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6"/>
          <p:cNvSpPr/>
          <p:nvPr/>
        </p:nvSpPr>
        <p:spPr>
          <a:xfrm>
            <a:off x="3393720" y="35719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0" name="CustomShape 27"/>
          <p:cNvSpPr/>
          <p:nvPr/>
        </p:nvSpPr>
        <p:spPr>
          <a:xfrm>
            <a:off x="5625360" y="381816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1" name="CustomShape 28"/>
          <p:cNvSpPr/>
          <p:nvPr/>
        </p:nvSpPr>
        <p:spPr>
          <a:xfrm>
            <a:off x="5633280" y="434052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2" name="CustomShape 29"/>
          <p:cNvSpPr/>
          <p:nvPr/>
        </p:nvSpPr>
        <p:spPr>
          <a:xfrm>
            <a:off x="5642280" y="493740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3" name="CustomShape 30"/>
          <p:cNvSpPr/>
          <p:nvPr/>
        </p:nvSpPr>
        <p:spPr>
          <a:xfrm rot="16200000">
            <a:off x="3080160" y="1394640"/>
            <a:ext cx="71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94" name="CustomShape 31"/>
          <p:cNvSpPr/>
          <p:nvPr/>
        </p:nvSpPr>
        <p:spPr>
          <a:xfrm flipH="1" rot="16200000">
            <a:off x="3763800" y="4219920"/>
            <a:ext cx="992160" cy="2923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32"/>
          <p:cNvSpPr/>
          <p:nvPr/>
        </p:nvSpPr>
        <p:spPr>
          <a:xfrm>
            <a:off x="4316040" y="447768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96" name="CustomShape 33"/>
          <p:cNvSpPr/>
          <p:nvPr/>
        </p:nvSpPr>
        <p:spPr>
          <a:xfrm>
            <a:off x="5622840" y="449964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197" name="Group 34"/>
          <p:cNvGrpSpPr/>
          <p:nvPr/>
        </p:nvGrpSpPr>
        <p:grpSpPr>
          <a:xfrm>
            <a:off x="4397040" y="3724560"/>
            <a:ext cx="193320" cy="84960"/>
            <a:chOff x="4397040" y="3724560"/>
            <a:chExt cx="193320" cy="84960"/>
          </a:xfrm>
        </p:grpSpPr>
        <p:sp>
          <p:nvSpPr>
            <p:cNvPr id="198" name="CustomShape 35"/>
            <p:cNvSpPr/>
            <p:nvPr/>
          </p:nvSpPr>
          <p:spPr>
            <a:xfrm rot="5400000">
              <a:off x="4448520" y="36730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6"/>
            <p:cNvSpPr/>
            <p:nvPr/>
          </p:nvSpPr>
          <p:spPr>
            <a:xfrm rot="5400000">
              <a:off x="4456440" y="36745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7"/>
          <p:cNvGrpSpPr/>
          <p:nvPr/>
        </p:nvGrpSpPr>
        <p:grpSpPr>
          <a:xfrm>
            <a:off x="5256720" y="3726720"/>
            <a:ext cx="193320" cy="84960"/>
            <a:chOff x="5256720" y="3726720"/>
            <a:chExt cx="193320" cy="84960"/>
          </a:xfrm>
        </p:grpSpPr>
        <p:sp>
          <p:nvSpPr>
            <p:cNvPr id="201" name="CustomShape 38"/>
            <p:cNvSpPr/>
            <p:nvPr/>
          </p:nvSpPr>
          <p:spPr>
            <a:xfrm rot="5400000">
              <a:off x="5308200" y="3675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39"/>
            <p:cNvSpPr/>
            <p:nvPr/>
          </p:nvSpPr>
          <p:spPr>
            <a:xfrm rot="5400000">
              <a:off x="5316120" y="3676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0"/>
          <p:cNvGrpSpPr/>
          <p:nvPr/>
        </p:nvGrpSpPr>
        <p:grpSpPr>
          <a:xfrm>
            <a:off x="5260680" y="4199040"/>
            <a:ext cx="193320" cy="84960"/>
            <a:chOff x="5260680" y="4199040"/>
            <a:chExt cx="193320" cy="84960"/>
          </a:xfrm>
        </p:grpSpPr>
        <p:sp>
          <p:nvSpPr>
            <p:cNvPr id="204" name="CustomShape 41"/>
            <p:cNvSpPr/>
            <p:nvPr/>
          </p:nvSpPr>
          <p:spPr>
            <a:xfrm rot="5400000">
              <a:off x="5312160" y="4147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2"/>
            <p:cNvSpPr/>
            <p:nvPr/>
          </p:nvSpPr>
          <p:spPr>
            <a:xfrm rot="5400000">
              <a:off x="5320080" y="4148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3"/>
          <p:cNvGrpSpPr/>
          <p:nvPr/>
        </p:nvGrpSpPr>
        <p:grpSpPr>
          <a:xfrm>
            <a:off x="4407120" y="4212720"/>
            <a:ext cx="193320" cy="84960"/>
            <a:chOff x="4407120" y="4212720"/>
            <a:chExt cx="193320" cy="84960"/>
          </a:xfrm>
        </p:grpSpPr>
        <p:sp>
          <p:nvSpPr>
            <p:cNvPr id="207" name="CustomShape 44"/>
            <p:cNvSpPr/>
            <p:nvPr/>
          </p:nvSpPr>
          <p:spPr>
            <a:xfrm rot="5400000">
              <a:off x="4458960" y="4161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5"/>
            <p:cNvSpPr/>
            <p:nvPr/>
          </p:nvSpPr>
          <p:spPr>
            <a:xfrm rot="5400000">
              <a:off x="4466520" y="4162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46"/>
          <p:cNvGrpSpPr/>
          <p:nvPr/>
        </p:nvGrpSpPr>
        <p:grpSpPr>
          <a:xfrm>
            <a:off x="4407120" y="4820040"/>
            <a:ext cx="193320" cy="84960"/>
            <a:chOff x="4407120" y="4820040"/>
            <a:chExt cx="193320" cy="84960"/>
          </a:xfrm>
        </p:grpSpPr>
        <p:sp>
          <p:nvSpPr>
            <p:cNvPr id="210" name="CustomShape 47"/>
            <p:cNvSpPr/>
            <p:nvPr/>
          </p:nvSpPr>
          <p:spPr>
            <a:xfrm rot="5400000">
              <a:off x="4458960" y="4768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8"/>
            <p:cNvSpPr/>
            <p:nvPr/>
          </p:nvSpPr>
          <p:spPr>
            <a:xfrm rot="5400000">
              <a:off x="4466520" y="4769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2" name="Group 49"/>
          <p:cNvGrpSpPr/>
          <p:nvPr/>
        </p:nvGrpSpPr>
        <p:grpSpPr>
          <a:xfrm>
            <a:off x="5256720" y="4810680"/>
            <a:ext cx="193320" cy="84960"/>
            <a:chOff x="5256720" y="4810680"/>
            <a:chExt cx="193320" cy="84960"/>
          </a:xfrm>
        </p:grpSpPr>
        <p:sp>
          <p:nvSpPr>
            <p:cNvPr id="213" name="CustomShape 50"/>
            <p:cNvSpPr/>
            <p:nvPr/>
          </p:nvSpPr>
          <p:spPr>
            <a:xfrm rot="5400000">
              <a:off x="5308200" y="47592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1"/>
            <p:cNvSpPr/>
            <p:nvPr/>
          </p:nvSpPr>
          <p:spPr>
            <a:xfrm rot="5400000">
              <a:off x="5316120" y="47602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CustomShape 52"/>
          <p:cNvSpPr/>
          <p:nvPr/>
        </p:nvSpPr>
        <p:spPr>
          <a:xfrm>
            <a:off x="3983400" y="989280"/>
            <a:ext cx="273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16" name="CustomShape 53"/>
          <p:cNvSpPr/>
          <p:nvPr/>
        </p:nvSpPr>
        <p:spPr>
          <a:xfrm>
            <a:off x="4066200" y="190944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54"/>
          <p:cNvSpPr/>
          <p:nvPr/>
        </p:nvSpPr>
        <p:spPr>
          <a:xfrm>
            <a:off x="3553560" y="184860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18" name="CustomShape 55"/>
          <p:cNvSpPr/>
          <p:nvPr/>
        </p:nvSpPr>
        <p:spPr>
          <a:xfrm>
            <a:off x="3552480" y="267300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19" name="Group 56"/>
          <p:cNvGrpSpPr/>
          <p:nvPr/>
        </p:nvGrpSpPr>
        <p:grpSpPr>
          <a:xfrm>
            <a:off x="4072320" y="2244960"/>
            <a:ext cx="84960" cy="193320"/>
            <a:chOff x="4072320" y="2244960"/>
            <a:chExt cx="84960" cy="193320"/>
          </a:xfrm>
        </p:grpSpPr>
        <p:sp>
          <p:nvSpPr>
            <p:cNvPr id="220" name="CustomShape 57"/>
            <p:cNvSpPr/>
            <p:nvPr/>
          </p:nvSpPr>
          <p:spPr>
            <a:xfrm>
              <a:off x="4072320" y="22503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58"/>
            <p:cNvSpPr/>
            <p:nvPr/>
          </p:nvSpPr>
          <p:spPr>
            <a:xfrm>
              <a:off x="4081680" y="22449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2" name="CustomShape 59"/>
          <p:cNvSpPr/>
          <p:nvPr/>
        </p:nvSpPr>
        <p:spPr>
          <a:xfrm>
            <a:off x="4066200" y="275508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3" name="Group 60"/>
          <p:cNvGrpSpPr/>
          <p:nvPr/>
        </p:nvGrpSpPr>
        <p:grpSpPr>
          <a:xfrm>
            <a:off x="4072320" y="3123360"/>
            <a:ext cx="84960" cy="193320"/>
            <a:chOff x="4072320" y="3123360"/>
            <a:chExt cx="84960" cy="193320"/>
          </a:xfrm>
        </p:grpSpPr>
        <p:sp>
          <p:nvSpPr>
            <p:cNvPr id="224" name="CustomShape 61"/>
            <p:cNvSpPr/>
            <p:nvPr/>
          </p:nvSpPr>
          <p:spPr>
            <a:xfrm>
              <a:off x="4072320" y="31287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CustomShape 62"/>
            <p:cNvSpPr/>
            <p:nvPr/>
          </p:nvSpPr>
          <p:spPr>
            <a:xfrm>
              <a:off x="4081680" y="31233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6" name="CustomShape 63"/>
          <p:cNvSpPr/>
          <p:nvPr/>
        </p:nvSpPr>
        <p:spPr>
          <a:xfrm>
            <a:off x="3569400" y="1328760"/>
            <a:ext cx="4154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27" name="Group 64"/>
          <p:cNvGrpSpPr/>
          <p:nvPr/>
        </p:nvGrpSpPr>
        <p:grpSpPr>
          <a:xfrm>
            <a:off x="4067640" y="1583640"/>
            <a:ext cx="84960" cy="193320"/>
            <a:chOff x="4067640" y="1583640"/>
            <a:chExt cx="84960" cy="193320"/>
          </a:xfrm>
        </p:grpSpPr>
        <p:sp>
          <p:nvSpPr>
            <p:cNvPr id="228" name="CustomShape 65"/>
            <p:cNvSpPr/>
            <p:nvPr/>
          </p:nvSpPr>
          <p:spPr>
            <a:xfrm>
              <a:off x="4067640" y="1589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6"/>
            <p:cNvSpPr/>
            <p:nvPr/>
          </p:nvSpPr>
          <p:spPr>
            <a:xfrm>
              <a:off x="4077000" y="1583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0" name="CustomShape 67"/>
          <p:cNvSpPr/>
          <p:nvPr/>
        </p:nvSpPr>
        <p:spPr>
          <a:xfrm>
            <a:off x="4073400" y="143172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1"/>
          <p:cNvGrpSpPr/>
          <p:nvPr/>
        </p:nvGrpSpPr>
        <p:grpSpPr>
          <a:xfrm>
            <a:off x="1326240" y="1224000"/>
            <a:ext cx="5592240" cy="4550040"/>
            <a:chOff x="1326240" y="1224000"/>
            <a:chExt cx="5592240" cy="4550040"/>
          </a:xfrm>
        </p:grpSpPr>
        <p:sp>
          <p:nvSpPr>
            <p:cNvPr id="232" name="CustomShape 2"/>
            <p:cNvSpPr/>
            <p:nvPr/>
          </p:nvSpPr>
          <p:spPr>
            <a:xfrm>
              <a:off x="1326240" y="1224000"/>
              <a:ext cx="5585760" cy="4542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3" name="Group 3"/>
            <p:cNvGrpSpPr/>
            <p:nvPr/>
          </p:nvGrpSpPr>
          <p:grpSpPr>
            <a:xfrm>
              <a:off x="1326240" y="1224000"/>
              <a:ext cx="5592240" cy="4550040"/>
              <a:chOff x="1326240" y="1224000"/>
              <a:chExt cx="5592240" cy="4550040"/>
            </a:xfrm>
          </p:grpSpPr>
          <p:pic>
            <p:nvPicPr>
              <p:cNvPr id="234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1224000"/>
                <a:ext cx="3548880" cy="4542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35" name="CustomShape 4"/>
              <p:cNvSpPr/>
              <p:nvPr/>
            </p:nvSpPr>
            <p:spPr>
              <a:xfrm>
                <a:off x="3291120" y="1231560"/>
                <a:ext cx="3627360" cy="4542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36" name="CustomShape 5"/>
          <p:cNvSpPr/>
          <p:nvPr/>
        </p:nvSpPr>
        <p:spPr>
          <a:xfrm>
            <a:off x="4339800" y="1598040"/>
            <a:ext cx="45360" cy="400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6"/>
          <p:cNvSpPr/>
          <p:nvPr/>
        </p:nvSpPr>
        <p:spPr>
          <a:xfrm>
            <a:off x="4186800" y="2933640"/>
            <a:ext cx="606600" cy="5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7"/>
          <p:cNvSpPr/>
          <p:nvPr/>
        </p:nvSpPr>
        <p:spPr>
          <a:xfrm>
            <a:off x="4568040" y="43786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8"/>
          <p:cNvSpPr/>
          <p:nvPr/>
        </p:nvSpPr>
        <p:spPr>
          <a:xfrm>
            <a:off x="6167520" y="43786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9"/>
          <p:cNvSpPr/>
          <p:nvPr/>
        </p:nvSpPr>
        <p:spPr>
          <a:xfrm flipH="1">
            <a:off x="4730040" y="448128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0"/>
          <p:cNvSpPr/>
          <p:nvPr/>
        </p:nvSpPr>
        <p:spPr>
          <a:xfrm>
            <a:off x="5374800" y="43887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1"/>
          <p:cNvSpPr/>
          <p:nvPr/>
        </p:nvSpPr>
        <p:spPr>
          <a:xfrm>
            <a:off x="6187680" y="48520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2"/>
          <p:cNvSpPr/>
          <p:nvPr/>
        </p:nvSpPr>
        <p:spPr>
          <a:xfrm flipH="1">
            <a:off x="5041440" y="495432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3"/>
          <p:cNvSpPr/>
          <p:nvPr/>
        </p:nvSpPr>
        <p:spPr>
          <a:xfrm>
            <a:off x="5394960" y="48618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4"/>
          <p:cNvSpPr/>
          <p:nvPr/>
        </p:nvSpPr>
        <p:spPr>
          <a:xfrm>
            <a:off x="6187680" y="54648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5"/>
          <p:cNvSpPr/>
          <p:nvPr/>
        </p:nvSpPr>
        <p:spPr>
          <a:xfrm flipH="1">
            <a:off x="5039640" y="556704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6"/>
          <p:cNvSpPr/>
          <p:nvPr/>
        </p:nvSpPr>
        <p:spPr>
          <a:xfrm>
            <a:off x="5394960" y="547452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7"/>
          <p:cNvSpPr/>
          <p:nvPr/>
        </p:nvSpPr>
        <p:spPr>
          <a:xfrm>
            <a:off x="6483960" y="42987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9" name="CustomShape 18"/>
          <p:cNvSpPr/>
          <p:nvPr/>
        </p:nvSpPr>
        <p:spPr>
          <a:xfrm>
            <a:off x="6497280" y="48225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0" name="CustomShape 19"/>
          <p:cNvSpPr/>
          <p:nvPr/>
        </p:nvSpPr>
        <p:spPr>
          <a:xfrm>
            <a:off x="6521760" y="548748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1" name="CustomShape 20"/>
          <p:cNvSpPr/>
          <p:nvPr/>
        </p:nvSpPr>
        <p:spPr>
          <a:xfrm rot="16200000">
            <a:off x="3440880" y="2749680"/>
            <a:ext cx="48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2" name="CustomShape 21"/>
          <p:cNvSpPr/>
          <p:nvPr/>
        </p:nvSpPr>
        <p:spPr>
          <a:xfrm>
            <a:off x="4627080" y="592632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3" name="CustomShape 22"/>
          <p:cNvSpPr/>
          <p:nvPr/>
        </p:nvSpPr>
        <p:spPr>
          <a:xfrm>
            <a:off x="5245920" y="594216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4" name="CustomShape 23"/>
          <p:cNvSpPr/>
          <p:nvPr/>
        </p:nvSpPr>
        <p:spPr>
          <a:xfrm>
            <a:off x="5220720" y="45554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5" name="CustomShape 24"/>
          <p:cNvSpPr/>
          <p:nvPr/>
        </p:nvSpPr>
        <p:spPr>
          <a:xfrm>
            <a:off x="5220720" y="504396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6" name="CustomShape 25"/>
          <p:cNvSpPr/>
          <p:nvPr/>
        </p:nvSpPr>
        <p:spPr>
          <a:xfrm>
            <a:off x="5271840" y="56462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7" name="CustomShape 26"/>
          <p:cNvSpPr/>
          <p:nvPr/>
        </p:nvSpPr>
        <p:spPr>
          <a:xfrm flipH="1" flipV="1">
            <a:off x="4706280" y="455292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7"/>
          <p:cNvSpPr/>
          <p:nvPr/>
        </p:nvSpPr>
        <p:spPr>
          <a:xfrm>
            <a:off x="3581280" y="424080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9" name="CustomShape 28"/>
          <p:cNvSpPr/>
          <p:nvPr/>
        </p:nvSpPr>
        <p:spPr>
          <a:xfrm>
            <a:off x="6161040" y="453168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>
            <a:off x="6168960" y="505404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61" name="CustomShape 30"/>
          <p:cNvSpPr/>
          <p:nvPr/>
        </p:nvSpPr>
        <p:spPr>
          <a:xfrm>
            <a:off x="6177960" y="565092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62" name="CustomShape 31"/>
          <p:cNvSpPr/>
          <p:nvPr/>
        </p:nvSpPr>
        <p:spPr>
          <a:xfrm rot="16200000">
            <a:off x="3315600" y="1747800"/>
            <a:ext cx="71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63" name="CustomShape 32"/>
          <p:cNvSpPr/>
          <p:nvPr/>
        </p:nvSpPr>
        <p:spPr>
          <a:xfrm flipH="1" rot="16200000">
            <a:off x="4299480" y="4933440"/>
            <a:ext cx="992160" cy="29232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33"/>
          <p:cNvSpPr/>
          <p:nvPr/>
        </p:nvSpPr>
        <p:spPr>
          <a:xfrm>
            <a:off x="4851720" y="519120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65" name="CustomShape 34"/>
          <p:cNvSpPr/>
          <p:nvPr/>
        </p:nvSpPr>
        <p:spPr>
          <a:xfrm>
            <a:off x="6158520" y="521316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266" name="Group 35"/>
          <p:cNvGrpSpPr/>
          <p:nvPr/>
        </p:nvGrpSpPr>
        <p:grpSpPr>
          <a:xfrm>
            <a:off x="4932720" y="4438080"/>
            <a:ext cx="193320" cy="84960"/>
            <a:chOff x="4932720" y="4438080"/>
            <a:chExt cx="193320" cy="84960"/>
          </a:xfrm>
        </p:grpSpPr>
        <p:sp>
          <p:nvSpPr>
            <p:cNvPr id="267" name="CustomShape 36"/>
            <p:cNvSpPr/>
            <p:nvPr/>
          </p:nvSpPr>
          <p:spPr>
            <a:xfrm rot="5400000">
              <a:off x="4984200" y="43866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37"/>
            <p:cNvSpPr/>
            <p:nvPr/>
          </p:nvSpPr>
          <p:spPr>
            <a:xfrm rot="5400000">
              <a:off x="4992120" y="43880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9" name="Group 38"/>
          <p:cNvGrpSpPr/>
          <p:nvPr/>
        </p:nvGrpSpPr>
        <p:grpSpPr>
          <a:xfrm>
            <a:off x="5792400" y="4440240"/>
            <a:ext cx="193320" cy="84960"/>
            <a:chOff x="5792400" y="4440240"/>
            <a:chExt cx="193320" cy="84960"/>
          </a:xfrm>
        </p:grpSpPr>
        <p:sp>
          <p:nvSpPr>
            <p:cNvPr id="270" name="CustomShape 39"/>
            <p:cNvSpPr/>
            <p:nvPr/>
          </p:nvSpPr>
          <p:spPr>
            <a:xfrm rot="5400000">
              <a:off x="5843880" y="43887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40"/>
            <p:cNvSpPr/>
            <p:nvPr/>
          </p:nvSpPr>
          <p:spPr>
            <a:xfrm rot="5400000">
              <a:off x="5851800" y="43898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2" name="Group 41"/>
          <p:cNvGrpSpPr/>
          <p:nvPr/>
        </p:nvGrpSpPr>
        <p:grpSpPr>
          <a:xfrm>
            <a:off x="5796360" y="4912560"/>
            <a:ext cx="193320" cy="84960"/>
            <a:chOff x="5796360" y="4912560"/>
            <a:chExt cx="193320" cy="84960"/>
          </a:xfrm>
        </p:grpSpPr>
        <p:sp>
          <p:nvSpPr>
            <p:cNvPr id="273" name="CustomShape 42"/>
            <p:cNvSpPr/>
            <p:nvPr/>
          </p:nvSpPr>
          <p:spPr>
            <a:xfrm rot="5400000">
              <a:off x="5847840" y="48610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CustomShape 43"/>
            <p:cNvSpPr/>
            <p:nvPr/>
          </p:nvSpPr>
          <p:spPr>
            <a:xfrm rot="5400000">
              <a:off x="5855760" y="48621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5" name="Group 44"/>
          <p:cNvGrpSpPr/>
          <p:nvPr/>
        </p:nvGrpSpPr>
        <p:grpSpPr>
          <a:xfrm>
            <a:off x="4943160" y="4926240"/>
            <a:ext cx="193320" cy="84960"/>
            <a:chOff x="4943160" y="4926240"/>
            <a:chExt cx="193320" cy="84960"/>
          </a:xfrm>
        </p:grpSpPr>
        <p:sp>
          <p:nvSpPr>
            <p:cNvPr id="276" name="CustomShape 45"/>
            <p:cNvSpPr/>
            <p:nvPr/>
          </p:nvSpPr>
          <p:spPr>
            <a:xfrm rot="5400000">
              <a:off x="4994640" y="48747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46"/>
            <p:cNvSpPr/>
            <p:nvPr/>
          </p:nvSpPr>
          <p:spPr>
            <a:xfrm rot="5400000">
              <a:off x="5002560" y="48758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8" name="Group 47"/>
          <p:cNvGrpSpPr/>
          <p:nvPr/>
        </p:nvGrpSpPr>
        <p:grpSpPr>
          <a:xfrm>
            <a:off x="4943160" y="5533560"/>
            <a:ext cx="193320" cy="84960"/>
            <a:chOff x="4943160" y="5533560"/>
            <a:chExt cx="193320" cy="84960"/>
          </a:xfrm>
        </p:grpSpPr>
        <p:sp>
          <p:nvSpPr>
            <p:cNvPr id="279" name="CustomShape 48"/>
            <p:cNvSpPr/>
            <p:nvPr/>
          </p:nvSpPr>
          <p:spPr>
            <a:xfrm rot="5400000">
              <a:off x="4994640" y="54820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49"/>
            <p:cNvSpPr/>
            <p:nvPr/>
          </p:nvSpPr>
          <p:spPr>
            <a:xfrm rot="5400000">
              <a:off x="5002560" y="54831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1" name="Group 50"/>
          <p:cNvGrpSpPr/>
          <p:nvPr/>
        </p:nvGrpSpPr>
        <p:grpSpPr>
          <a:xfrm>
            <a:off x="5792400" y="5524200"/>
            <a:ext cx="193320" cy="84960"/>
            <a:chOff x="5792400" y="5524200"/>
            <a:chExt cx="193320" cy="84960"/>
          </a:xfrm>
        </p:grpSpPr>
        <p:sp>
          <p:nvSpPr>
            <p:cNvPr id="282" name="CustomShape 51"/>
            <p:cNvSpPr/>
            <p:nvPr/>
          </p:nvSpPr>
          <p:spPr>
            <a:xfrm rot="5400000">
              <a:off x="5843880" y="54727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52"/>
            <p:cNvSpPr/>
            <p:nvPr/>
          </p:nvSpPr>
          <p:spPr>
            <a:xfrm rot="5400000">
              <a:off x="5851800" y="547380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4" name="CustomShape 53"/>
          <p:cNvSpPr/>
          <p:nvPr/>
        </p:nvSpPr>
        <p:spPr>
          <a:xfrm>
            <a:off x="3789360" y="220176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5" name="CustomShape 54"/>
          <p:cNvSpPr/>
          <p:nvPr/>
        </p:nvSpPr>
        <p:spPr>
          <a:xfrm>
            <a:off x="4236480" y="3060360"/>
            <a:ext cx="6354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6" name="CustomShape 55"/>
          <p:cNvSpPr/>
          <p:nvPr/>
        </p:nvSpPr>
        <p:spPr>
          <a:xfrm>
            <a:off x="3805200" y="1681920"/>
            <a:ext cx="4154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7" name="CustomShape 56"/>
          <p:cNvSpPr/>
          <p:nvPr/>
        </p:nvSpPr>
        <p:spPr>
          <a:xfrm>
            <a:off x="5374080" y="1684440"/>
            <a:ext cx="73188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88" name="CustomShape 57"/>
          <p:cNvSpPr/>
          <p:nvPr/>
        </p:nvSpPr>
        <p:spPr>
          <a:xfrm>
            <a:off x="4827960" y="2903760"/>
            <a:ext cx="6264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89" name="CustomShape 58"/>
          <p:cNvSpPr/>
          <p:nvPr/>
        </p:nvSpPr>
        <p:spPr>
          <a:xfrm>
            <a:off x="4302000" y="230328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0" name="Group 59"/>
          <p:cNvGrpSpPr/>
          <p:nvPr/>
        </p:nvGrpSpPr>
        <p:grpSpPr>
          <a:xfrm>
            <a:off x="4300920" y="2486880"/>
            <a:ext cx="84960" cy="193320"/>
            <a:chOff x="4300920" y="2486880"/>
            <a:chExt cx="84960" cy="193320"/>
          </a:xfrm>
        </p:grpSpPr>
        <p:sp>
          <p:nvSpPr>
            <p:cNvPr id="291" name="CustomShape 60"/>
            <p:cNvSpPr/>
            <p:nvPr/>
          </p:nvSpPr>
          <p:spPr>
            <a:xfrm>
              <a:off x="4300920" y="24919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61"/>
            <p:cNvSpPr/>
            <p:nvPr/>
          </p:nvSpPr>
          <p:spPr>
            <a:xfrm>
              <a:off x="4310280" y="24868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3" name="Group 62"/>
          <p:cNvGrpSpPr/>
          <p:nvPr/>
        </p:nvGrpSpPr>
        <p:grpSpPr>
          <a:xfrm>
            <a:off x="4303440" y="1951560"/>
            <a:ext cx="84960" cy="193320"/>
            <a:chOff x="4303440" y="1951560"/>
            <a:chExt cx="84960" cy="193320"/>
          </a:xfrm>
        </p:grpSpPr>
        <p:sp>
          <p:nvSpPr>
            <p:cNvPr id="294" name="CustomShape 63"/>
            <p:cNvSpPr/>
            <p:nvPr/>
          </p:nvSpPr>
          <p:spPr>
            <a:xfrm>
              <a:off x="4303440" y="19569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64"/>
            <p:cNvSpPr/>
            <p:nvPr/>
          </p:nvSpPr>
          <p:spPr>
            <a:xfrm>
              <a:off x="4312800" y="19515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6" name="CustomShape 65"/>
          <p:cNvSpPr/>
          <p:nvPr/>
        </p:nvSpPr>
        <p:spPr>
          <a:xfrm>
            <a:off x="4300920" y="175212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66"/>
          <p:cNvSpPr/>
          <p:nvPr/>
        </p:nvSpPr>
        <p:spPr>
          <a:xfrm>
            <a:off x="4665240" y="354924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98" name="CustomShape 67"/>
          <p:cNvSpPr/>
          <p:nvPr/>
        </p:nvSpPr>
        <p:spPr>
          <a:xfrm>
            <a:off x="4306680" y="263628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99" name="CustomShape 68"/>
          <p:cNvSpPr/>
          <p:nvPr/>
        </p:nvSpPr>
        <p:spPr>
          <a:xfrm>
            <a:off x="4423320" y="1797480"/>
            <a:ext cx="93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69"/>
          <p:cNvSpPr/>
          <p:nvPr/>
        </p:nvSpPr>
        <p:spPr>
          <a:xfrm>
            <a:off x="4628520" y="1522440"/>
            <a:ext cx="6264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01" name="CustomShape 70"/>
          <p:cNvSpPr/>
          <p:nvPr/>
        </p:nvSpPr>
        <p:spPr>
          <a:xfrm>
            <a:off x="4221000" y="124344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leaf,out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02" name="CustomShape 71"/>
          <p:cNvSpPr/>
          <p:nvPr/>
        </p:nvSpPr>
        <p:spPr>
          <a:xfrm>
            <a:off x="4272120" y="439092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3" name="Group 72"/>
          <p:cNvGrpSpPr/>
          <p:nvPr/>
        </p:nvGrpSpPr>
        <p:grpSpPr>
          <a:xfrm>
            <a:off x="4304520" y="3963240"/>
            <a:ext cx="84960" cy="193320"/>
            <a:chOff x="4304520" y="3963240"/>
            <a:chExt cx="84960" cy="193320"/>
          </a:xfrm>
        </p:grpSpPr>
        <p:sp>
          <p:nvSpPr>
            <p:cNvPr id="304" name="CustomShape 73"/>
            <p:cNvSpPr/>
            <p:nvPr/>
          </p:nvSpPr>
          <p:spPr>
            <a:xfrm>
              <a:off x="4304520" y="39686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74"/>
            <p:cNvSpPr/>
            <p:nvPr/>
          </p:nvSpPr>
          <p:spPr>
            <a:xfrm>
              <a:off x="4313880" y="39632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6" name="CustomShape 75"/>
          <p:cNvSpPr/>
          <p:nvPr/>
        </p:nvSpPr>
        <p:spPr>
          <a:xfrm>
            <a:off x="4298040" y="53942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76"/>
          <p:cNvSpPr/>
          <p:nvPr/>
        </p:nvSpPr>
        <p:spPr>
          <a:xfrm>
            <a:off x="3595320" y="52783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ca-ES" sz="1200" spc="-1" strike="noStrike">
              <a:latin typeface="Arial"/>
            </a:endParaRPr>
          </a:p>
        </p:txBody>
      </p:sp>
      <p:grpSp>
        <p:nvGrpSpPr>
          <p:cNvPr id="308" name="Group 77"/>
          <p:cNvGrpSpPr/>
          <p:nvPr/>
        </p:nvGrpSpPr>
        <p:grpSpPr>
          <a:xfrm>
            <a:off x="4327200" y="4883400"/>
            <a:ext cx="84960" cy="193320"/>
            <a:chOff x="4327200" y="4883400"/>
            <a:chExt cx="84960" cy="193320"/>
          </a:xfrm>
        </p:grpSpPr>
        <p:sp>
          <p:nvSpPr>
            <p:cNvPr id="309" name="CustomShape 78"/>
            <p:cNvSpPr/>
            <p:nvPr/>
          </p:nvSpPr>
          <p:spPr>
            <a:xfrm>
              <a:off x="4327200" y="48888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79"/>
            <p:cNvSpPr/>
            <p:nvPr/>
          </p:nvSpPr>
          <p:spPr>
            <a:xfrm>
              <a:off x="4336560" y="488340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1" name="CustomShape 80"/>
          <p:cNvSpPr/>
          <p:nvPr/>
        </p:nvSpPr>
        <p:spPr>
          <a:xfrm>
            <a:off x="5394960" y="2933640"/>
            <a:ext cx="710640" cy="53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81"/>
          <p:cNvSpPr/>
          <p:nvPr/>
        </p:nvSpPr>
        <p:spPr>
          <a:xfrm flipH="1">
            <a:off x="4793040" y="3203280"/>
            <a:ext cx="60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82"/>
          <p:cNvSpPr/>
          <p:nvPr/>
        </p:nvSpPr>
        <p:spPr>
          <a:xfrm>
            <a:off x="5398200" y="3059640"/>
            <a:ext cx="6354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ca-E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14" name="CustomShape 83"/>
          <p:cNvSpPr/>
          <p:nvPr/>
        </p:nvSpPr>
        <p:spPr>
          <a:xfrm rot="16200000">
            <a:off x="3318480" y="4687920"/>
            <a:ext cx="6879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15" name="CustomShape 84"/>
          <p:cNvSpPr/>
          <p:nvPr/>
        </p:nvSpPr>
        <p:spPr>
          <a:xfrm flipH="1" flipV="1">
            <a:off x="4650840" y="3464640"/>
            <a:ext cx="684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85"/>
          <p:cNvGrpSpPr/>
          <p:nvPr/>
        </p:nvGrpSpPr>
        <p:grpSpPr>
          <a:xfrm>
            <a:off x="4600440" y="3959640"/>
            <a:ext cx="84960" cy="193320"/>
            <a:chOff x="4600440" y="3959640"/>
            <a:chExt cx="84960" cy="193320"/>
          </a:xfrm>
        </p:grpSpPr>
        <p:sp>
          <p:nvSpPr>
            <p:cNvPr id="317" name="CustomShape 86"/>
            <p:cNvSpPr/>
            <p:nvPr/>
          </p:nvSpPr>
          <p:spPr>
            <a:xfrm>
              <a:off x="4600440" y="3965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87"/>
            <p:cNvSpPr/>
            <p:nvPr/>
          </p:nvSpPr>
          <p:spPr>
            <a:xfrm>
              <a:off x="4609800" y="3959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213480" y="583920"/>
            <a:ext cx="8714520" cy="53920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6640" cy="4816080"/>
          </a:xfrm>
          <a:prstGeom prst="rect">
            <a:avLst/>
          </a:prstGeom>
          <a:ln>
            <a:noFill/>
          </a:ln>
        </p:spPr>
      </p:pic>
      <p:sp>
        <p:nvSpPr>
          <p:cNvPr id="321" name="CustomShape 2"/>
          <p:cNvSpPr/>
          <p:nvPr/>
        </p:nvSpPr>
        <p:spPr>
          <a:xfrm>
            <a:off x="1881000" y="1015920"/>
            <a:ext cx="7119000" cy="49600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"/>
          <p:cNvSpPr/>
          <p:nvPr/>
        </p:nvSpPr>
        <p:spPr>
          <a:xfrm>
            <a:off x="5727600" y="1324440"/>
            <a:ext cx="45360" cy="400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4"/>
          <p:cNvSpPr/>
          <p:nvPr/>
        </p:nvSpPr>
        <p:spPr>
          <a:xfrm>
            <a:off x="5574600" y="2660040"/>
            <a:ext cx="606600" cy="53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5"/>
          <p:cNvSpPr/>
          <p:nvPr/>
        </p:nvSpPr>
        <p:spPr>
          <a:xfrm>
            <a:off x="5955840" y="41050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6"/>
          <p:cNvSpPr/>
          <p:nvPr/>
        </p:nvSpPr>
        <p:spPr>
          <a:xfrm>
            <a:off x="7555320" y="41050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7"/>
          <p:cNvSpPr/>
          <p:nvPr/>
        </p:nvSpPr>
        <p:spPr>
          <a:xfrm flipH="1">
            <a:off x="6117840" y="420768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8"/>
          <p:cNvSpPr/>
          <p:nvPr/>
        </p:nvSpPr>
        <p:spPr>
          <a:xfrm>
            <a:off x="6762600" y="411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9"/>
          <p:cNvSpPr/>
          <p:nvPr/>
        </p:nvSpPr>
        <p:spPr>
          <a:xfrm>
            <a:off x="7575480" y="45784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0"/>
          <p:cNvSpPr/>
          <p:nvPr/>
        </p:nvSpPr>
        <p:spPr>
          <a:xfrm flipH="1">
            <a:off x="6429240" y="468072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11"/>
          <p:cNvSpPr/>
          <p:nvPr/>
        </p:nvSpPr>
        <p:spPr>
          <a:xfrm>
            <a:off x="6782760" y="45882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12"/>
          <p:cNvSpPr/>
          <p:nvPr/>
        </p:nvSpPr>
        <p:spPr>
          <a:xfrm>
            <a:off x="7575480" y="51912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3"/>
          <p:cNvSpPr/>
          <p:nvPr/>
        </p:nvSpPr>
        <p:spPr>
          <a:xfrm flipH="1">
            <a:off x="6427440" y="529344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4"/>
          <p:cNvSpPr/>
          <p:nvPr/>
        </p:nvSpPr>
        <p:spPr>
          <a:xfrm>
            <a:off x="6782760" y="520092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5"/>
          <p:cNvSpPr/>
          <p:nvPr/>
        </p:nvSpPr>
        <p:spPr>
          <a:xfrm>
            <a:off x="7871760" y="40251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5" name="CustomShape 16"/>
          <p:cNvSpPr/>
          <p:nvPr/>
        </p:nvSpPr>
        <p:spPr>
          <a:xfrm>
            <a:off x="7885080" y="45489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6" name="CustomShape 17"/>
          <p:cNvSpPr/>
          <p:nvPr/>
        </p:nvSpPr>
        <p:spPr>
          <a:xfrm>
            <a:off x="7909560" y="521388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7" name="CustomShape 18"/>
          <p:cNvSpPr/>
          <p:nvPr/>
        </p:nvSpPr>
        <p:spPr>
          <a:xfrm rot="16200000">
            <a:off x="1887120" y="2476080"/>
            <a:ext cx="48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8" name="CustomShape 19"/>
          <p:cNvSpPr/>
          <p:nvPr/>
        </p:nvSpPr>
        <p:spPr>
          <a:xfrm>
            <a:off x="6014880" y="565272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9" name="CustomShape 20"/>
          <p:cNvSpPr/>
          <p:nvPr/>
        </p:nvSpPr>
        <p:spPr>
          <a:xfrm>
            <a:off x="6633720" y="566856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40" name="CustomShape 21"/>
          <p:cNvSpPr/>
          <p:nvPr/>
        </p:nvSpPr>
        <p:spPr>
          <a:xfrm>
            <a:off x="6608520" y="42818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1" name="CustomShape 22"/>
          <p:cNvSpPr/>
          <p:nvPr/>
        </p:nvSpPr>
        <p:spPr>
          <a:xfrm>
            <a:off x="6608520" y="477036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2" name="CustomShape 23"/>
          <p:cNvSpPr/>
          <p:nvPr/>
        </p:nvSpPr>
        <p:spPr>
          <a:xfrm>
            <a:off x="6659640" y="53726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3" name="CustomShape 24"/>
          <p:cNvSpPr/>
          <p:nvPr/>
        </p:nvSpPr>
        <p:spPr>
          <a:xfrm flipH="1" flipV="1">
            <a:off x="6094080" y="427932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5"/>
          <p:cNvSpPr/>
          <p:nvPr/>
        </p:nvSpPr>
        <p:spPr>
          <a:xfrm>
            <a:off x="4969080" y="396720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5" name="CustomShape 26"/>
          <p:cNvSpPr/>
          <p:nvPr/>
        </p:nvSpPr>
        <p:spPr>
          <a:xfrm>
            <a:off x="7548840" y="425808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6" name="CustomShape 27"/>
          <p:cNvSpPr/>
          <p:nvPr/>
        </p:nvSpPr>
        <p:spPr>
          <a:xfrm>
            <a:off x="7556760" y="478044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7" name="CustomShape 28"/>
          <p:cNvSpPr/>
          <p:nvPr/>
        </p:nvSpPr>
        <p:spPr>
          <a:xfrm>
            <a:off x="7565760" y="537732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48" name="CustomShape 29"/>
          <p:cNvSpPr/>
          <p:nvPr/>
        </p:nvSpPr>
        <p:spPr>
          <a:xfrm rot="16200000">
            <a:off x="1761840" y="1474200"/>
            <a:ext cx="71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49" name="CustomShape 30"/>
          <p:cNvSpPr/>
          <p:nvPr/>
        </p:nvSpPr>
        <p:spPr>
          <a:xfrm flipH="1" rot="16200000">
            <a:off x="5687280" y="4659840"/>
            <a:ext cx="992160" cy="29232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31"/>
          <p:cNvSpPr/>
          <p:nvPr/>
        </p:nvSpPr>
        <p:spPr>
          <a:xfrm>
            <a:off x="6239520" y="491760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51" name="CustomShape 32"/>
          <p:cNvSpPr/>
          <p:nvPr/>
        </p:nvSpPr>
        <p:spPr>
          <a:xfrm>
            <a:off x="7546320" y="493956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352" name="Group 33"/>
          <p:cNvGrpSpPr/>
          <p:nvPr/>
        </p:nvGrpSpPr>
        <p:grpSpPr>
          <a:xfrm>
            <a:off x="6320520" y="4164480"/>
            <a:ext cx="193320" cy="84960"/>
            <a:chOff x="6320520" y="4164480"/>
            <a:chExt cx="193320" cy="84960"/>
          </a:xfrm>
        </p:grpSpPr>
        <p:sp>
          <p:nvSpPr>
            <p:cNvPr id="353" name="CustomShape 34"/>
            <p:cNvSpPr/>
            <p:nvPr/>
          </p:nvSpPr>
          <p:spPr>
            <a:xfrm rot="5400000">
              <a:off x="6372000" y="41130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35"/>
            <p:cNvSpPr/>
            <p:nvPr/>
          </p:nvSpPr>
          <p:spPr>
            <a:xfrm rot="5400000">
              <a:off x="6379920" y="41144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5" name="Group 36"/>
          <p:cNvGrpSpPr/>
          <p:nvPr/>
        </p:nvGrpSpPr>
        <p:grpSpPr>
          <a:xfrm>
            <a:off x="7180200" y="4166640"/>
            <a:ext cx="193320" cy="84960"/>
            <a:chOff x="7180200" y="4166640"/>
            <a:chExt cx="193320" cy="84960"/>
          </a:xfrm>
        </p:grpSpPr>
        <p:sp>
          <p:nvSpPr>
            <p:cNvPr id="356" name="CustomShape 37"/>
            <p:cNvSpPr/>
            <p:nvPr/>
          </p:nvSpPr>
          <p:spPr>
            <a:xfrm rot="5400000">
              <a:off x="7231680" y="41151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CustomShape 38"/>
            <p:cNvSpPr/>
            <p:nvPr/>
          </p:nvSpPr>
          <p:spPr>
            <a:xfrm rot="5400000">
              <a:off x="7239600" y="41162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8" name="Group 39"/>
          <p:cNvGrpSpPr/>
          <p:nvPr/>
        </p:nvGrpSpPr>
        <p:grpSpPr>
          <a:xfrm>
            <a:off x="7184160" y="4638960"/>
            <a:ext cx="193320" cy="84960"/>
            <a:chOff x="7184160" y="4638960"/>
            <a:chExt cx="193320" cy="84960"/>
          </a:xfrm>
        </p:grpSpPr>
        <p:sp>
          <p:nvSpPr>
            <p:cNvPr id="359" name="CustomShape 40"/>
            <p:cNvSpPr/>
            <p:nvPr/>
          </p:nvSpPr>
          <p:spPr>
            <a:xfrm rot="5400000">
              <a:off x="7235640" y="45874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41"/>
            <p:cNvSpPr/>
            <p:nvPr/>
          </p:nvSpPr>
          <p:spPr>
            <a:xfrm rot="5400000">
              <a:off x="7243560" y="45885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1" name="Group 42"/>
          <p:cNvGrpSpPr/>
          <p:nvPr/>
        </p:nvGrpSpPr>
        <p:grpSpPr>
          <a:xfrm>
            <a:off x="6330960" y="4652640"/>
            <a:ext cx="193320" cy="84960"/>
            <a:chOff x="6330960" y="4652640"/>
            <a:chExt cx="193320" cy="84960"/>
          </a:xfrm>
        </p:grpSpPr>
        <p:sp>
          <p:nvSpPr>
            <p:cNvPr id="362" name="CustomShape 43"/>
            <p:cNvSpPr/>
            <p:nvPr/>
          </p:nvSpPr>
          <p:spPr>
            <a:xfrm rot="5400000">
              <a:off x="6382440" y="46011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44"/>
            <p:cNvSpPr/>
            <p:nvPr/>
          </p:nvSpPr>
          <p:spPr>
            <a:xfrm rot="5400000">
              <a:off x="6390360" y="46022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4" name="Group 45"/>
          <p:cNvGrpSpPr/>
          <p:nvPr/>
        </p:nvGrpSpPr>
        <p:grpSpPr>
          <a:xfrm>
            <a:off x="6330960" y="5259960"/>
            <a:ext cx="193320" cy="84960"/>
            <a:chOff x="6330960" y="5259960"/>
            <a:chExt cx="193320" cy="84960"/>
          </a:xfrm>
        </p:grpSpPr>
        <p:sp>
          <p:nvSpPr>
            <p:cNvPr id="365" name="CustomShape 46"/>
            <p:cNvSpPr/>
            <p:nvPr/>
          </p:nvSpPr>
          <p:spPr>
            <a:xfrm rot="5400000">
              <a:off x="6382440" y="52084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47"/>
            <p:cNvSpPr/>
            <p:nvPr/>
          </p:nvSpPr>
          <p:spPr>
            <a:xfrm rot="5400000">
              <a:off x="6390360" y="52095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7" name="Group 48"/>
          <p:cNvGrpSpPr/>
          <p:nvPr/>
        </p:nvGrpSpPr>
        <p:grpSpPr>
          <a:xfrm>
            <a:off x="7180200" y="5250600"/>
            <a:ext cx="193320" cy="84960"/>
            <a:chOff x="7180200" y="5250600"/>
            <a:chExt cx="193320" cy="84960"/>
          </a:xfrm>
        </p:grpSpPr>
        <p:sp>
          <p:nvSpPr>
            <p:cNvPr id="368" name="CustomShape 49"/>
            <p:cNvSpPr/>
            <p:nvPr/>
          </p:nvSpPr>
          <p:spPr>
            <a:xfrm rot="5400000">
              <a:off x="7231680" y="51991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9" name="CustomShape 50"/>
            <p:cNvSpPr/>
            <p:nvPr/>
          </p:nvSpPr>
          <p:spPr>
            <a:xfrm rot="5400000">
              <a:off x="7239600" y="520020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0" name="CustomShape 51"/>
          <p:cNvSpPr/>
          <p:nvPr/>
        </p:nvSpPr>
        <p:spPr>
          <a:xfrm>
            <a:off x="5177160" y="192816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1" name="CustomShape 52"/>
          <p:cNvSpPr/>
          <p:nvPr/>
        </p:nvSpPr>
        <p:spPr>
          <a:xfrm>
            <a:off x="5624280" y="2786760"/>
            <a:ext cx="6354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2" name="CustomShape 53"/>
          <p:cNvSpPr/>
          <p:nvPr/>
        </p:nvSpPr>
        <p:spPr>
          <a:xfrm>
            <a:off x="5193000" y="1408320"/>
            <a:ext cx="4154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3" name="CustomShape 54"/>
          <p:cNvSpPr/>
          <p:nvPr/>
        </p:nvSpPr>
        <p:spPr>
          <a:xfrm>
            <a:off x="6761880" y="1410840"/>
            <a:ext cx="73188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4" name="CustomShape 55"/>
          <p:cNvSpPr/>
          <p:nvPr/>
        </p:nvSpPr>
        <p:spPr>
          <a:xfrm>
            <a:off x="6215760" y="2630160"/>
            <a:ext cx="6264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5" name="CustomShape 56"/>
          <p:cNvSpPr/>
          <p:nvPr/>
        </p:nvSpPr>
        <p:spPr>
          <a:xfrm>
            <a:off x="5689800" y="202968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6" name="Group 57"/>
          <p:cNvGrpSpPr/>
          <p:nvPr/>
        </p:nvGrpSpPr>
        <p:grpSpPr>
          <a:xfrm>
            <a:off x="5688720" y="2213280"/>
            <a:ext cx="84960" cy="193320"/>
            <a:chOff x="5688720" y="2213280"/>
            <a:chExt cx="84960" cy="193320"/>
          </a:xfrm>
        </p:grpSpPr>
        <p:sp>
          <p:nvSpPr>
            <p:cNvPr id="377" name="CustomShape 58"/>
            <p:cNvSpPr/>
            <p:nvPr/>
          </p:nvSpPr>
          <p:spPr>
            <a:xfrm>
              <a:off x="5688720" y="22183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8" name="CustomShape 59"/>
            <p:cNvSpPr/>
            <p:nvPr/>
          </p:nvSpPr>
          <p:spPr>
            <a:xfrm>
              <a:off x="5698080" y="22132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9" name="Group 60"/>
          <p:cNvGrpSpPr/>
          <p:nvPr/>
        </p:nvGrpSpPr>
        <p:grpSpPr>
          <a:xfrm>
            <a:off x="5691240" y="1677960"/>
            <a:ext cx="84960" cy="193320"/>
            <a:chOff x="5691240" y="1677960"/>
            <a:chExt cx="84960" cy="193320"/>
          </a:xfrm>
        </p:grpSpPr>
        <p:sp>
          <p:nvSpPr>
            <p:cNvPr id="380" name="CustomShape 61"/>
            <p:cNvSpPr/>
            <p:nvPr/>
          </p:nvSpPr>
          <p:spPr>
            <a:xfrm>
              <a:off x="5691240" y="16833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1" name="CustomShape 62"/>
            <p:cNvSpPr/>
            <p:nvPr/>
          </p:nvSpPr>
          <p:spPr>
            <a:xfrm>
              <a:off x="5700600" y="16779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2" name="CustomShape 63"/>
          <p:cNvSpPr/>
          <p:nvPr/>
        </p:nvSpPr>
        <p:spPr>
          <a:xfrm>
            <a:off x="5688720" y="147852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4"/>
          <p:cNvSpPr/>
          <p:nvPr/>
        </p:nvSpPr>
        <p:spPr>
          <a:xfrm>
            <a:off x="6053040" y="327564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4" name="CustomShape 65"/>
          <p:cNvSpPr/>
          <p:nvPr/>
        </p:nvSpPr>
        <p:spPr>
          <a:xfrm>
            <a:off x="5694480" y="236268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5" name="CustomShape 66"/>
          <p:cNvSpPr/>
          <p:nvPr/>
        </p:nvSpPr>
        <p:spPr>
          <a:xfrm>
            <a:off x="5811120" y="1523880"/>
            <a:ext cx="938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7"/>
          <p:cNvSpPr/>
          <p:nvPr/>
        </p:nvSpPr>
        <p:spPr>
          <a:xfrm>
            <a:off x="6016320" y="1248840"/>
            <a:ext cx="6264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7" name="CustomShape 68"/>
          <p:cNvSpPr/>
          <p:nvPr/>
        </p:nvSpPr>
        <p:spPr>
          <a:xfrm>
            <a:off x="5534640" y="99612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8" name="CustomShape 69"/>
          <p:cNvSpPr/>
          <p:nvPr/>
        </p:nvSpPr>
        <p:spPr>
          <a:xfrm>
            <a:off x="5659920" y="411732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9" name="Group 70"/>
          <p:cNvGrpSpPr/>
          <p:nvPr/>
        </p:nvGrpSpPr>
        <p:grpSpPr>
          <a:xfrm>
            <a:off x="5692320" y="3689640"/>
            <a:ext cx="84960" cy="193320"/>
            <a:chOff x="5692320" y="3689640"/>
            <a:chExt cx="84960" cy="193320"/>
          </a:xfrm>
        </p:grpSpPr>
        <p:sp>
          <p:nvSpPr>
            <p:cNvPr id="390" name="CustomShape 71"/>
            <p:cNvSpPr/>
            <p:nvPr/>
          </p:nvSpPr>
          <p:spPr>
            <a:xfrm>
              <a:off x="5692320" y="3695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1" name="CustomShape 72"/>
            <p:cNvSpPr/>
            <p:nvPr/>
          </p:nvSpPr>
          <p:spPr>
            <a:xfrm>
              <a:off x="5701680" y="3689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2" name="CustomShape 73"/>
          <p:cNvSpPr/>
          <p:nvPr/>
        </p:nvSpPr>
        <p:spPr>
          <a:xfrm>
            <a:off x="5685840" y="51206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74"/>
          <p:cNvSpPr/>
          <p:nvPr/>
        </p:nvSpPr>
        <p:spPr>
          <a:xfrm>
            <a:off x="4983120" y="50047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ca-ES" sz="1200" spc="-1" strike="noStrike">
              <a:latin typeface="Arial"/>
            </a:endParaRPr>
          </a:p>
        </p:txBody>
      </p:sp>
      <p:grpSp>
        <p:nvGrpSpPr>
          <p:cNvPr id="394" name="Group 75"/>
          <p:cNvGrpSpPr/>
          <p:nvPr/>
        </p:nvGrpSpPr>
        <p:grpSpPr>
          <a:xfrm>
            <a:off x="5715000" y="4609800"/>
            <a:ext cx="84960" cy="193320"/>
            <a:chOff x="5715000" y="4609800"/>
            <a:chExt cx="84960" cy="193320"/>
          </a:xfrm>
        </p:grpSpPr>
        <p:sp>
          <p:nvSpPr>
            <p:cNvPr id="395" name="CustomShape 76"/>
            <p:cNvSpPr/>
            <p:nvPr/>
          </p:nvSpPr>
          <p:spPr>
            <a:xfrm>
              <a:off x="5715000" y="46152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77"/>
            <p:cNvSpPr/>
            <p:nvPr/>
          </p:nvSpPr>
          <p:spPr>
            <a:xfrm>
              <a:off x="5724360" y="460980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78"/>
          <p:cNvSpPr/>
          <p:nvPr/>
        </p:nvSpPr>
        <p:spPr>
          <a:xfrm>
            <a:off x="6782760" y="2660040"/>
            <a:ext cx="710640" cy="53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79"/>
          <p:cNvSpPr/>
          <p:nvPr/>
        </p:nvSpPr>
        <p:spPr>
          <a:xfrm flipH="1">
            <a:off x="6180840" y="2929680"/>
            <a:ext cx="60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0"/>
          <p:cNvSpPr/>
          <p:nvPr/>
        </p:nvSpPr>
        <p:spPr>
          <a:xfrm>
            <a:off x="6786000" y="2786040"/>
            <a:ext cx="6354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ca-E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00" name="CustomShape 81"/>
          <p:cNvSpPr/>
          <p:nvPr/>
        </p:nvSpPr>
        <p:spPr>
          <a:xfrm rot="16200000">
            <a:off x="1764720" y="4414320"/>
            <a:ext cx="6879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01" name="CustomShape 82"/>
          <p:cNvSpPr/>
          <p:nvPr/>
        </p:nvSpPr>
        <p:spPr>
          <a:xfrm flipH="1" flipV="1">
            <a:off x="6038640" y="3191040"/>
            <a:ext cx="6840" cy="9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2" name="Group 83"/>
          <p:cNvGrpSpPr/>
          <p:nvPr/>
        </p:nvGrpSpPr>
        <p:grpSpPr>
          <a:xfrm>
            <a:off x="5988240" y="3686040"/>
            <a:ext cx="84960" cy="193320"/>
            <a:chOff x="5988240" y="3686040"/>
            <a:chExt cx="84960" cy="193320"/>
          </a:xfrm>
        </p:grpSpPr>
        <p:sp>
          <p:nvSpPr>
            <p:cNvPr id="403" name="CustomShape 84"/>
            <p:cNvSpPr/>
            <p:nvPr/>
          </p:nvSpPr>
          <p:spPr>
            <a:xfrm>
              <a:off x="5988240" y="36914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4" name="CustomShape 85"/>
            <p:cNvSpPr/>
            <p:nvPr/>
          </p:nvSpPr>
          <p:spPr>
            <a:xfrm>
              <a:off x="5997600" y="36860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05" name="CustomShape 86"/>
          <p:cNvSpPr/>
          <p:nvPr/>
        </p:nvSpPr>
        <p:spPr>
          <a:xfrm>
            <a:off x="2860560" y="1312560"/>
            <a:ext cx="45360" cy="292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87"/>
          <p:cNvSpPr/>
          <p:nvPr/>
        </p:nvSpPr>
        <p:spPr>
          <a:xfrm>
            <a:off x="2824560" y="40359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88"/>
          <p:cNvSpPr/>
          <p:nvPr/>
        </p:nvSpPr>
        <p:spPr>
          <a:xfrm>
            <a:off x="4424040" y="40359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89"/>
          <p:cNvSpPr/>
          <p:nvPr/>
        </p:nvSpPr>
        <p:spPr>
          <a:xfrm flipH="1">
            <a:off x="2986560" y="413856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90"/>
          <p:cNvSpPr/>
          <p:nvPr/>
        </p:nvSpPr>
        <p:spPr>
          <a:xfrm>
            <a:off x="3631320" y="40460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CustomShape 91"/>
          <p:cNvSpPr/>
          <p:nvPr/>
        </p:nvSpPr>
        <p:spPr>
          <a:xfrm>
            <a:off x="4444200" y="45093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92"/>
          <p:cNvSpPr/>
          <p:nvPr/>
        </p:nvSpPr>
        <p:spPr>
          <a:xfrm flipH="1">
            <a:off x="3297960" y="461160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93"/>
          <p:cNvSpPr/>
          <p:nvPr/>
        </p:nvSpPr>
        <p:spPr>
          <a:xfrm>
            <a:off x="3651480" y="45190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94"/>
          <p:cNvSpPr/>
          <p:nvPr/>
        </p:nvSpPr>
        <p:spPr>
          <a:xfrm>
            <a:off x="4444200" y="51220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95"/>
          <p:cNvSpPr/>
          <p:nvPr/>
        </p:nvSpPr>
        <p:spPr>
          <a:xfrm flipH="1">
            <a:off x="3296160" y="522432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96"/>
          <p:cNvSpPr/>
          <p:nvPr/>
        </p:nvSpPr>
        <p:spPr>
          <a:xfrm>
            <a:off x="3651480" y="51318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97"/>
          <p:cNvSpPr/>
          <p:nvPr/>
        </p:nvSpPr>
        <p:spPr>
          <a:xfrm>
            <a:off x="2883600" y="558360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17" name="CustomShape 98"/>
          <p:cNvSpPr/>
          <p:nvPr/>
        </p:nvSpPr>
        <p:spPr>
          <a:xfrm>
            <a:off x="3502440" y="559944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18" name="CustomShape 99"/>
          <p:cNvSpPr/>
          <p:nvPr/>
        </p:nvSpPr>
        <p:spPr>
          <a:xfrm>
            <a:off x="3477240" y="42127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19" name="CustomShape 100"/>
          <p:cNvSpPr/>
          <p:nvPr/>
        </p:nvSpPr>
        <p:spPr>
          <a:xfrm>
            <a:off x="3477240" y="47012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0" name="CustomShape 101"/>
          <p:cNvSpPr/>
          <p:nvPr/>
        </p:nvSpPr>
        <p:spPr>
          <a:xfrm>
            <a:off x="3528360" y="53035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1" name="CustomShape 102"/>
          <p:cNvSpPr/>
          <p:nvPr/>
        </p:nvSpPr>
        <p:spPr>
          <a:xfrm flipH="1" flipV="1">
            <a:off x="2962800" y="421020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CustomShape 103"/>
          <p:cNvSpPr/>
          <p:nvPr/>
        </p:nvSpPr>
        <p:spPr>
          <a:xfrm>
            <a:off x="2185920" y="39427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3" name="CustomShape 104"/>
          <p:cNvSpPr/>
          <p:nvPr/>
        </p:nvSpPr>
        <p:spPr>
          <a:xfrm>
            <a:off x="4417560" y="418896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4" name="CustomShape 105"/>
          <p:cNvSpPr/>
          <p:nvPr/>
        </p:nvSpPr>
        <p:spPr>
          <a:xfrm>
            <a:off x="4425480" y="471132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5" name="CustomShape 106"/>
          <p:cNvSpPr/>
          <p:nvPr/>
        </p:nvSpPr>
        <p:spPr>
          <a:xfrm>
            <a:off x="4434480" y="530820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26" name="CustomShape 107"/>
          <p:cNvSpPr/>
          <p:nvPr/>
        </p:nvSpPr>
        <p:spPr>
          <a:xfrm flipH="1" rot="16200000">
            <a:off x="2556000" y="4590720"/>
            <a:ext cx="992160" cy="2923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08"/>
          <p:cNvSpPr/>
          <p:nvPr/>
        </p:nvSpPr>
        <p:spPr>
          <a:xfrm>
            <a:off x="3108240" y="484848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28" name="CustomShape 109"/>
          <p:cNvSpPr/>
          <p:nvPr/>
        </p:nvSpPr>
        <p:spPr>
          <a:xfrm>
            <a:off x="4415040" y="487044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429" name="Group 110"/>
          <p:cNvGrpSpPr/>
          <p:nvPr/>
        </p:nvGrpSpPr>
        <p:grpSpPr>
          <a:xfrm>
            <a:off x="3189240" y="4095360"/>
            <a:ext cx="193320" cy="84960"/>
            <a:chOff x="3189240" y="4095360"/>
            <a:chExt cx="193320" cy="84960"/>
          </a:xfrm>
        </p:grpSpPr>
        <p:sp>
          <p:nvSpPr>
            <p:cNvPr id="430" name="CustomShape 111"/>
            <p:cNvSpPr/>
            <p:nvPr/>
          </p:nvSpPr>
          <p:spPr>
            <a:xfrm rot="5400000">
              <a:off x="3240720" y="40438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1" name="CustomShape 112"/>
            <p:cNvSpPr/>
            <p:nvPr/>
          </p:nvSpPr>
          <p:spPr>
            <a:xfrm rot="5400000">
              <a:off x="3248640" y="4045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2" name="Group 113"/>
          <p:cNvGrpSpPr/>
          <p:nvPr/>
        </p:nvGrpSpPr>
        <p:grpSpPr>
          <a:xfrm>
            <a:off x="4048920" y="4097520"/>
            <a:ext cx="193320" cy="84960"/>
            <a:chOff x="4048920" y="4097520"/>
            <a:chExt cx="193320" cy="84960"/>
          </a:xfrm>
        </p:grpSpPr>
        <p:sp>
          <p:nvSpPr>
            <p:cNvPr id="433" name="CustomShape 114"/>
            <p:cNvSpPr/>
            <p:nvPr/>
          </p:nvSpPr>
          <p:spPr>
            <a:xfrm rot="5400000">
              <a:off x="4100400" y="4046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4" name="CustomShape 115"/>
            <p:cNvSpPr/>
            <p:nvPr/>
          </p:nvSpPr>
          <p:spPr>
            <a:xfrm rot="5400000">
              <a:off x="4108320" y="40471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5" name="Group 116"/>
          <p:cNvGrpSpPr/>
          <p:nvPr/>
        </p:nvGrpSpPr>
        <p:grpSpPr>
          <a:xfrm>
            <a:off x="4052880" y="4569840"/>
            <a:ext cx="193320" cy="84960"/>
            <a:chOff x="4052880" y="4569840"/>
            <a:chExt cx="193320" cy="84960"/>
          </a:xfrm>
        </p:grpSpPr>
        <p:sp>
          <p:nvSpPr>
            <p:cNvPr id="436" name="CustomShape 117"/>
            <p:cNvSpPr/>
            <p:nvPr/>
          </p:nvSpPr>
          <p:spPr>
            <a:xfrm rot="5400000">
              <a:off x="4104360" y="45183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7" name="CustomShape 118"/>
            <p:cNvSpPr/>
            <p:nvPr/>
          </p:nvSpPr>
          <p:spPr>
            <a:xfrm rot="5400000">
              <a:off x="4112280" y="45194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8" name="Group 119"/>
          <p:cNvGrpSpPr/>
          <p:nvPr/>
        </p:nvGrpSpPr>
        <p:grpSpPr>
          <a:xfrm>
            <a:off x="3199680" y="4583520"/>
            <a:ext cx="193320" cy="84960"/>
            <a:chOff x="3199680" y="4583520"/>
            <a:chExt cx="193320" cy="84960"/>
          </a:xfrm>
        </p:grpSpPr>
        <p:sp>
          <p:nvSpPr>
            <p:cNvPr id="439" name="CustomShape 120"/>
            <p:cNvSpPr/>
            <p:nvPr/>
          </p:nvSpPr>
          <p:spPr>
            <a:xfrm rot="5400000">
              <a:off x="3251160" y="4532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0" name="CustomShape 121"/>
            <p:cNvSpPr/>
            <p:nvPr/>
          </p:nvSpPr>
          <p:spPr>
            <a:xfrm rot="5400000">
              <a:off x="3259080" y="45331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1" name="Group 122"/>
          <p:cNvGrpSpPr/>
          <p:nvPr/>
        </p:nvGrpSpPr>
        <p:grpSpPr>
          <a:xfrm>
            <a:off x="3199680" y="5190840"/>
            <a:ext cx="193320" cy="84960"/>
            <a:chOff x="3199680" y="5190840"/>
            <a:chExt cx="193320" cy="84960"/>
          </a:xfrm>
        </p:grpSpPr>
        <p:sp>
          <p:nvSpPr>
            <p:cNvPr id="442" name="CustomShape 123"/>
            <p:cNvSpPr/>
            <p:nvPr/>
          </p:nvSpPr>
          <p:spPr>
            <a:xfrm rot="5400000">
              <a:off x="3251160" y="51393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124"/>
            <p:cNvSpPr/>
            <p:nvPr/>
          </p:nvSpPr>
          <p:spPr>
            <a:xfrm rot="5400000">
              <a:off x="3259080" y="51404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4" name="Group 125"/>
          <p:cNvGrpSpPr/>
          <p:nvPr/>
        </p:nvGrpSpPr>
        <p:grpSpPr>
          <a:xfrm>
            <a:off x="4048920" y="5181480"/>
            <a:ext cx="193320" cy="84960"/>
            <a:chOff x="4048920" y="5181480"/>
            <a:chExt cx="193320" cy="84960"/>
          </a:xfrm>
        </p:grpSpPr>
        <p:sp>
          <p:nvSpPr>
            <p:cNvPr id="445" name="CustomShape 126"/>
            <p:cNvSpPr/>
            <p:nvPr/>
          </p:nvSpPr>
          <p:spPr>
            <a:xfrm rot="5400000">
              <a:off x="4100400" y="51300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6" name="CustomShape 127"/>
            <p:cNvSpPr/>
            <p:nvPr/>
          </p:nvSpPr>
          <p:spPr>
            <a:xfrm rot="5400000">
              <a:off x="4108320" y="51310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7" name="CustomShape 128"/>
          <p:cNvSpPr/>
          <p:nvPr/>
        </p:nvSpPr>
        <p:spPr>
          <a:xfrm>
            <a:off x="2849760" y="215100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129"/>
          <p:cNvSpPr/>
          <p:nvPr/>
        </p:nvSpPr>
        <p:spPr>
          <a:xfrm>
            <a:off x="2337120" y="209016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49" name="CustomShape 130"/>
          <p:cNvSpPr/>
          <p:nvPr/>
        </p:nvSpPr>
        <p:spPr>
          <a:xfrm>
            <a:off x="2344680" y="280224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450" name="Group 131"/>
          <p:cNvGrpSpPr/>
          <p:nvPr/>
        </p:nvGrpSpPr>
        <p:grpSpPr>
          <a:xfrm>
            <a:off x="2847240" y="2460600"/>
            <a:ext cx="84960" cy="193320"/>
            <a:chOff x="2847240" y="2460600"/>
            <a:chExt cx="84960" cy="193320"/>
          </a:xfrm>
        </p:grpSpPr>
        <p:sp>
          <p:nvSpPr>
            <p:cNvPr id="451" name="CustomShape 132"/>
            <p:cNvSpPr/>
            <p:nvPr/>
          </p:nvSpPr>
          <p:spPr>
            <a:xfrm>
              <a:off x="2847240" y="24660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33"/>
            <p:cNvSpPr/>
            <p:nvPr/>
          </p:nvSpPr>
          <p:spPr>
            <a:xfrm>
              <a:off x="2856600" y="246060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34"/>
          <p:cNvSpPr/>
          <p:nvPr/>
        </p:nvSpPr>
        <p:spPr>
          <a:xfrm>
            <a:off x="2858400" y="288432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4" name="Group 135"/>
          <p:cNvGrpSpPr/>
          <p:nvPr/>
        </p:nvGrpSpPr>
        <p:grpSpPr>
          <a:xfrm>
            <a:off x="2864520" y="3494160"/>
            <a:ext cx="84960" cy="193320"/>
            <a:chOff x="2864520" y="3494160"/>
            <a:chExt cx="84960" cy="193320"/>
          </a:xfrm>
        </p:grpSpPr>
        <p:sp>
          <p:nvSpPr>
            <p:cNvPr id="455" name="CustomShape 136"/>
            <p:cNvSpPr/>
            <p:nvPr/>
          </p:nvSpPr>
          <p:spPr>
            <a:xfrm>
              <a:off x="2864520" y="3499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137"/>
            <p:cNvSpPr/>
            <p:nvPr/>
          </p:nvSpPr>
          <p:spPr>
            <a:xfrm>
              <a:off x="2873880" y="34941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7" name="CustomShape 138"/>
          <p:cNvSpPr/>
          <p:nvPr/>
        </p:nvSpPr>
        <p:spPr>
          <a:xfrm>
            <a:off x="2353320" y="1477080"/>
            <a:ext cx="4154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458" name="Group 139"/>
          <p:cNvGrpSpPr/>
          <p:nvPr/>
        </p:nvGrpSpPr>
        <p:grpSpPr>
          <a:xfrm>
            <a:off x="2826000" y="1781640"/>
            <a:ext cx="84960" cy="193320"/>
            <a:chOff x="2826000" y="1781640"/>
            <a:chExt cx="84960" cy="193320"/>
          </a:xfrm>
        </p:grpSpPr>
        <p:sp>
          <p:nvSpPr>
            <p:cNvPr id="459" name="CustomShape 140"/>
            <p:cNvSpPr/>
            <p:nvPr/>
          </p:nvSpPr>
          <p:spPr>
            <a:xfrm>
              <a:off x="2826000" y="17870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0" name="CustomShape 141"/>
            <p:cNvSpPr/>
            <p:nvPr/>
          </p:nvSpPr>
          <p:spPr>
            <a:xfrm>
              <a:off x="2835360" y="1781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61" name="CustomShape 142"/>
          <p:cNvSpPr/>
          <p:nvPr/>
        </p:nvSpPr>
        <p:spPr>
          <a:xfrm>
            <a:off x="2827800" y="152712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143"/>
          <p:cNvSpPr/>
          <p:nvPr/>
        </p:nvSpPr>
        <p:spPr>
          <a:xfrm>
            <a:off x="1894320" y="593640"/>
            <a:ext cx="208620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without plant compartments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63" name="CustomShape 144"/>
          <p:cNvSpPr/>
          <p:nvPr/>
        </p:nvSpPr>
        <p:spPr>
          <a:xfrm>
            <a:off x="4649400" y="590400"/>
            <a:ext cx="20862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ca-E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with plant compartments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64" name="CustomShape 145"/>
          <p:cNvSpPr/>
          <p:nvPr/>
        </p:nvSpPr>
        <p:spPr>
          <a:xfrm>
            <a:off x="2659680" y="1019520"/>
            <a:ext cx="60624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551240" y="929520"/>
            <a:ext cx="3507840" cy="465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6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160" cy="4092840"/>
          </a:xfrm>
          <a:prstGeom prst="rect">
            <a:avLst/>
          </a:prstGeom>
          <a:ln>
            <a:noFill/>
          </a:ln>
        </p:spPr>
      </p:pic>
      <p:sp>
        <p:nvSpPr>
          <p:cNvPr id="467" name="CustomShape 2"/>
          <p:cNvSpPr/>
          <p:nvPr/>
        </p:nvSpPr>
        <p:spPr>
          <a:xfrm>
            <a:off x="3298680" y="934920"/>
            <a:ext cx="3627360" cy="465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3"/>
          <p:cNvSpPr/>
          <p:nvPr/>
        </p:nvSpPr>
        <p:spPr>
          <a:xfrm>
            <a:off x="4096440" y="1176480"/>
            <a:ext cx="16560" cy="269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4"/>
          <p:cNvSpPr/>
          <p:nvPr/>
        </p:nvSpPr>
        <p:spPr>
          <a:xfrm>
            <a:off x="4066200" y="190944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5"/>
          <p:cNvSpPr/>
          <p:nvPr/>
        </p:nvSpPr>
        <p:spPr>
          <a:xfrm>
            <a:off x="403236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6"/>
          <p:cNvSpPr/>
          <p:nvPr/>
        </p:nvSpPr>
        <p:spPr>
          <a:xfrm>
            <a:off x="5631840" y="36651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7"/>
          <p:cNvSpPr/>
          <p:nvPr/>
        </p:nvSpPr>
        <p:spPr>
          <a:xfrm flipH="1">
            <a:off x="4194360" y="3767760"/>
            <a:ext cx="1436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CustomShape 8"/>
          <p:cNvSpPr/>
          <p:nvPr/>
        </p:nvSpPr>
        <p:spPr>
          <a:xfrm>
            <a:off x="4839120" y="367524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9"/>
          <p:cNvSpPr/>
          <p:nvPr/>
        </p:nvSpPr>
        <p:spPr>
          <a:xfrm>
            <a:off x="5652000" y="413856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0"/>
          <p:cNvSpPr/>
          <p:nvPr/>
        </p:nvSpPr>
        <p:spPr>
          <a:xfrm flipH="1">
            <a:off x="4505760" y="4240800"/>
            <a:ext cx="1144800" cy="1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CustomShape 11"/>
          <p:cNvSpPr/>
          <p:nvPr/>
        </p:nvSpPr>
        <p:spPr>
          <a:xfrm>
            <a:off x="4859280" y="4148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12"/>
          <p:cNvSpPr/>
          <p:nvPr/>
        </p:nvSpPr>
        <p:spPr>
          <a:xfrm>
            <a:off x="5652000" y="475128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13"/>
          <p:cNvSpPr/>
          <p:nvPr/>
        </p:nvSpPr>
        <p:spPr>
          <a:xfrm flipH="1">
            <a:off x="4503960" y="4853520"/>
            <a:ext cx="1146600" cy="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14"/>
          <p:cNvSpPr/>
          <p:nvPr/>
        </p:nvSpPr>
        <p:spPr>
          <a:xfrm>
            <a:off x="4859280" y="4761000"/>
            <a:ext cx="162000" cy="2041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15"/>
          <p:cNvSpPr/>
          <p:nvPr/>
        </p:nvSpPr>
        <p:spPr>
          <a:xfrm>
            <a:off x="5948280" y="35852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1" name="CustomShape 16"/>
          <p:cNvSpPr/>
          <p:nvPr/>
        </p:nvSpPr>
        <p:spPr>
          <a:xfrm>
            <a:off x="5961600" y="410904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2" name="CustomShape 17"/>
          <p:cNvSpPr/>
          <p:nvPr/>
        </p:nvSpPr>
        <p:spPr>
          <a:xfrm>
            <a:off x="5986080" y="4773960"/>
            <a:ext cx="97776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3" name="CustomShape 18"/>
          <p:cNvSpPr/>
          <p:nvPr/>
        </p:nvSpPr>
        <p:spPr>
          <a:xfrm>
            <a:off x="4091400" y="5212800"/>
            <a:ext cx="5749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4" name="CustomShape 19"/>
          <p:cNvSpPr/>
          <p:nvPr/>
        </p:nvSpPr>
        <p:spPr>
          <a:xfrm>
            <a:off x="4710240" y="5228640"/>
            <a:ext cx="14767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85" name="CustomShape 20"/>
          <p:cNvSpPr/>
          <p:nvPr/>
        </p:nvSpPr>
        <p:spPr>
          <a:xfrm>
            <a:off x="4685040" y="38419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6" name="CustomShape 21"/>
          <p:cNvSpPr/>
          <p:nvPr/>
        </p:nvSpPr>
        <p:spPr>
          <a:xfrm>
            <a:off x="4685040" y="433044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7" name="CustomShape 22"/>
          <p:cNvSpPr/>
          <p:nvPr/>
        </p:nvSpPr>
        <p:spPr>
          <a:xfrm>
            <a:off x="4736160" y="4932720"/>
            <a:ext cx="6728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88" name="CustomShape 23"/>
          <p:cNvSpPr/>
          <p:nvPr/>
        </p:nvSpPr>
        <p:spPr>
          <a:xfrm flipH="1" flipV="1">
            <a:off x="4170600" y="3839400"/>
            <a:ext cx="234720" cy="41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24"/>
          <p:cNvSpPr/>
          <p:nvPr/>
        </p:nvSpPr>
        <p:spPr>
          <a:xfrm>
            <a:off x="3393720" y="3571920"/>
            <a:ext cx="66204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90" name="CustomShape 25"/>
          <p:cNvSpPr/>
          <p:nvPr/>
        </p:nvSpPr>
        <p:spPr>
          <a:xfrm>
            <a:off x="5625360" y="381816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91" name="CustomShape 26"/>
          <p:cNvSpPr/>
          <p:nvPr/>
        </p:nvSpPr>
        <p:spPr>
          <a:xfrm>
            <a:off x="5633280" y="4340520"/>
            <a:ext cx="51912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92" name="CustomShape 27"/>
          <p:cNvSpPr/>
          <p:nvPr/>
        </p:nvSpPr>
        <p:spPr>
          <a:xfrm>
            <a:off x="5642280" y="4937400"/>
            <a:ext cx="51876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493" name="CustomShape 28"/>
          <p:cNvSpPr/>
          <p:nvPr/>
        </p:nvSpPr>
        <p:spPr>
          <a:xfrm>
            <a:off x="3633840" y="216792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94" name="CustomShape 29"/>
          <p:cNvSpPr/>
          <p:nvPr/>
        </p:nvSpPr>
        <p:spPr>
          <a:xfrm>
            <a:off x="3552480" y="291528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95" name="CustomShape 30"/>
          <p:cNvSpPr/>
          <p:nvPr/>
        </p:nvSpPr>
        <p:spPr>
          <a:xfrm>
            <a:off x="3552480" y="2395080"/>
            <a:ext cx="52200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496" name="CustomShape 31"/>
          <p:cNvSpPr/>
          <p:nvPr/>
        </p:nvSpPr>
        <p:spPr>
          <a:xfrm flipH="1" rot="16200000">
            <a:off x="3763800" y="4219920"/>
            <a:ext cx="992160" cy="2923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CustomShape 32"/>
          <p:cNvSpPr/>
          <p:nvPr/>
        </p:nvSpPr>
        <p:spPr>
          <a:xfrm>
            <a:off x="4316040" y="447768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98" name="CustomShape 33"/>
          <p:cNvSpPr/>
          <p:nvPr/>
        </p:nvSpPr>
        <p:spPr>
          <a:xfrm>
            <a:off x="5622840" y="449964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499" name="Group 34"/>
          <p:cNvGrpSpPr/>
          <p:nvPr/>
        </p:nvGrpSpPr>
        <p:grpSpPr>
          <a:xfrm>
            <a:off x="4072320" y="2035080"/>
            <a:ext cx="84960" cy="193320"/>
            <a:chOff x="4072320" y="2035080"/>
            <a:chExt cx="84960" cy="193320"/>
          </a:xfrm>
        </p:grpSpPr>
        <p:sp>
          <p:nvSpPr>
            <p:cNvPr id="500" name="CustomShape 35"/>
            <p:cNvSpPr/>
            <p:nvPr/>
          </p:nvSpPr>
          <p:spPr>
            <a:xfrm>
              <a:off x="4072320" y="20404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36"/>
            <p:cNvSpPr/>
            <p:nvPr/>
          </p:nvSpPr>
          <p:spPr>
            <a:xfrm>
              <a:off x="4081680" y="20350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2" name="CustomShape 37"/>
          <p:cNvSpPr/>
          <p:nvPr/>
        </p:nvSpPr>
        <p:spPr>
          <a:xfrm>
            <a:off x="4066200" y="250488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3" name="Group 38"/>
          <p:cNvGrpSpPr/>
          <p:nvPr/>
        </p:nvGrpSpPr>
        <p:grpSpPr>
          <a:xfrm>
            <a:off x="4072320" y="2630880"/>
            <a:ext cx="84960" cy="193320"/>
            <a:chOff x="4072320" y="2630880"/>
            <a:chExt cx="84960" cy="193320"/>
          </a:xfrm>
        </p:grpSpPr>
        <p:sp>
          <p:nvSpPr>
            <p:cNvPr id="504" name="CustomShape 39"/>
            <p:cNvSpPr/>
            <p:nvPr/>
          </p:nvSpPr>
          <p:spPr>
            <a:xfrm>
              <a:off x="4072320" y="26359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5" name="CustomShape 40"/>
            <p:cNvSpPr/>
            <p:nvPr/>
          </p:nvSpPr>
          <p:spPr>
            <a:xfrm>
              <a:off x="4081680" y="26308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06" name="CustomShape 41"/>
          <p:cNvSpPr/>
          <p:nvPr/>
        </p:nvSpPr>
        <p:spPr>
          <a:xfrm>
            <a:off x="4066200" y="299736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7" name="Group 42"/>
          <p:cNvGrpSpPr/>
          <p:nvPr/>
        </p:nvGrpSpPr>
        <p:grpSpPr>
          <a:xfrm>
            <a:off x="4072320" y="3123360"/>
            <a:ext cx="84960" cy="193320"/>
            <a:chOff x="4072320" y="3123360"/>
            <a:chExt cx="84960" cy="193320"/>
          </a:xfrm>
        </p:grpSpPr>
        <p:sp>
          <p:nvSpPr>
            <p:cNvPr id="508" name="CustomShape 43"/>
            <p:cNvSpPr/>
            <p:nvPr/>
          </p:nvSpPr>
          <p:spPr>
            <a:xfrm>
              <a:off x="4072320" y="31287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9" name="CustomShape 44"/>
            <p:cNvSpPr/>
            <p:nvPr/>
          </p:nvSpPr>
          <p:spPr>
            <a:xfrm>
              <a:off x="4081680" y="312336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0" name="Group 45"/>
          <p:cNvGrpSpPr/>
          <p:nvPr/>
        </p:nvGrpSpPr>
        <p:grpSpPr>
          <a:xfrm>
            <a:off x="4397040" y="3724560"/>
            <a:ext cx="193320" cy="84960"/>
            <a:chOff x="4397040" y="3724560"/>
            <a:chExt cx="193320" cy="84960"/>
          </a:xfrm>
        </p:grpSpPr>
        <p:sp>
          <p:nvSpPr>
            <p:cNvPr id="511" name="CustomShape 46"/>
            <p:cNvSpPr/>
            <p:nvPr/>
          </p:nvSpPr>
          <p:spPr>
            <a:xfrm rot="5400000">
              <a:off x="4448520" y="367308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2" name="CustomShape 47"/>
            <p:cNvSpPr/>
            <p:nvPr/>
          </p:nvSpPr>
          <p:spPr>
            <a:xfrm rot="5400000">
              <a:off x="4456440" y="36745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3" name="Group 48"/>
          <p:cNvGrpSpPr/>
          <p:nvPr/>
        </p:nvGrpSpPr>
        <p:grpSpPr>
          <a:xfrm>
            <a:off x="5256720" y="3726720"/>
            <a:ext cx="193320" cy="84960"/>
            <a:chOff x="5256720" y="3726720"/>
            <a:chExt cx="193320" cy="84960"/>
          </a:xfrm>
        </p:grpSpPr>
        <p:sp>
          <p:nvSpPr>
            <p:cNvPr id="514" name="CustomShape 49"/>
            <p:cNvSpPr/>
            <p:nvPr/>
          </p:nvSpPr>
          <p:spPr>
            <a:xfrm rot="5400000">
              <a:off x="5308200" y="3675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5" name="CustomShape 50"/>
            <p:cNvSpPr/>
            <p:nvPr/>
          </p:nvSpPr>
          <p:spPr>
            <a:xfrm rot="5400000">
              <a:off x="5316120" y="3676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6" name="Group 51"/>
          <p:cNvGrpSpPr/>
          <p:nvPr/>
        </p:nvGrpSpPr>
        <p:grpSpPr>
          <a:xfrm>
            <a:off x="5260680" y="4199040"/>
            <a:ext cx="193320" cy="84960"/>
            <a:chOff x="5260680" y="4199040"/>
            <a:chExt cx="193320" cy="84960"/>
          </a:xfrm>
        </p:grpSpPr>
        <p:sp>
          <p:nvSpPr>
            <p:cNvPr id="517" name="CustomShape 52"/>
            <p:cNvSpPr/>
            <p:nvPr/>
          </p:nvSpPr>
          <p:spPr>
            <a:xfrm rot="5400000">
              <a:off x="5312160" y="4147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8" name="CustomShape 53"/>
            <p:cNvSpPr/>
            <p:nvPr/>
          </p:nvSpPr>
          <p:spPr>
            <a:xfrm rot="5400000">
              <a:off x="5320080" y="4148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9" name="Group 54"/>
          <p:cNvGrpSpPr/>
          <p:nvPr/>
        </p:nvGrpSpPr>
        <p:grpSpPr>
          <a:xfrm>
            <a:off x="4407120" y="4212720"/>
            <a:ext cx="193320" cy="84960"/>
            <a:chOff x="4407120" y="4212720"/>
            <a:chExt cx="193320" cy="84960"/>
          </a:xfrm>
        </p:grpSpPr>
        <p:sp>
          <p:nvSpPr>
            <p:cNvPr id="520" name="CustomShape 55"/>
            <p:cNvSpPr/>
            <p:nvPr/>
          </p:nvSpPr>
          <p:spPr>
            <a:xfrm rot="5400000">
              <a:off x="4458960" y="416124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1" name="CustomShape 56"/>
            <p:cNvSpPr/>
            <p:nvPr/>
          </p:nvSpPr>
          <p:spPr>
            <a:xfrm rot="5400000">
              <a:off x="4466520" y="41623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2" name="Group 57"/>
          <p:cNvGrpSpPr/>
          <p:nvPr/>
        </p:nvGrpSpPr>
        <p:grpSpPr>
          <a:xfrm>
            <a:off x="4060080" y="1545120"/>
            <a:ext cx="84960" cy="193320"/>
            <a:chOff x="4060080" y="1545120"/>
            <a:chExt cx="84960" cy="193320"/>
          </a:xfrm>
        </p:grpSpPr>
        <p:sp>
          <p:nvSpPr>
            <p:cNvPr id="523" name="CustomShape 58"/>
            <p:cNvSpPr/>
            <p:nvPr/>
          </p:nvSpPr>
          <p:spPr>
            <a:xfrm>
              <a:off x="4060080" y="155052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4" name="CustomShape 59"/>
            <p:cNvSpPr/>
            <p:nvPr/>
          </p:nvSpPr>
          <p:spPr>
            <a:xfrm>
              <a:off x="4069440" y="154512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5" name="Group 60"/>
          <p:cNvGrpSpPr/>
          <p:nvPr/>
        </p:nvGrpSpPr>
        <p:grpSpPr>
          <a:xfrm>
            <a:off x="4407120" y="4820040"/>
            <a:ext cx="193320" cy="84960"/>
            <a:chOff x="4407120" y="4820040"/>
            <a:chExt cx="193320" cy="84960"/>
          </a:xfrm>
        </p:grpSpPr>
        <p:sp>
          <p:nvSpPr>
            <p:cNvPr id="526" name="CustomShape 61"/>
            <p:cNvSpPr/>
            <p:nvPr/>
          </p:nvSpPr>
          <p:spPr>
            <a:xfrm rot="5400000">
              <a:off x="4458960" y="476856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CustomShape 62"/>
            <p:cNvSpPr/>
            <p:nvPr/>
          </p:nvSpPr>
          <p:spPr>
            <a:xfrm rot="5400000">
              <a:off x="4466520" y="476964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8" name="Group 63"/>
          <p:cNvGrpSpPr/>
          <p:nvPr/>
        </p:nvGrpSpPr>
        <p:grpSpPr>
          <a:xfrm>
            <a:off x="5256720" y="4810680"/>
            <a:ext cx="193320" cy="84960"/>
            <a:chOff x="5256720" y="4810680"/>
            <a:chExt cx="193320" cy="84960"/>
          </a:xfrm>
        </p:grpSpPr>
        <p:sp>
          <p:nvSpPr>
            <p:cNvPr id="529" name="CustomShape 64"/>
            <p:cNvSpPr/>
            <p:nvPr/>
          </p:nvSpPr>
          <p:spPr>
            <a:xfrm rot="5400000">
              <a:off x="5308200" y="4759200"/>
              <a:ext cx="84960" cy="1879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0" name="CustomShape 65"/>
            <p:cNvSpPr/>
            <p:nvPr/>
          </p:nvSpPr>
          <p:spPr>
            <a:xfrm rot="5400000">
              <a:off x="5316120" y="4760280"/>
              <a:ext cx="74160" cy="1933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1" name="CustomShape 66"/>
          <p:cNvSpPr/>
          <p:nvPr/>
        </p:nvSpPr>
        <p:spPr>
          <a:xfrm>
            <a:off x="3569400" y="1328760"/>
            <a:ext cx="4154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532" name="CustomShape 67"/>
          <p:cNvSpPr/>
          <p:nvPr/>
        </p:nvSpPr>
        <p:spPr>
          <a:xfrm>
            <a:off x="3547440" y="1848600"/>
            <a:ext cx="534240" cy="2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533" name="CustomShape 68"/>
          <p:cNvSpPr/>
          <p:nvPr/>
        </p:nvSpPr>
        <p:spPr>
          <a:xfrm rot="16200000">
            <a:off x="3196800" y="2387880"/>
            <a:ext cx="48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4" name="CustomShape 69"/>
          <p:cNvSpPr/>
          <p:nvPr/>
        </p:nvSpPr>
        <p:spPr>
          <a:xfrm rot="16200000">
            <a:off x="3080160" y="1409760"/>
            <a:ext cx="71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5" name="CustomShape 70"/>
          <p:cNvSpPr/>
          <p:nvPr/>
        </p:nvSpPr>
        <p:spPr>
          <a:xfrm>
            <a:off x="4428000" y="1478520"/>
            <a:ext cx="52956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36" name="CustomShape 71"/>
          <p:cNvSpPr/>
          <p:nvPr/>
        </p:nvSpPr>
        <p:spPr>
          <a:xfrm>
            <a:off x="4111560" y="1368000"/>
            <a:ext cx="580680" cy="109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CustomShape 72"/>
          <p:cNvSpPr/>
          <p:nvPr/>
        </p:nvSpPr>
        <p:spPr>
          <a:xfrm>
            <a:off x="3983400" y="920160"/>
            <a:ext cx="27360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538" name="CustomShape 73"/>
          <p:cNvSpPr/>
          <p:nvPr/>
        </p:nvSpPr>
        <p:spPr>
          <a:xfrm>
            <a:off x="4058280" y="1400400"/>
            <a:ext cx="91800" cy="1026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CustomShape 74"/>
          <p:cNvSpPr/>
          <p:nvPr/>
        </p:nvSpPr>
        <p:spPr>
          <a:xfrm>
            <a:off x="4425480" y="1981080"/>
            <a:ext cx="56016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0" name="CustomShape 75"/>
          <p:cNvSpPr/>
          <p:nvPr/>
        </p:nvSpPr>
        <p:spPr>
          <a:xfrm>
            <a:off x="4124520" y="1870920"/>
            <a:ext cx="580680" cy="109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76"/>
          <p:cNvSpPr/>
          <p:nvPr/>
        </p:nvSpPr>
        <p:spPr>
          <a:xfrm>
            <a:off x="4429800" y="2582640"/>
            <a:ext cx="54792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2" name="CustomShape 77"/>
          <p:cNvSpPr/>
          <p:nvPr/>
        </p:nvSpPr>
        <p:spPr>
          <a:xfrm>
            <a:off x="4122720" y="2472120"/>
            <a:ext cx="580680" cy="109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CustomShape 78"/>
          <p:cNvSpPr/>
          <p:nvPr/>
        </p:nvSpPr>
        <p:spPr>
          <a:xfrm>
            <a:off x="4422600" y="3077280"/>
            <a:ext cx="56160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4" name="CustomShape 79"/>
          <p:cNvSpPr/>
          <p:nvPr/>
        </p:nvSpPr>
        <p:spPr>
          <a:xfrm>
            <a:off x="4122720" y="2966760"/>
            <a:ext cx="580680" cy="1094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551240" y="929520"/>
            <a:ext cx="3507840" cy="465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6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160" cy="4092840"/>
          </a:xfrm>
          <a:prstGeom prst="rect">
            <a:avLst/>
          </a:prstGeom>
          <a:ln>
            <a:noFill/>
          </a:ln>
        </p:spPr>
      </p:pic>
      <p:sp>
        <p:nvSpPr>
          <p:cNvPr id="547" name="CustomShape 2"/>
          <p:cNvSpPr/>
          <p:nvPr/>
        </p:nvSpPr>
        <p:spPr>
          <a:xfrm>
            <a:off x="3298680" y="934920"/>
            <a:ext cx="3627360" cy="465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3"/>
          <p:cNvSpPr/>
          <p:nvPr/>
        </p:nvSpPr>
        <p:spPr>
          <a:xfrm>
            <a:off x="4906080" y="3101040"/>
            <a:ext cx="48708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49" name="CustomShape 4"/>
          <p:cNvSpPr/>
          <p:nvPr/>
        </p:nvSpPr>
        <p:spPr>
          <a:xfrm>
            <a:off x="3909240" y="920160"/>
            <a:ext cx="406080" cy="29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550" name="CustomShape 5"/>
          <p:cNvSpPr/>
          <p:nvPr/>
        </p:nvSpPr>
        <p:spPr>
          <a:xfrm>
            <a:off x="4866840" y="1535040"/>
            <a:ext cx="56484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1" name="CustomShape 6"/>
          <p:cNvSpPr/>
          <p:nvPr/>
        </p:nvSpPr>
        <p:spPr>
          <a:xfrm>
            <a:off x="3874320" y="3101040"/>
            <a:ext cx="48384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2" name="CustomShape 7"/>
          <p:cNvSpPr/>
          <p:nvPr/>
        </p:nvSpPr>
        <p:spPr>
          <a:xfrm>
            <a:off x="4374720" y="3227760"/>
            <a:ext cx="50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8"/>
          <p:cNvSpPr/>
          <p:nvPr/>
        </p:nvSpPr>
        <p:spPr>
          <a:xfrm>
            <a:off x="4906080" y="2635560"/>
            <a:ext cx="48708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4" name="CustomShape 9"/>
          <p:cNvSpPr/>
          <p:nvPr/>
        </p:nvSpPr>
        <p:spPr>
          <a:xfrm>
            <a:off x="3874320" y="2635560"/>
            <a:ext cx="48384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5" name="CustomShape 10"/>
          <p:cNvSpPr/>
          <p:nvPr/>
        </p:nvSpPr>
        <p:spPr>
          <a:xfrm>
            <a:off x="4374720" y="2762280"/>
            <a:ext cx="507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CustomShape 11"/>
          <p:cNvSpPr/>
          <p:nvPr/>
        </p:nvSpPr>
        <p:spPr>
          <a:xfrm>
            <a:off x="4116600" y="2889360"/>
            <a:ext cx="360" cy="21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12"/>
          <p:cNvSpPr/>
          <p:nvPr/>
        </p:nvSpPr>
        <p:spPr>
          <a:xfrm rot="16200000">
            <a:off x="3196800" y="2387880"/>
            <a:ext cx="48420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8" name="CustomShape 13"/>
          <p:cNvSpPr/>
          <p:nvPr/>
        </p:nvSpPr>
        <p:spPr>
          <a:xfrm rot="16200000">
            <a:off x="3080160" y="1409760"/>
            <a:ext cx="71604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59" name="CustomShape 14"/>
          <p:cNvSpPr/>
          <p:nvPr/>
        </p:nvSpPr>
        <p:spPr>
          <a:xfrm>
            <a:off x="4112640" y="1197360"/>
            <a:ext cx="3240" cy="33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15"/>
          <p:cNvSpPr/>
          <p:nvPr/>
        </p:nvSpPr>
        <p:spPr>
          <a:xfrm>
            <a:off x="3835440" y="1535760"/>
            <a:ext cx="56160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1" name="CustomShape 16"/>
          <p:cNvSpPr/>
          <p:nvPr/>
        </p:nvSpPr>
        <p:spPr>
          <a:xfrm flipV="1">
            <a:off x="4420440" y="1660320"/>
            <a:ext cx="42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17"/>
          <p:cNvSpPr/>
          <p:nvPr/>
        </p:nvSpPr>
        <p:spPr>
          <a:xfrm>
            <a:off x="4899960" y="2013840"/>
            <a:ext cx="49932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3" name="CustomShape 18"/>
          <p:cNvSpPr/>
          <p:nvPr/>
        </p:nvSpPr>
        <p:spPr>
          <a:xfrm>
            <a:off x="3868200" y="2013840"/>
            <a:ext cx="496080" cy="270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4" name="CustomShape 19"/>
          <p:cNvSpPr/>
          <p:nvPr/>
        </p:nvSpPr>
        <p:spPr>
          <a:xfrm>
            <a:off x="4381920" y="2140920"/>
            <a:ext cx="50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20"/>
          <p:cNvSpPr/>
          <p:nvPr/>
        </p:nvSpPr>
        <p:spPr>
          <a:xfrm>
            <a:off x="4116600" y="2267640"/>
            <a:ext cx="360" cy="3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CustomShape 21"/>
          <p:cNvSpPr/>
          <p:nvPr/>
        </p:nvSpPr>
        <p:spPr>
          <a:xfrm>
            <a:off x="4532400" y="2293200"/>
            <a:ext cx="249120" cy="24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7" name="CustomShape 22"/>
          <p:cNvSpPr/>
          <p:nvPr/>
        </p:nvSpPr>
        <p:spPr>
          <a:xfrm flipH="1">
            <a:off x="4115160" y="1789560"/>
            <a:ext cx="360" cy="22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1959</TotalTime>
  <Application>LibreOffice/6.0.7.3$Linux_X86_64 LibreOffice_project/00m0$Build-3</Application>
  <Words>459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2020-03-17T12:07:30Z</dcterms:modified>
  <cp:revision>96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