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EA8CF8-7053-4185-A132-AF4E5600847F}" type="datetime">
              <a:rPr lang="ca-ES" sz="1200" b="0" strike="noStrike" spc="-1">
                <a:solidFill>
                  <a:srgbClr val="8B8B8B"/>
                </a:solidFill>
                <a:latin typeface="Calibri"/>
              </a:rPr>
              <a:t>27/8/2019</a:t>
            </a:fld>
            <a:endParaRPr lang="ca-E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ca-E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744737-CB4F-4201-A6C3-B38307A607BB}" type="slidenum">
              <a:rPr lang="ca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ca-E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Feu clic per editar el format del text del títol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Feu clic per editar el format del text de l'esquema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Segon nivell d'esquema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nivell d'esquema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Quart nivell d'esquema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Cinquè nivell d'esquema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Sisè nivell d'esquema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Setè nivell d'esquema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113720" y="3331080"/>
            <a:ext cx="360" cy="53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1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2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3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4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60" name="CustomShape 19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2" name="CustomShape 21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3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6" name="CustomShape 25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68" name="CustomShape 27"/>
          <p:cNvSpPr/>
          <p:nvPr/>
        </p:nvSpPr>
        <p:spPr>
          <a:xfrm rot="16200000" flipH="1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8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70" name="CustomShape 29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71" name="Group 30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72" name="CustomShape 31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2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" name="Group 33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75" name="CustomShape 34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5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7" name="Group 36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78" name="CustomShape 37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8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0" name="Group 39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81" name="CustomShape 40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1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3" name="Group 42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84" name="CustomShape 43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4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6" name="Group 45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87" name="CustomShape 46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47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CustomShape 48"/>
          <p:cNvSpPr/>
          <p:nvPr/>
        </p:nvSpPr>
        <p:spPr>
          <a:xfrm>
            <a:off x="3983400" y="305820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ca-E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4113720" y="1266480"/>
            <a:ext cx="360" cy="260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0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1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2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4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5" name="CustomShape 15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7" name="CustomShape 17"/>
          <p:cNvSpPr/>
          <p:nvPr/>
        </p:nvSpPr>
        <p:spPr>
          <a:xfrm rot="16200000">
            <a:off x="3205440" y="239616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9" name="CustomShape 19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10" name="CustomShape 20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1" name="CustomShape 21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2" name="CustomShape 22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3" name="CustomShape 23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4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5" name="CustomShape 25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6" name="CustomShape 26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7" name="CustomShape 27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8" name="CustomShape 28"/>
          <p:cNvSpPr/>
          <p:nvPr/>
        </p:nvSpPr>
        <p:spPr>
          <a:xfrm rot="16200000">
            <a:off x="3080160" y="139428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19" name="CustomShape 29"/>
          <p:cNvSpPr/>
          <p:nvPr/>
        </p:nvSpPr>
        <p:spPr>
          <a:xfrm rot="16200000" flipH="1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0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21" name="CustomShape 31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122" name="Group 32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123" name="CustomShape 33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34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5" name="Group 35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126" name="CustomShape 36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37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" name="Group 38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129" name="CustomShape 39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40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1" name="Group 41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132" name="CustomShape 42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43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4" name="Group 44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135" name="CustomShape 45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46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7" name="Group 47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138" name="CustomShape 48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49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0" name="CustomShape 50"/>
          <p:cNvSpPr/>
          <p:nvPr/>
        </p:nvSpPr>
        <p:spPr>
          <a:xfrm>
            <a:off x="3983400" y="98928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41" name="CustomShape 51"/>
          <p:cNvSpPr/>
          <p:nvPr/>
        </p:nvSpPr>
        <p:spPr>
          <a:xfrm>
            <a:off x="4066200" y="190944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2"/>
          <p:cNvSpPr/>
          <p:nvPr/>
        </p:nvSpPr>
        <p:spPr>
          <a:xfrm>
            <a:off x="3547440" y="1848600"/>
            <a:ext cx="5346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143" name="CustomShape 53"/>
          <p:cNvSpPr/>
          <p:nvPr/>
        </p:nvSpPr>
        <p:spPr>
          <a:xfrm>
            <a:off x="3633840" y="216792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44" name="CustomShape 54"/>
          <p:cNvSpPr/>
          <p:nvPr/>
        </p:nvSpPr>
        <p:spPr>
          <a:xfrm>
            <a:off x="3552480" y="29152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145" name="CustomShape 55"/>
          <p:cNvSpPr/>
          <p:nvPr/>
        </p:nvSpPr>
        <p:spPr>
          <a:xfrm>
            <a:off x="3552480" y="23950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100" b="0" strike="noStrike" spc="-1">
              <a:latin typeface="Arial"/>
            </a:endParaRPr>
          </a:p>
        </p:txBody>
      </p:sp>
      <p:grpSp>
        <p:nvGrpSpPr>
          <p:cNvPr id="146" name="Group 56"/>
          <p:cNvGrpSpPr/>
          <p:nvPr/>
        </p:nvGrpSpPr>
        <p:grpSpPr>
          <a:xfrm>
            <a:off x="4072320" y="2035080"/>
            <a:ext cx="85320" cy="193680"/>
            <a:chOff x="4072320" y="2035080"/>
            <a:chExt cx="85320" cy="193680"/>
          </a:xfrm>
        </p:grpSpPr>
        <p:sp>
          <p:nvSpPr>
            <p:cNvPr id="147" name="CustomShape 57"/>
            <p:cNvSpPr/>
            <p:nvPr/>
          </p:nvSpPr>
          <p:spPr>
            <a:xfrm>
              <a:off x="4072320" y="20404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58"/>
            <p:cNvSpPr/>
            <p:nvPr/>
          </p:nvSpPr>
          <p:spPr>
            <a:xfrm>
              <a:off x="4081680" y="20350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9" name="CustomShape 59"/>
          <p:cNvSpPr/>
          <p:nvPr/>
        </p:nvSpPr>
        <p:spPr>
          <a:xfrm>
            <a:off x="4066200" y="250488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0" name="Group 60"/>
          <p:cNvGrpSpPr/>
          <p:nvPr/>
        </p:nvGrpSpPr>
        <p:grpSpPr>
          <a:xfrm>
            <a:off x="4072320" y="2630880"/>
            <a:ext cx="85320" cy="193680"/>
            <a:chOff x="4072320" y="2630880"/>
            <a:chExt cx="85320" cy="193680"/>
          </a:xfrm>
        </p:grpSpPr>
        <p:sp>
          <p:nvSpPr>
            <p:cNvPr id="151" name="CustomShape 61"/>
            <p:cNvSpPr/>
            <p:nvPr/>
          </p:nvSpPr>
          <p:spPr>
            <a:xfrm>
              <a:off x="4072320" y="263592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62"/>
            <p:cNvSpPr/>
            <p:nvPr/>
          </p:nvSpPr>
          <p:spPr>
            <a:xfrm>
              <a:off x="4081680" y="26308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3" name="CustomShape 63"/>
          <p:cNvSpPr/>
          <p:nvPr/>
        </p:nvSpPr>
        <p:spPr>
          <a:xfrm>
            <a:off x="4066200" y="299736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4" name="Group 64"/>
          <p:cNvGrpSpPr/>
          <p:nvPr/>
        </p:nvGrpSpPr>
        <p:grpSpPr>
          <a:xfrm>
            <a:off x="4072320" y="3123360"/>
            <a:ext cx="85320" cy="193680"/>
            <a:chOff x="4072320" y="3123360"/>
            <a:chExt cx="85320" cy="193680"/>
          </a:xfrm>
        </p:grpSpPr>
        <p:sp>
          <p:nvSpPr>
            <p:cNvPr id="155" name="CustomShape 65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66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7" name="CustomShape 67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>
              <a:latin typeface="Arial"/>
            </a:endParaRPr>
          </a:p>
        </p:txBody>
      </p:sp>
      <p:grpSp>
        <p:nvGrpSpPr>
          <p:cNvPr id="158" name="Group 68"/>
          <p:cNvGrpSpPr/>
          <p:nvPr/>
        </p:nvGrpSpPr>
        <p:grpSpPr>
          <a:xfrm>
            <a:off x="4067640" y="1583640"/>
            <a:ext cx="85320" cy="193680"/>
            <a:chOff x="4067640" y="1583640"/>
            <a:chExt cx="85320" cy="193680"/>
          </a:xfrm>
        </p:grpSpPr>
        <p:sp>
          <p:nvSpPr>
            <p:cNvPr id="159" name="CustomShape 69"/>
            <p:cNvSpPr/>
            <p:nvPr/>
          </p:nvSpPr>
          <p:spPr>
            <a:xfrm>
              <a:off x="4067640" y="15890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70"/>
            <p:cNvSpPr/>
            <p:nvPr/>
          </p:nvSpPr>
          <p:spPr>
            <a:xfrm>
              <a:off x="4077000" y="1583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CustomShape 71"/>
          <p:cNvSpPr/>
          <p:nvPr/>
        </p:nvSpPr>
        <p:spPr>
          <a:xfrm>
            <a:off x="4073400" y="143172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4113720" y="1266480"/>
            <a:ext cx="360" cy="260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6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1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2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3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4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79" name="CustomShape 17"/>
          <p:cNvSpPr/>
          <p:nvPr/>
        </p:nvSpPr>
        <p:spPr>
          <a:xfrm rot="16200000">
            <a:off x="3205440" y="239616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80" name="CustomShape 18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81" name="CustomShape 19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82" name="CustomShape 20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3" name="CustomShape 21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4" name="CustomShape 22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5" name="CustomShape 23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4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7" name="CustomShape 25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8" name="CustomShape 26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89" name="CustomShape 27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90" name="CustomShape 28"/>
          <p:cNvSpPr/>
          <p:nvPr/>
        </p:nvSpPr>
        <p:spPr>
          <a:xfrm rot="16200000">
            <a:off x="3080160" y="139428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91" name="CustomShape 29"/>
          <p:cNvSpPr/>
          <p:nvPr/>
        </p:nvSpPr>
        <p:spPr>
          <a:xfrm rot="16200000" flipH="1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0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93" name="CustomShape 31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194" name="Group 32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195" name="CustomShape 33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4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Group 35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198" name="CustomShape 36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7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38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201" name="CustomShape 39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40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1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204" name="CustomShape 42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3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4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207" name="CustomShape 45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6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9" name="Group 47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210" name="CustomShape 48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9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2" name="CustomShape 50"/>
          <p:cNvSpPr/>
          <p:nvPr/>
        </p:nvSpPr>
        <p:spPr>
          <a:xfrm>
            <a:off x="3983400" y="98928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13" name="CustomShape 51"/>
          <p:cNvSpPr/>
          <p:nvPr/>
        </p:nvSpPr>
        <p:spPr>
          <a:xfrm>
            <a:off x="4066200" y="190944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2"/>
          <p:cNvSpPr/>
          <p:nvPr/>
        </p:nvSpPr>
        <p:spPr>
          <a:xfrm>
            <a:off x="3553560" y="184860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215" name="CustomShape 53"/>
          <p:cNvSpPr/>
          <p:nvPr/>
        </p:nvSpPr>
        <p:spPr>
          <a:xfrm>
            <a:off x="3552480" y="267300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>
              <a:latin typeface="Arial"/>
            </a:endParaRPr>
          </a:p>
        </p:txBody>
      </p:sp>
      <p:grpSp>
        <p:nvGrpSpPr>
          <p:cNvPr id="216" name="Group 54"/>
          <p:cNvGrpSpPr/>
          <p:nvPr/>
        </p:nvGrpSpPr>
        <p:grpSpPr>
          <a:xfrm>
            <a:off x="4072320" y="2244960"/>
            <a:ext cx="85320" cy="193680"/>
            <a:chOff x="4072320" y="2244960"/>
            <a:chExt cx="85320" cy="193680"/>
          </a:xfrm>
        </p:grpSpPr>
        <p:sp>
          <p:nvSpPr>
            <p:cNvPr id="217" name="CustomShape 55"/>
            <p:cNvSpPr/>
            <p:nvPr/>
          </p:nvSpPr>
          <p:spPr>
            <a:xfrm>
              <a:off x="4072320" y="22503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56"/>
            <p:cNvSpPr/>
            <p:nvPr/>
          </p:nvSpPr>
          <p:spPr>
            <a:xfrm>
              <a:off x="4081680" y="22449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9" name="CustomShape 57"/>
          <p:cNvSpPr/>
          <p:nvPr/>
        </p:nvSpPr>
        <p:spPr>
          <a:xfrm>
            <a:off x="4066200" y="275508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58"/>
          <p:cNvGrpSpPr/>
          <p:nvPr/>
        </p:nvGrpSpPr>
        <p:grpSpPr>
          <a:xfrm>
            <a:off x="4072320" y="3123360"/>
            <a:ext cx="85320" cy="193680"/>
            <a:chOff x="4072320" y="3123360"/>
            <a:chExt cx="85320" cy="193680"/>
          </a:xfrm>
        </p:grpSpPr>
        <p:sp>
          <p:nvSpPr>
            <p:cNvPr id="221" name="CustomShape 59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60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3" name="CustomShape 61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>
              <a:latin typeface="Arial"/>
            </a:endParaRPr>
          </a:p>
        </p:txBody>
      </p:sp>
      <p:grpSp>
        <p:nvGrpSpPr>
          <p:cNvPr id="224" name="Group 62"/>
          <p:cNvGrpSpPr/>
          <p:nvPr/>
        </p:nvGrpSpPr>
        <p:grpSpPr>
          <a:xfrm>
            <a:off x="4067640" y="1583640"/>
            <a:ext cx="85320" cy="193680"/>
            <a:chOff x="4067640" y="1583640"/>
            <a:chExt cx="85320" cy="193680"/>
          </a:xfrm>
        </p:grpSpPr>
        <p:sp>
          <p:nvSpPr>
            <p:cNvPr id="225" name="CustomShape 63"/>
            <p:cNvSpPr/>
            <p:nvPr/>
          </p:nvSpPr>
          <p:spPr>
            <a:xfrm>
              <a:off x="4067640" y="15890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4"/>
            <p:cNvSpPr/>
            <p:nvPr/>
          </p:nvSpPr>
          <p:spPr>
            <a:xfrm>
              <a:off x="4077000" y="1583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7" name="CustomShape 65"/>
          <p:cNvSpPr/>
          <p:nvPr/>
        </p:nvSpPr>
        <p:spPr>
          <a:xfrm>
            <a:off x="4073400" y="143172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Picture 2"/>
          <p:cNvPicPr/>
          <p:nvPr/>
        </p:nvPicPr>
        <p:blipFill>
          <a:blip r:embed="rId2"/>
          <a:stretch/>
        </p:blipFill>
        <p:spPr>
          <a:xfrm>
            <a:off x="160966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939006" y="936000"/>
            <a:ext cx="3627720" cy="455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785949" y="1324316"/>
            <a:ext cx="45719" cy="400999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C00000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2633101" y="2660196"/>
            <a:ext cx="607057" cy="539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3014434" y="410509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6"/>
          <p:cNvSpPr/>
          <p:nvPr/>
        </p:nvSpPr>
        <p:spPr>
          <a:xfrm>
            <a:off x="4613914" y="410509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7"/>
          <p:cNvSpPr/>
          <p:nvPr/>
        </p:nvSpPr>
        <p:spPr>
          <a:xfrm flipH="1">
            <a:off x="3177154" y="4207692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3821194" y="411517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9"/>
          <p:cNvSpPr/>
          <p:nvPr/>
        </p:nvSpPr>
        <p:spPr>
          <a:xfrm>
            <a:off x="4634074" y="457849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0"/>
          <p:cNvSpPr/>
          <p:nvPr/>
        </p:nvSpPr>
        <p:spPr>
          <a:xfrm flipH="1">
            <a:off x="3487834" y="4680732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3841354" y="458821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2"/>
          <p:cNvSpPr/>
          <p:nvPr/>
        </p:nvSpPr>
        <p:spPr>
          <a:xfrm>
            <a:off x="4634074" y="519121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3"/>
          <p:cNvSpPr/>
          <p:nvPr/>
        </p:nvSpPr>
        <p:spPr>
          <a:xfrm flipH="1">
            <a:off x="3486754" y="5293452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4"/>
          <p:cNvSpPr/>
          <p:nvPr/>
        </p:nvSpPr>
        <p:spPr>
          <a:xfrm>
            <a:off x="3841354" y="520093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5"/>
          <p:cNvSpPr/>
          <p:nvPr/>
        </p:nvSpPr>
        <p:spPr>
          <a:xfrm>
            <a:off x="4930354" y="4025172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4943674" y="4548972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5" name="CustomShape 17"/>
          <p:cNvSpPr/>
          <p:nvPr/>
        </p:nvSpPr>
        <p:spPr>
          <a:xfrm>
            <a:off x="4968154" y="5213892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6" name="CustomShape 18"/>
          <p:cNvSpPr/>
          <p:nvPr/>
        </p:nvSpPr>
        <p:spPr>
          <a:xfrm rot="16200000">
            <a:off x="1887390" y="2475726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47" name="CustomShape 19"/>
          <p:cNvSpPr/>
          <p:nvPr/>
        </p:nvSpPr>
        <p:spPr>
          <a:xfrm>
            <a:off x="3073474" y="5652732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48" name="CustomShape 20"/>
          <p:cNvSpPr/>
          <p:nvPr/>
        </p:nvSpPr>
        <p:spPr>
          <a:xfrm>
            <a:off x="3692314" y="5668572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9" name="CustomShape 21"/>
          <p:cNvSpPr/>
          <p:nvPr/>
        </p:nvSpPr>
        <p:spPr>
          <a:xfrm>
            <a:off x="3667114" y="4281852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0" name="CustomShape 22"/>
          <p:cNvSpPr/>
          <p:nvPr/>
        </p:nvSpPr>
        <p:spPr>
          <a:xfrm>
            <a:off x="3667114" y="4770372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1" name="CustomShape 23"/>
          <p:cNvSpPr/>
          <p:nvPr/>
        </p:nvSpPr>
        <p:spPr>
          <a:xfrm>
            <a:off x="3718234" y="5372652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2" name="CustomShape 24"/>
          <p:cNvSpPr/>
          <p:nvPr/>
        </p:nvSpPr>
        <p:spPr>
          <a:xfrm flipH="1" flipV="1">
            <a:off x="3152674" y="4280052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5"/>
          <p:cNvSpPr/>
          <p:nvPr/>
        </p:nvSpPr>
        <p:spPr>
          <a:xfrm>
            <a:off x="2027444" y="396728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 dirty="0">
              <a:latin typeface="Arial"/>
            </a:endParaRPr>
          </a:p>
        </p:txBody>
      </p:sp>
      <p:sp>
        <p:nvSpPr>
          <p:cNvPr id="254" name="CustomShape 26"/>
          <p:cNvSpPr/>
          <p:nvPr/>
        </p:nvSpPr>
        <p:spPr>
          <a:xfrm>
            <a:off x="4607434" y="4258092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5" name="CustomShape 27"/>
          <p:cNvSpPr/>
          <p:nvPr/>
        </p:nvSpPr>
        <p:spPr>
          <a:xfrm>
            <a:off x="4615354" y="4780452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6" name="CustomShape 28"/>
          <p:cNvSpPr/>
          <p:nvPr/>
        </p:nvSpPr>
        <p:spPr>
          <a:xfrm>
            <a:off x="4624354" y="5377332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7" name="CustomShape 29"/>
          <p:cNvSpPr/>
          <p:nvPr/>
        </p:nvSpPr>
        <p:spPr>
          <a:xfrm rot="16200000">
            <a:off x="1762110" y="1473846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58" name="CustomShape 30"/>
          <p:cNvSpPr/>
          <p:nvPr/>
        </p:nvSpPr>
        <p:spPr>
          <a:xfrm rot="16200000" flipH="1">
            <a:off x="2745514" y="4659852"/>
            <a:ext cx="992520" cy="292680"/>
          </a:xfrm>
          <a:prstGeom prst="bentConnector2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1"/>
          <p:cNvSpPr/>
          <p:nvPr/>
        </p:nvSpPr>
        <p:spPr>
          <a:xfrm>
            <a:off x="3298114" y="4917612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60" name="CustomShape 32"/>
          <p:cNvSpPr/>
          <p:nvPr/>
        </p:nvSpPr>
        <p:spPr>
          <a:xfrm>
            <a:off x="4604914" y="4939572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261" name="Group 33"/>
          <p:cNvGrpSpPr/>
          <p:nvPr/>
        </p:nvGrpSpPr>
        <p:grpSpPr>
          <a:xfrm>
            <a:off x="3378754" y="4164492"/>
            <a:ext cx="193680" cy="85320"/>
            <a:chOff x="4396680" y="3724560"/>
            <a:chExt cx="193680" cy="85320"/>
          </a:xfrm>
        </p:grpSpPr>
        <p:sp>
          <p:nvSpPr>
            <p:cNvPr id="262" name="CustomShape 34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5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6"/>
          <p:cNvGrpSpPr/>
          <p:nvPr/>
        </p:nvGrpSpPr>
        <p:grpSpPr>
          <a:xfrm>
            <a:off x="4238434" y="4166652"/>
            <a:ext cx="193680" cy="85320"/>
            <a:chOff x="5256360" y="3726720"/>
            <a:chExt cx="193680" cy="85320"/>
          </a:xfrm>
        </p:grpSpPr>
        <p:sp>
          <p:nvSpPr>
            <p:cNvPr id="265" name="CustomShape 37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38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39"/>
          <p:cNvGrpSpPr/>
          <p:nvPr/>
        </p:nvGrpSpPr>
        <p:grpSpPr>
          <a:xfrm>
            <a:off x="4242394" y="4638972"/>
            <a:ext cx="193680" cy="85320"/>
            <a:chOff x="5260320" y="4199040"/>
            <a:chExt cx="193680" cy="85320"/>
          </a:xfrm>
        </p:grpSpPr>
        <p:sp>
          <p:nvSpPr>
            <p:cNvPr id="268" name="CustomShape 40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1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2"/>
          <p:cNvGrpSpPr/>
          <p:nvPr/>
        </p:nvGrpSpPr>
        <p:grpSpPr>
          <a:xfrm>
            <a:off x="3389194" y="4652652"/>
            <a:ext cx="193680" cy="85320"/>
            <a:chOff x="4407120" y="4212720"/>
            <a:chExt cx="193680" cy="85320"/>
          </a:xfrm>
        </p:grpSpPr>
        <p:sp>
          <p:nvSpPr>
            <p:cNvPr id="271" name="CustomShape 43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4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5"/>
          <p:cNvGrpSpPr/>
          <p:nvPr/>
        </p:nvGrpSpPr>
        <p:grpSpPr>
          <a:xfrm>
            <a:off x="3389194" y="5259972"/>
            <a:ext cx="193680" cy="85320"/>
            <a:chOff x="4407120" y="4820040"/>
            <a:chExt cx="193680" cy="85320"/>
          </a:xfrm>
        </p:grpSpPr>
        <p:sp>
          <p:nvSpPr>
            <p:cNvPr id="274" name="CustomShape 46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47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6" name="Group 48"/>
          <p:cNvGrpSpPr/>
          <p:nvPr/>
        </p:nvGrpSpPr>
        <p:grpSpPr>
          <a:xfrm>
            <a:off x="4238434" y="5250612"/>
            <a:ext cx="193680" cy="85320"/>
            <a:chOff x="5256360" y="4810680"/>
            <a:chExt cx="193680" cy="85320"/>
          </a:xfrm>
        </p:grpSpPr>
        <p:sp>
          <p:nvSpPr>
            <p:cNvPr id="277" name="CustomShape 49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50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9" name="CustomShape 51"/>
          <p:cNvSpPr/>
          <p:nvPr/>
        </p:nvSpPr>
        <p:spPr>
          <a:xfrm>
            <a:off x="2235510" y="1928166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280" name="CustomShape 52"/>
          <p:cNvSpPr/>
          <p:nvPr/>
        </p:nvSpPr>
        <p:spPr>
          <a:xfrm>
            <a:off x="2682732" y="2786920"/>
            <a:ext cx="6357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r>
              <a:rPr lang="ca-ES" sz="110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, </a:t>
            </a:r>
            <a:r>
              <a:rPr lang="ca-ES" sz="1100" b="0" strike="noStrike" spc="-1" baseline="-25000" dirty="0" smtClean="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 dirty="0">
              <a:latin typeface="Arial"/>
            </a:endParaRPr>
          </a:p>
        </p:txBody>
      </p:sp>
      <p:sp>
        <p:nvSpPr>
          <p:cNvPr id="284" name="CustomShape 56"/>
          <p:cNvSpPr/>
          <p:nvPr/>
        </p:nvSpPr>
        <p:spPr>
          <a:xfrm>
            <a:off x="2251350" y="1408326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285" name="CustomShape 57"/>
          <p:cNvSpPr/>
          <p:nvPr/>
        </p:nvSpPr>
        <p:spPr>
          <a:xfrm>
            <a:off x="3820230" y="1410909"/>
            <a:ext cx="7322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symp</a:t>
            </a:r>
            <a:r>
              <a:rPr lang="ca-ES" sz="105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, 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88" name="CustomShape 60"/>
          <p:cNvSpPr/>
          <p:nvPr/>
        </p:nvSpPr>
        <p:spPr>
          <a:xfrm>
            <a:off x="3274058" y="2630012"/>
            <a:ext cx="62676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ca-ES" sz="105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lat, 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90" name="CustomShape 62"/>
          <p:cNvSpPr/>
          <p:nvPr/>
        </p:nvSpPr>
        <p:spPr>
          <a:xfrm>
            <a:off x="2748150" y="2029686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1" name="Group 63"/>
          <p:cNvGrpSpPr/>
          <p:nvPr/>
        </p:nvGrpSpPr>
        <p:grpSpPr>
          <a:xfrm>
            <a:off x="2747070" y="2213286"/>
            <a:ext cx="85320" cy="193680"/>
            <a:chOff x="4065120" y="2133720"/>
            <a:chExt cx="85320" cy="193680"/>
          </a:xfrm>
        </p:grpSpPr>
        <p:sp>
          <p:nvSpPr>
            <p:cNvPr id="292" name="CustomShape 64"/>
            <p:cNvSpPr/>
            <p:nvPr/>
          </p:nvSpPr>
          <p:spPr>
            <a:xfrm>
              <a:off x="4065120" y="213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65"/>
            <p:cNvSpPr/>
            <p:nvPr/>
          </p:nvSpPr>
          <p:spPr>
            <a:xfrm>
              <a:off x="4074480" y="21337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4" name="Group 66"/>
          <p:cNvGrpSpPr/>
          <p:nvPr/>
        </p:nvGrpSpPr>
        <p:grpSpPr>
          <a:xfrm>
            <a:off x="2749590" y="1677966"/>
            <a:ext cx="85320" cy="193680"/>
            <a:chOff x="4067640" y="1598400"/>
            <a:chExt cx="85320" cy="193680"/>
          </a:xfrm>
        </p:grpSpPr>
        <p:sp>
          <p:nvSpPr>
            <p:cNvPr id="295" name="CustomShape 67"/>
            <p:cNvSpPr/>
            <p:nvPr/>
          </p:nvSpPr>
          <p:spPr>
            <a:xfrm>
              <a:off x="4067640" y="16038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CustomShape 68"/>
            <p:cNvSpPr/>
            <p:nvPr/>
          </p:nvSpPr>
          <p:spPr>
            <a:xfrm>
              <a:off x="4077000" y="159840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7" name="CustomShape 69"/>
          <p:cNvSpPr/>
          <p:nvPr/>
        </p:nvSpPr>
        <p:spPr>
          <a:xfrm>
            <a:off x="2747070" y="1478526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1"/>
          <p:cNvSpPr/>
          <p:nvPr/>
        </p:nvSpPr>
        <p:spPr>
          <a:xfrm>
            <a:off x="3111634" y="3275482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300" name="CustomShape 72"/>
          <p:cNvSpPr/>
          <p:nvPr/>
        </p:nvSpPr>
        <p:spPr>
          <a:xfrm>
            <a:off x="2752981" y="2362662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301" name="CustomShape 73"/>
          <p:cNvSpPr/>
          <p:nvPr/>
        </p:nvSpPr>
        <p:spPr>
          <a:xfrm>
            <a:off x="2869470" y="1523949"/>
            <a:ext cx="93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74"/>
          <p:cNvSpPr/>
          <p:nvPr/>
        </p:nvSpPr>
        <p:spPr>
          <a:xfrm>
            <a:off x="3074670" y="1248909"/>
            <a:ext cx="62676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77" name="CustomShape 72"/>
          <p:cNvSpPr/>
          <p:nvPr/>
        </p:nvSpPr>
        <p:spPr>
          <a:xfrm>
            <a:off x="2667150" y="969666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leaf,out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2718357" y="411733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" name="Group 53"/>
          <p:cNvGrpSpPr/>
          <p:nvPr/>
        </p:nvGrpSpPr>
        <p:grpSpPr>
          <a:xfrm>
            <a:off x="2750757" y="3689675"/>
            <a:ext cx="85320" cy="193680"/>
            <a:chOff x="4064760" y="3254760"/>
            <a:chExt cx="85320" cy="193680"/>
          </a:xfrm>
        </p:grpSpPr>
        <p:sp>
          <p:nvSpPr>
            <p:cNvPr id="82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CustomShape 14"/>
          <p:cNvSpPr/>
          <p:nvPr/>
        </p:nvSpPr>
        <p:spPr>
          <a:xfrm>
            <a:off x="2744388" y="5120543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5"/>
          <p:cNvSpPr/>
          <p:nvPr/>
        </p:nvSpPr>
        <p:spPr>
          <a:xfrm>
            <a:off x="2041488" y="5004895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 dirty="0" smtClean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i="1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lang="ca-ES" sz="1200" b="0" strike="noStrike" spc="-1" dirty="0">
              <a:latin typeface="Arial"/>
            </a:endParaRPr>
          </a:p>
        </p:txBody>
      </p:sp>
      <p:grpSp>
        <p:nvGrpSpPr>
          <p:cNvPr id="87" name="Group 53"/>
          <p:cNvGrpSpPr/>
          <p:nvPr/>
        </p:nvGrpSpPr>
        <p:grpSpPr>
          <a:xfrm>
            <a:off x="2773522" y="4609632"/>
            <a:ext cx="85320" cy="193680"/>
            <a:chOff x="4064760" y="3254760"/>
            <a:chExt cx="85320" cy="193680"/>
          </a:xfrm>
        </p:grpSpPr>
        <p:sp>
          <p:nvSpPr>
            <p:cNvPr id="88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0" name="CustomShape 3"/>
          <p:cNvSpPr/>
          <p:nvPr/>
        </p:nvSpPr>
        <p:spPr>
          <a:xfrm>
            <a:off x="3841354" y="2660196"/>
            <a:ext cx="711116" cy="539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" name="Conector recto de flecha 2"/>
          <p:cNvCxnSpPr>
            <a:stCxn id="90" idx="1"/>
            <a:endCxn id="231" idx="3"/>
          </p:cNvCxnSpPr>
          <p:nvPr/>
        </p:nvCxnSpPr>
        <p:spPr>
          <a:xfrm flipH="1">
            <a:off x="3240158" y="2929773"/>
            <a:ext cx="6011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stomShape 52"/>
          <p:cNvSpPr/>
          <p:nvPr/>
        </p:nvSpPr>
        <p:spPr>
          <a:xfrm>
            <a:off x="3844369" y="2786072"/>
            <a:ext cx="6357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symp</a:t>
            </a:r>
            <a:r>
              <a:rPr lang="ca-ES" sz="1100" b="0" i="1" strike="noStrike" spc="-1" baseline="-25000" dirty="0" smtClean="0">
                <a:solidFill>
                  <a:srgbClr val="000000"/>
                </a:solidFill>
                <a:latin typeface="Times New Roman"/>
                <a:ea typeface="MS Mincho"/>
              </a:rPr>
              <a:t>,</a:t>
            </a:r>
            <a:r>
              <a:rPr lang="ca-ES" sz="1100" b="0" i="1" strike="noStrike" spc="-1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ca-ES" sz="110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lang="ca-ES" sz="1100" b="0" strike="noStrike" spc="-1" dirty="0">
              <a:latin typeface="Arial"/>
            </a:endParaRPr>
          </a:p>
        </p:txBody>
      </p:sp>
      <p:sp>
        <p:nvSpPr>
          <p:cNvPr id="96" name="CustomShape 18"/>
          <p:cNvSpPr/>
          <p:nvPr/>
        </p:nvSpPr>
        <p:spPr>
          <a:xfrm rot="16200000">
            <a:off x="1765009" y="4414161"/>
            <a:ext cx="688404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 smtClean="0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 dirty="0">
              <a:latin typeface="Arial"/>
            </a:endParaRPr>
          </a:p>
        </p:txBody>
      </p:sp>
      <p:cxnSp>
        <p:nvCxnSpPr>
          <p:cNvPr id="97" name="Conector recto de flecha 96"/>
          <p:cNvCxnSpPr/>
          <p:nvPr/>
        </p:nvCxnSpPr>
        <p:spPr>
          <a:xfrm flipH="1" flipV="1">
            <a:off x="3097746" y="3191702"/>
            <a:ext cx="7099" cy="91303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53"/>
          <p:cNvGrpSpPr/>
          <p:nvPr/>
        </p:nvGrpSpPr>
        <p:grpSpPr>
          <a:xfrm>
            <a:off x="3046834" y="3686066"/>
            <a:ext cx="85320" cy="193680"/>
            <a:chOff x="4064760" y="3254760"/>
            <a:chExt cx="85320" cy="193680"/>
          </a:xfrm>
        </p:grpSpPr>
        <p:sp>
          <p:nvSpPr>
            <p:cNvPr id="282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Picture 2"/>
          <p:cNvPicPr/>
          <p:nvPr/>
        </p:nvPicPr>
        <p:blipFill>
          <a:blip r:embed="rId2"/>
          <a:stretch/>
        </p:blipFill>
        <p:spPr>
          <a:xfrm>
            <a:off x="160966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939006" y="936000"/>
            <a:ext cx="3627720" cy="455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727484" y="1324316"/>
            <a:ext cx="45719" cy="400999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rgbClr val="C00000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5574636" y="2660196"/>
            <a:ext cx="607057" cy="539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5955969" y="410509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6"/>
          <p:cNvSpPr/>
          <p:nvPr/>
        </p:nvSpPr>
        <p:spPr>
          <a:xfrm>
            <a:off x="7555449" y="410509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7"/>
          <p:cNvSpPr/>
          <p:nvPr/>
        </p:nvSpPr>
        <p:spPr>
          <a:xfrm flipH="1">
            <a:off x="6118689" y="4207692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6762729" y="411517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9"/>
          <p:cNvSpPr/>
          <p:nvPr/>
        </p:nvSpPr>
        <p:spPr>
          <a:xfrm>
            <a:off x="7575609" y="457849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0"/>
          <p:cNvSpPr/>
          <p:nvPr/>
        </p:nvSpPr>
        <p:spPr>
          <a:xfrm flipH="1">
            <a:off x="6429369" y="4680732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6782889" y="458821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2"/>
          <p:cNvSpPr/>
          <p:nvPr/>
        </p:nvSpPr>
        <p:spPr>
          <a:xfrm>
            <a:off x="7575609" y="519121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3"/>
          <p:cNvSpPr/>
          <p:nvPr/>
        </p:nvSpPr>
        <p:spPr>
          <a:xfrm flipH="1">
            <a:off x="6428289" y="5293452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4"/>
          <p:cNvSpPr/>
          <p:nvPr/>
        </p:nvSpPr>
        <p:spPr>
          <a:xfrm>
            <a:off x="6782889" y="5200932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5"/>
          <p:cNvSpPr/>
          <p:nvPr/>
        </p:nvSpPr>
        <p:spPr>
          <a:xfrm>
            <a:off x="7871889" y="4025172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7885209" y="4548972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5" name="CustomShape 17"/>
          <p:cNvSpPr/>
          <p:nvPr/>
        </p:nvSpPr>
        <p:spPr>
          <a:xfrm>
            <a:off x="7909689" y="5213892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6" name="CustomShape 18"/>
          <p:cNvSpPr/>
          <p:nvPr/>
        </p:nvSpPr>
        <p:spPr>
          <a:xfrm rot="16200000">
            <a:off x="1887390" y="2475726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47" name="CustomShape 19"/>
          <p:cNvSpPr/>
          <p:nvPr/>
        </p:nvSpPr>
        <p:spPr>
          <a:xfrm>
            <a:off x="6015009" y="5652732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48" name="CustomShape 20"/>
          <p:cNvSpPr/>
          <p:nvPr/>
        </p:nvSpPr>
        <p:spPr>
          <a:xfrm>
            <a:off x="6633849" y="5668572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49" name="CustomShape 21"/>
          <p:cNvSpPr/>
          <p:nvPr/>
        </p:nvSpPr>
        <p:spPr>
          <a:xfrm>
            <a:off x="6608649" y="4281852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0" name="CustomShape 22"/>
          <p:cNvSpPr/>
          <p:nvPr/>
        </p:nvSpPr>
        <p:spPr>
          <a:xfrm>
            <a:off x="6608649" y="4770372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1" name="CustomShape 23"/>
          <p:cNvSpPr/>
          <p:nvPr/>
        </p:nvSpPr>
        <p:spPr>
          <a:xfrm>
            <a:off x="6659769" y="5372652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2" name="CustomShape 24"/>
          <p:cNvSpPr/>
          <p:nvPr/>
        </p:nvSpPr>
        <p:spPr>
          <a:xfrm flipH="1" flipV="1">
            <a:off x="6094209" y="4280052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5"/>
          <p:cNvSpPr/>
          <p:nvPr/>
        </p:nvSpPr>
        <p:spPr>
          <a:xfrm>
            <a:off x="4968979" y="396728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 dirty="0">
              <a:latin typeface="Arial"/>
            </a:endParaRPr>
          </a:p>
        </p:txBody>
      </p:sp>
      <p:sp>
        <p:nvSpPr>
          <p:cNvPr id="254" name="CustomShape 26"/>
          <p:cNvSpPr/>
          <p:nvPr/>
        </p:nvSpPr>
        <p:spPr>
          <a:xfrm>
            <a:off x="7548969" y="4258092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5" name="CustomShape 27"/>
          <p:cNvSpPr/>
          <p:nvPr/>
        </p:nvSpPr>
        <p:spPr>
          <a:xfrm>
            <a:off x="7556889" y="4780452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6" name="CustomShape 28"/>
          <p:cNvSpPr/>
          <p:nvPr/>
        </p:nvSpPr>
        <p:spPr>
          <a:xfrm>
            <a:off x="7565889" y="5377332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257" name="CustomShape 29"/>
          <p:cNvSpPr/>
          <p:nvPr/>
        </p:nvSpPr>
        <p:spPr>
          <a:xfrm rot="16200000">
            <a:off x="1762110" y="1473846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58" name="CustomShape 30"/>
          <p:cNvSpPr/>
          <p:nvPr/>
        </p:nvSpPr>
        <p:spPr>
          <a:xfrm rot="16200000" flipH="1">
            <a:off x="5687049" y="4659852"/>
            <a:ext cx="992520" cy="292680"/>
          </a:xfrm>
          <a:prstGeom prst="bentConnector2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1"/>
          <p:cNvSpPr/>
          <p:nvPr/>
        </p:nvSpPr>
        <p:spPr>
          <a:xfrm>
            <a:off x="6239649" y="4917612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260" name="CustomShape 32"/>
          <p:cNvSpPr/>
          <p:nvPr/>
        </p:nvSpPr>
        <p:spPr>
          <a:xfrm>
            <a:off x="7546449" y="4939572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261" name="Group 33"/>
          <p:cNvGrpSpPr/>
          <p:nvPr/>
        </p:nvGrpSpPr>
        <p:grpSpPr>
          <a:xfrm>
            <a:off x="6320289" y="4164492"/>
            <a:ext cx="193680" cy="85320"/>
            <a:chOff x="4396680" y="3724560"/>
            <a:chExt cx="193680" cy="85320"/>
          </a:xfrm>
        </p:grpSpPr>
        <p:sp>
          <p:nvSpPr>
            <p:cNvPr id="262" name="CustomShape 34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5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6"/>
          <p:cNvGrpSpPr/>
          <p:nvPr/>
        </p:nvGrpSpPr>
        <p:grpSpPr>
          <a:xfrm>
            <a:off x="7179969" y="4166652"/>
            <a:ext cx="193680" cy="85320"/>
            <a:chOff x="5256360" y="3726720"/>
            <a:chExt cx="193680" cy="85320"/>
          </a:xfrm>
        </p:grpSpPr>
        <p:sp>
          <p:nvSpPr>
            <p:cNvPr id="265" name="CustomShape 37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38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39"/>
          <p:cNvGrpSpPr/>
          <p:nvPr/>
        </p:nvGrpSpPr>
        <p:grpSpPr>
          <a:xfrm>
            <a:off x="7183929" y="4638972"/>
            <a:ext cx="193680" cy="85320"/>
            <a:chOff x="5260320" y="4199040"/>
            <a:chExt cx="193680" cy="85320"/>
          </a:xfrm>
        </p:grpSpPr>
        <p:sp>
          <p:nvSpPr>
            <p:cNvPr id="268" name="CustomShape 40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1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2"/>
          <p:cNvGrpSpPr/>
          <p:nvPr/>
        </p:nvGrpSpPr>
        <p:grpSpPr>
          <a:xfrm>
            <a:off x="6330729" y="4652652"/>
            <a:ext cx="193680" cy="85320"/>
            <a:chOff x="4407120" y="4212720"/>
            <a:chExt cx="193680" cy="85320"/>
          </a:xfrm>
        </p:grpSpPr>
        <p:sp>
          <p:nvSpPr>
            <p:cNvPr id="271" name="CustomShape 43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4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5"/>
          <p:cNvGrpSpPr/>
          <p:nvPr/>
        </p:nvGrpSpPr>
        <p:grpSpPr>
          <a:xfrm>
            <a:off x="6330729" y="5259972"/>
            <a:ext cx="193680" cy="85320"/>
            <a:chOff x="4407120" y="4820040"/>
            <a:chExt cx="193680" cy="85320"/>
          </a:xfrm>
        </p:grpSpPr>
        <p:sp>
          <p:nvSpPr>
            <p:cNvPr id="274" name="CustomShape 46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47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6" name="Group 48"/>
          <p:cNvGrpSpPr/>
          <p:nvPr/>
        </p:nvGrpSpPr>
        <p:grpSpPr>
          <a:xfrm>
            <a:off x="7179969" y="5250612"/>
            <a:ext cx="193680" cy="85320"/>
            <a:chOff x="5256360" y="4810680"/>
            <a:chExt cx="193680" cy="85320"/>
          </a:xfrm>
        </p:grpSpPr>
        <p:sp>
          <p:nvSpPr>
            <p:cNvPr id="277" name="CustomShape 49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50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9" name="CustomShape 51"/>
          <p:cNvSpPr/>
          <p:nvPr/>
        </p:nvSpPr>
        <p:spPr>
          <a:xfrm>
            <a:off x="5177045" y="1928166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280" name="CustomShape 52"/>
          <p:cNvSpPr/>
          <p:nvPr/>
        </p:nvSpPr>
        <p:spPr>
          <a:xfrm>
            <a:off x="5624267" y="2786920"/>
            <a:ext cx="6357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r>
              <a:rPr lang="ca-ES" sz="110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, </a:t>
            </a:r>
            <a:r>
              <a:rPr lang="ca-ES" sz="1100" b="0" strike="noStrike" spc="-1" baseline="-25000" dirty="0" smtClean="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 dirty="0">
              <a:latin typeface="Arial"/>
            </a:endParaRPr>
          </a:p>
        </p:txBody>
      </p:sp>
      <p:sp>
        <p:nvSpPr>
          <p:cNvPr id="284" name="CustomShape 56"/>
          <p:cNvSpPr/>
          <p:nvPr/>
        </p:nvSpPr>
        <p:spPr>
          <a:xfrm>
            <a:off x="5192885" y="1408326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285" name="CustomShape 57"/>
          <p:cNvSpPr/>
          <p:nvPr/>
        </p:nvSpPr>
        <p:spPr>
          <a:xfrm>
            <a:off x="6761765" y="1410909"/>
            <a:ext cx="7322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symp</a:t>
            </a:r>
            <a:r>
              <a:rPr lang="ca-ES" sz="105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, 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88" name="CustomShape 60"/>
          <p:cNvSpPr/>
          <p:nvPr/>
        </p:nvSpPr>
        <p:spPr>
          <a:xfrm>
            <a:off x="6215593" y="2630012"/>
            <a:ext cx="62676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ca-ES" sz="105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lat, 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290" name="CustomShape 62"/>
          <p:cNvSpPr/>
          <p:nvPr/>
        </p:nvSpPr>
        <p:spPr>
          <a:xfrm>
            <a:off x="5689685" y="2029686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1" name="Group 63"/>
          <p:cNvGrpSpPr/>
          <p:nvPr/>
        </p:nvGrpSpPr>
        <p:grpSpPr>
          <a:xfrm>
            <a:off x="5688605" y="2213286"/>
            <a:ext cx="85320" cy="193680"/>
            <a:chOff x="4065120" y="2133720"/>
            <a:chExt cx="85320" cy="193680"/>
          </a:xfrm>
        </p:grpSpPr>
        <p:sp>
          <p:nvSpPr>
            <p:cNvPr id="292" name="CustomShape 64"/>
            <p:cNvSpPr/>
            <p:nvPr/>
          </p:nvSpPr>
          <p:spPr>
            <a:xfrm>
              <a:off x="4065120" y="213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65"/>
            <p:cNvSpPr/>
            <p:nvPr/>
          </p:nvSpPr>
          <p:spPr>
            <a:xfrm>
              <a:off x="4074480" y="21337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4" name="Group 66"/>
          <p:cNvGrpSpPr/>
          <p:nvPr/>
        </p:nvGrpSpPr>
        <p:grpSpPr>
          <a:xfrm>
            <a:off x="5691125" y="1677966"/>
            <a:ext cx="85320" cy="193680"/>
            <a:chOff x="4067640" y="1598400"/>
            <a:chExt cx="85320" cy="193680"/>
          </a:xfrm>
        </p:grpSpPr>
        <p:sp>
          <p:nvSpPr>
            <p:cNvPr id="295" name="CustomShape 67"/>
            <p:cNvSpPr/>
            <p:nvPr/>
          </p:nvSpPr>
          <p:spPr>
            <a:xfrm>
              <a:off x="4067640" y="16038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CustomShape 68"/>
            <p:cNvSpPr/>
            <p:nvPr/>
          </p:nvSpPr>
          <p:spPr>
            <a:xfrm>
              <a:off x="4077000" y="159840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7" name="CustomShape 69"/>
          <p:cNvSpPr/>
          <p:nvPr/>
        </p:nvSpPr>
        <p:spPr>
          <a:xfrm>
            <a:off x="5688605" y="1478526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1"/>
          <p:cNvSpPr/>
          <p:nvPr/>
        </p:nvSpPr>
        <p:spPr>
          <a:xfrm>
            <a:off x="6053169" y="3275482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300" name="CustomShape 72"/>
          <p:cNvSpPr/>
          <p:nvPr/>
        </p:nvSpPr>
        <p:spPr>
          <a:xfrm>
            <a:off x="5694516" y="2362662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301" name="CustomShape 73"/>
          <p:cNvSpPr/>
          <p:nvPr/>
        </p:nvSpPr>
        <p:spPr>
          <a:xfrm>
            <a:off x="5811005" y="1523949"/>
            <a:ext cx="93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74"/>
          <p:cNvSpPr/>
          <p:nvPr/>
        </p:nvSpPr>
        <p:spPr>
          <a:xfrm>
            <a:off x="6016205" y="1248909"/>
            <a:ext cx="62676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77" name="CustomShape 72"/>
          <p:cNvSpPr/>
          <p:nvPr/>
        </p:nvSpPr>
        <p:spPr>
          <a:xfrm>
            <a:off x="5534639" y="995956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050" b="0" strike="noStrike" spc="-1" dirty="0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659892" y="411733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" name="Group 53"/>
          <p:cNvGrpSpPr/>
          <p:nvPr/>
        </p:nvGrpSpPr>
        <p:grpSpPr>
          <a:xfrm>
            <a:off x="5692292" y="3689675"/>
            <a:ext cx="85320" cy="193680"/>
            <a:chOff x="4064760" y="3254760"/>
            <a:chExt cx="85320" cy="193680"/>
          </a:xfrm>
        </p:grpSpPr>
        <p:sp>
          <p:nvSpPr>
            <p:cNvPr id="82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CustomShape 14"/>
          <p:cNvSpPr/>
          <p:nvPr/>
        </p:nvSpPr>
        <p:spPr>
          <a:xfrm>
            <a:off x="5685923" y="5120543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5"/>
          <p:cNvSpPr/>
          <p:nvPr/>
        </p:nvSpPr>
        <p:spPr>
          <a:xfrm>
            <a:off x="4983023" y="5004895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 dirty="0" smtClean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i="1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lang="ca-ES" sz="1200" b="0" strike="noStrike" spc="-1" dirty="0">
              <a:latin typeface="Arial"/>
            </a:endParaRPr>
          </a:p>
        </p:txBody>
      </p:sp>
      <p:grpSp>
        <p:nvGrpSpPr>
          <p:cNvPr id="87" name="Group 53"/>
          <p:cNvGrpSpPr/>
          <p:nvPr/>
        </p:nvGrpSpPr>
        <p:grpSpPr>
          <a:xfrm>
            <a:off x="5715057" y="4609632"/>
            <a:ext cx="85320" cy="193680"/>
            <a:chOff x="4064760" y="3254760"/>
            <a:chExt cx="85320" cy="193680"/>
          </a:xfrm>
        </p:grpSpPr>
        <p:sp>
          <p:nvSpPr>
            <p:cNvPr id="88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0" name="CustomShape 3"/>
          <p:cNvSpPr/>
          <p:nvPr/>
        </p:nvSpPr>
        <p:spPr>
          <a:xfrm>
            <a:off x="6782889" y="2660196"/>
            <a:ext cx="711116" cy="539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" name="Conector recto de flecha 2"/>
          <p:cNvCxnSpPr>
            <a:stCxn id="90" idx="1"/>
            <a:endCxn id="231" idx="3"/>
          </p:cNvCxnSpPr>
          <p:nvPr/>
        </p:nvCxnSpPr>
        <p:spPr>
          <a:xfrm flipH="1">
            <a:off x="6181693" y="2929773"/>
            <a:ext cx="6011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stomShape 52"/>
          <p:cNvSpPr/>
          <p:nvPr/>
        </p:nvSpPr>
        <p:spPr>
          <a:xfrm>
            <a:off x="6785904" y="2786072"/>
            <a:ext cx="6357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symp</a:t>
            </a:r>
            <a:r>
              <a:rPr lang="ca-ES" sz="1100" b="0" i="1" strike="noStrike" spc="-1" baseline="-25000" dirty="0" smtClean="0">
                <a:solidFill>
                  <a:srgbClr val="000000"/>
                </a:solidFill>
                <a:latin typeface="Times New Roman"/>
                <a:ea typeface="MS Mincho"/>
              </a:rPr>
              <a:t>,</a:t>
            </a:r>
            <a:r>
              <a:rPr lang="ca-ES" sz="1100" b="0" i="1" strike="noStrike" spc="-1" dirty="0" smtClean="0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ca-ES" sz="110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lang="ca-ES" sz="1100" b="0" strike="noStrike" spc="-1" dirty="0">
              <a:latin typeface="Arial"/>
            </a:endParaRPr>
          </a:p>
        </p:txBody>
      </p:sp>
      <p:sp>
        <p:nvSpPr>
          <p:cNvPr id="96" name="CustomShape 18"/>
          <p:cNvSpPr/>
          <p:nvPr/>
        </p:nvSpPr>
        <p:spPr>
          <a:xfrm rot="16200000">
            <a:off x="1765009" y="4414161"/>
            <a:ext cx="688404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 dirty="0" err="1" smtClean="0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 dirty="0">
              <a:latin typeface="Arial"/>
            </a:endParaRPr>
          </a:p>
        </p:txBody>
      </p:sp>
      <p:cxnSp>
        <p:nvCxnSpPr>
          <p:cNvPr id="97" name="Conector recto de flecha 96"/>
          <p:cNvCxnSpPr/>
          <p:nvPr/>
        </p:nvCxnSpPr>
        <p:spPr>
          <a:xfrm flipH="1" flipV="1">
            <a:off x="6039281" y="3191702"/>
            <a:ext cx="7099" cy="91303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53"/>
          <p:cNvGrpSpPr/>
          <p:nvPr/>
        </p:nvGrpSpPr>
        <p:grpSpPr>
          <a:xfrm>
            <a:off x="5988369" y="3686066"/>
            <a:ext cx="85320" cy="193680"/>
            <a:chOff x="4064760" y="3254760"/>
            <a:chExt cx="85320" cy="193680"/>
          </a:xfrm>
        </p:grpSpPr>
        <p:sp>
          <p:nvSpPr>
            <p:cNvPr id="282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CustomShape 3"/>
          <p:cNvSpPr/>
          <p:nvPr/>
        </p:nvSpPr>
        <p:spPr>
          <a:xfrm>
            <a:off x="2860671" y="1312425"/>
            <a:ext cx="45719" cy="292814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2824672" y="403609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4424152" y="403609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 flipH="1">
            <a:off x="2987392" y="4138694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3631432" y="404617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4444312" y="450949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9"/>
          <p:cNvSpPr/>
          <p:nvPr/>
        </p:nvSpPr>
        <p:spPr>
          <a:xfrm flipH="1">
            <a:off x="3298072" y="4611734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0"/>
          <p:cNvSpPr/>
          <p:nvPr/>
        </p:nvSpPr>
        <p:spPr>
          <a:xfrm>
            <a:off x="3651592" y="451921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1"/>
          <p:cNvSpPr/>
          <p:nvPr/>
        </p:nvSpPr>
        <p:spPr>
          <a:xfrm>
            <a:off x="4444312" y="512221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2"/>
          <p:cNvSpPr/>
          <p:nvPr/>
        </p:nvSpPr>
        <p:spPr>
          <a:xfrm flipH="1">
            <a:off x="3296992" y="5224454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3"/>
          <p:cNvSpPr/>
          <p:nvPr/>
        </p:nvSpPr>
        <p:spPr>
          <a:xfrm>
            <a:off x="3651592" y="5131934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8"/>
          <p:cNvSpPr/>
          <p:nvPr/>
        </p:nvSpPr>
        <p:spPr>
          <a:xfrm>
            <a:off x="2883712" y="5583734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502552" y="5599574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3477352" y="4212854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3477352" y="4701374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3528472" y="5303654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 flipH="1" flipV="1">
            <a:off x="2962912" y="4211054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4"/>
          <p:cNvSpPr/>
          <p:nvPr/>
        </p:nvSpPr>
        <p:spPr>
          <a:xfrm>
            <a:off x="2186032" y="3942854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2" name="CustomShape 25"/>
          <p:cNvSpPr/>
          <p:nvPr/>
        </p:nvSpPr>
        <p:spPr>
          <a:xfrm>
            <a:off x="4417672" y="4189094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3" name="CustomShape 26"/>
          <p:cNvSpPr/>
          <p:nvPr/>
        </p:nvSpPr>
        <p:spPr>
          <a:xfrm>
            <a:off x="4425592" y="4711454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4" name="CustomShape 27"/>
          <p:cNvSpPr/>
          <p:nvPr/>
        </p:nvSpPr>
        <p:spPr>
          <a:xfrm>
            <a:off x="4434592" y="5308334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115" name="CustomShape 29"/>
          <p:cNvSpPr/>
          <p:nvPr/>
        </p:nvSpPr>
        <p:spPr>
          <a:xfrm rot="16200000" flipH="1">
            <a:off x="2555752" y="4590854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0"/>
          <p:cNvSpPr/>
          <p:nvPr/>
        </p:nvSpPr>
        <p:spPr>
          <a:xfrm>
            <a:off x="3108352" y="4848614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117" name="CustomShape 31"/>
          <p:cNvSpPr/>
          <p:nvPr/>
        </p:nvSpPr>
        <p:spPr>
          <a:xfrm>
            <a:off x="4415152" y="4870574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118" name="Group 32"/>
          <p:cNvGrpSpPr/>
          <p:nvPr/>
        </p:nvGrpSpPr>
        <p:grpSpPr>
          <a:xfrm>
            <a:off x="3188992" y="4095494"/>
            <a:ext cx="193680" cy="85320"/>
            <a:chOff x="4396680" y="3724560"/>
            <a:chExt cx="193680" cy="85320"/>
          </a:xfrm>
        </p:grpSpPr>
        <p:sp>
          <p:nvSpPr>
            <p:cNvPr id="119" name="CustomShape 33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34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1" name="Group 35"/>
          <p:cNvGrpSpPr/>
          <p:nvPr/>
        </p:nvGrpSpPr>
        <p:grpSpPr>
          <a:xfrm>
            <a:off x="4048672" y="4097654"/>
            <a:ext cx="193680" cy="85320"/>
            <a:chOff x="5256360" y="3726720"/>
            <a:chExt cx="193680" cy="85320"/>
          </a:xfrm>
        </p:grpSpPr>
        <p:sp>
          <p:nvSpPr>
            <p:cNvPr id="122" name="CustomShape 36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37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4" name="Group 38"/>
          <p:cNvGrpSpPr/>
          <p:nvPr/>
        </p:nvGrpSpPr>
        <p:grpSpPr>
          <a:xfrm>
            <a:off x="4052632" y="4569974"/>
            <a:ext cx="193680" cy="85320"/>
            <a:chOff x="5260320" y="4199040"/>
            <a:chExt cx="193680" cy="85320"/>
          </a:xfrm>
        </p:grpSpPr>
        <p:sp>
          <p:nvSpPr>
            <p:cNvPr id="125" name="CustomShape 39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40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7" name="Group 41"/>
          <p:cNvGrpSpPr/>
          <p:nvPr/>
        </p:nvGrpSpPr>
        <p:grpSpPr>
          <a:xfrm>
            <a:off x="3199432" y="4583654"/>
            <a:ext cx="193680" cy="85320"/>
            <a:chOff x="4407120" y="4212720"/>
            <a:chExt cx="193680" cy="85320"/>
          </a:xfrm>
        </p:grpSpPr>
        <p:sp>
          <p:nvSpPr>
            <p:cNvPr id="128" name="CustomShape 42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3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0" name="Group 44"/>
          <p:cNvGrpSpPr/>
          <p:nvPr/>
        </p:nvGrpSpPr>
        <p:grpSpPr>
          <a:xfrm>
            <a:off x="3199432" y="5190974"/>
            <a:ext cx="193680" cy="85320"/>
            <a:chOff x="4407120" y="4820040"/>
            <a:chExt cx="193680" cy="85320"/>
          </a:xfrm>
        </p:grpSpPr>
        <p:sp>
          <p:nvSpPr>
            <p:cNvPr id="131" name="CustomShape 45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46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3" name="Group 47"/>
          <p:cNvGrpSpPr/>
          <p:nvPr/>
        </p:nvGrpSpPr>
        <p:grpSpPr>
          <a:xfrm>
            <a:off x="4048672" y="5181614"/>
            <a:ext cx="193680" cy="85320"/>
            <a:chOff x="5256360" y="4810680"/>
            <a:chExt cx="193680" cy="85320"/>
          </a:xfrm>
        </p:grpSpPr>
        <p:sp>
          <p:nvSpPr>
            <p:cNvPr id="134" name="CustomShape 48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49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7" name="CustomShape 51"/>
          <p:cNvSpPr/>
          <p:nvPr/>
        </p:nvSpPr>
        <p:spPr>
          <a:xfrm>
            <a:off x="2849886" y="2150984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2"/>
          <p:cNvSpPr/>
          <p:nvPr/>
        </p:nvSpPr>
        <p:spPr>
          <a:xfrm>
            <a:off x="2337246" y="2090144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139" name="CustomShape 53"/>
          <p:cNvSpPr/>
          <p:nvPr/>
        </p:nvSpPr>
        <p:spPr>
          <a:xfrm>
            <a:off x="2344792" y="2802396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>
              <a:latin typeface="Arial"/>
            </a:endParaRPr>
          </a:p>
        </p:txBody>
      </p:sp>
      <p:grpSp>
        <p:nvGrpSpPr>
          <p:cNvPr id="140" name="Group 54"/>
          <p:cNvGrpSpPr/>
          <p:nvPr/>
        </p:nvGrpSpPr>
        <p:grpSpPr>
          <a:xfrm>
            <a:off x="2847380" y="2460617"/>
            <a:ext cx="85320" cy="193680"/>
            <a:chOff x="4072320" y="2244960"/>
            <a:chExt cx="85320" cy="193680"/>
          </a:xfrm>
        </p:grpSpPr>
        <p:sp>
          <p:nvSpPr>
            <p:cNvPr id="141" name="CustomShape 55"/>
            <p:cNvSpPr/>
            <p:nvPr/>
          </p:nvSpPr>
          <p:spPr>
            <a:xfrm>
              <a:off x="4072320" y="22503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56"/>
            <p:cNvSpPr/>
            <p:nvPr/>
          </p:nvSpPr>
          <p:spPr>
            <a:xfrm>
              <a:off x="4081680" y="22449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3" name="CustomShape 57"/>
          <p:cNvSpPr/>
          <p:nvPr/>
        </p:nvSpPr>
        <p:spPr>
          <a:xfrm>
            <a:off x="2858512" y="2884476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" name="Group 58"/>
          <p:cNvGrpSpPr/>
          <p:nvPr/>
        </p:nvGrpSpPr>
        <p:grpSpPr>
          <a:xfrm>
            <a:off x="2864632" y="3494294"/>
            <a:ext cx="85320" cy="193680"/>
            <a:chOff x="4072320" y="3123360"/>
            <a:chExt cx="85320" cy="193680"/>
          </a:xfrm>
        </p:grpSpPr>
        <p:sp>
          <p:nvSpPr>
            <p:cNvPr id="145" name="CustomShape 59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ustomShape 61"/>
          <p:cNvSpPr/>
          <p:nvPr/>
        </p:nvSpPr>
        <p:spPr>
          <a:xfrm>
            <a:off x="2353385" y="1477174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 dirty="0">
              <a:latin typeface="Arial"/>
            </a:endParaRPr>
          </a:p>
        </p:txBody>
      </p:sp>
      <p:grpSp>
        <p:nvGrpSpPr>
          <p:cNvPr id="148" name="Group 62"/>
          <p:cNvGrpSpPr/>
          <p:nvPr/>
        </p:nvGrpSpPr>
        <p:grpSpPr>
          <a:xfrm>
            <a:off x="2826143" y="1781539"/>
            <a:ext cx="85320" cy="193680"/>
            <a:chOff x="4067640" y="1583640"/>
            <a:chExt cx="85320" cy="193680"/>
          </a:xfrm>
        </p:grpSpPr>
        <p:sp>
          <p:nvSpPr>
            <p:cNvPr id="149" name="CustomShape 63"/>
            <p:cNvSpPr/>
            <p:nvPr/>
          </p:nvSpPr>
          <p:spPr>
            <a:xfrm>
              <a:off x="4067640" y="15890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4077000" y="1583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65"/>
          <p:cNvSpPr/>
          <p:nvPr/>
        </p:nvSpPr>
        <p:spPr>
          <a:xfrm>
            <a:off x="2827912" y="152713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adroTexto 1"/>
          <p:cNvSpPr txBox="1"/>
          <p:nvPr/>
        </p:nvSpPr>
        <p:spPr>
          <a:xfrm>
            <a:off x="1894187" y="593635"/>
            <a:ext cx="2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Hydraulics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without plant compartments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4649387" y="590488"/>
            <a:ext cx="2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b) Hydraulics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plant compartments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CustomShape 72"/>
          <p:cNvSpPr/>
          <p:nvPr/>
        </p:nvSpPr>
        <p:spPr>
          <a:xfrm>
            <a:off x="2659612" y="1019380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050" b="0" i="1" strike="noStrike" spc="-1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050" b="0" i="1" strike="noStrike" spc="-1" baseline="-25000" dirty="0" err="1" smtClean="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05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106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4096440" y="1176480"/>
            <a:ext cx="16920" cy="269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4"/>
          <p:cNvSpPr/>
          <p:nvPr/>
        </p:nvSpPr>
        <p:spPr>
          <a:xfrm>
            <a:off x="4066200" y="190944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5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6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7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8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9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0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1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2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3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4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5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19" name="CustomShape 16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</a:t>
            </a:r>
            <a:r>
              <a:rPr lang="ca-ES" sz="105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20" name="CustomShape 17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Soil layer 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21" name="CustomShape 18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Roots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22" name="CustomShape 19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Rhizosphere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23" name="CustomShape 20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4" name="CustomShape 21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5" name="CustomShape 22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6" name="CustomShape 23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4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8" name="CustomShape 25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29" name="CustomShape 26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ca-E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30" name="CustomShape 27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31" name="CustomShape 28"/>
          <p:cNvSpPr/>
          <p:nvPr/>
        </p:nvSpPr>
        <p:spPr>
          <a:xfrm>
            <a:off x="3633840" y="216792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32" name="CustomShape 29"/>
          <p:cNvSpPr/>
          <p:nvPr/>
        </p:nvSpPr>
        <p:spPr>
          <a:xfrm>
            <a:off x="3552480" y="29152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333" name="CustomShape 30"/>
          <p:cNvSpPr/>
          <p:nvPr/>
        </p:nvSpPr>
        <p:spPr>
          <a:xfrm>
            <a:off x="3552480" y="23950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ca-E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334" name="CustomShape 31"/>
          <p:cNvSpPr/>
          <p:nvPr/>
        </p:nvSpPr>
        <p:spPr>
          <a:xfrm rot="16200000" flipH="1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2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36" name="CustomShape 33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grpSp>
        <p:nvGrpSpPr>
          <p:cNvPr id="337" name="Group 34"/>
          <p:cNvGrpSpPr/>
          <p:nvPr/>
        </p:nvGrpSpPr>
        <p:grpSpPr>
          <a:xfrm>
            <a:off x="4072320" y="2035080"/>
            <a:ext cx="85320" cy="193680"/>
            <a:chOff x="4072320" y="2035080"/>
            <a:chExt cx="85320" cy="193680"/>
          </a:xfrm>
        </p:grpSpPr>
        <p:sp>
          <p:nvSpPr>
            <p:cNvPr id="338" name="CustomShape 35"/>
            <p:cNvSpPr/>
            <p:nvPr/>
          </p:nvSpPr>
          <p:spPr>
            <a:xfrm>
              <a:off x="4072320" y="20404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CustomShape 36"/>
            <p:cNvSpPr/>
            <p:nvPr/>
          </p:nvSpPr>
          <p:spPr>
            <a:xfrm>
              <a:off x="4081680" y="20350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0" name="CustomShape 37"/>
          <p:cNvSpPr/>
          <p:nvPr/>
        </p:nvSpPr>
        <p:spPr>
          <a:xfrm>
            <a:off x="4066200" y="250488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1" name="Group 38"/>
          <p:cNvGrpSpPr/>
          <p:nvPr/>
        </p:nvGrpSpPr>
        <p:grpSpPr>
          <a:xfrm>
            <a:off x="4072320" y="2630880"/>
            <a:ext cx="85320" cy="193680"/>
            <a:chOff x="4072320" y="2630880"/>
            <a:chExt cx="85320" cy="193680"/>
          </a:xfrm>
        </p:grpSpPr>
        <p:sp>
          <p:nvSpPr>
            <p:cNvPr id="342" name="CustomShape 39"/>
            <p:cNvSpPr/>
            <p:nvPr/>
          </p:nvSpPr>
          <p:spPr>
            <a:xfrm>
              <a:off x="4072320" y="263592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CustomShape 40"/>
            <p:cNvSpPr/>
            <p:nvPr/>
          </p:nvSpPr>
          <p:spPr>
            <a:xfrm>
              <a:off x="4081680" y="26308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4" name="CustomShape 41"/>
          <p:cNvSpPr/>
          <p:nvPr/>
        </p:nvSpPr>
        <p:spPr>
          <a:xfrm>
            <a:off x="4066200" y="299736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5" name="Group 42"/>
          <p:cNvGrpSpPr/>
          <p:nvPr/>
        </p:nvGrpSpPr>
        <p:grpSpPr>
          <a:xfrm>
            <a:off x="4072320" y="3123360"/>
            <a:ext cx="85320" cy="193680"/>
            <a:chOff x="4072320" y="3123360"/>
            <a:chExt cx="85320" cy="193680"/>
          </a:xfrm>
        </p:grpSpPr>
        <p:sp>
          <p:nvSpPr>
            <p:cNvPr id="346" name="CustomShape 43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44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8" name="Group 45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349" name="CustomShape 46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47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1" name="Group 48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352" name="CustomShape 49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50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4" name="Group 51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355" name="CustomShape 52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53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7" name="Group 54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358" name="CustomShape 55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56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0" name="Group 57"/>
          <p:cNvGrpSpPr/>
          <p:nvPr/>
        </p:nvGrpSpPr>
        <p:grpSpPr>
          <a:xfrm>
            <a:off x="4060080" y="1545120"/>
            <a:ext cx="85320" cy="193680"/>
            <a:chOff x="4060080" y="1545120"/>
            <a:chExt cx="85320" cy="193680"/>
          </a:xfrm>
        </p:grpSpPr>
        <p:sp>
          <p:nvSpPr>
            <p:cNvPr id="361" name="CustomShape 58"/>
            <p:cNvSpPr/>
            <p:nvPr/>
          </p:nvSpPr>
          <p:spPr>
            <a:xfrm>
              <a:off x="4060080" y="155052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59"/>
            <p:cNvSpPr/>
            <p:nvPr/>
          </p:nvSpPr>
          <p:spPr>
            <a:xfrm>
              <a:off x="4069440" y="154512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3" name="Group 60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364" name="CustomShape 61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62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6" name="Group 63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367" name="CustomShape 64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65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9" name="CustomShape 66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370" name="CustomShape 67"/>
          <p:cNvSpPr/>
          <p:nvPr/>
        </p:nvSpPr>
        <p:spPr>
          <a:xfrm>
            <a:off x="3547440" y="1848600"/>
            <a:ext cx="534600" cy="2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lang="ca-ES" sz="1100" b="0" strike="noStrike" spc="-1">
              <a:latin typeface="Arial"/>
            </a:endParaRPr>
          </a:p>
        </p:txBody>
      </p:sp>
      <p:sp>
        <p:nvSpPr>
          <p:cNvPr id="371" name="CustomShape 68"/>
          <p:cNvSpPr/>
          <p:nvPr/>
        </p:nvSpPr>
        <p:spPr>
          <a:xfrm rot="16200000">
            <a:off x="3196800" y="238752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72" name="CustomShape 69"/>
          <p:cNvSpPr/>
          <p:nvPr/>
        </p:nvSpPr>
        <p:spPr>
          <a:xfrm rot="16200000">
            <a:off x="3080160" y="140940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73" name="CustomShape 70"/>
          <p:cNvSpPr/>
          <p:nvPr/>
        </p:nvSpPr>
        <p:spPr>
          <a:xfrm>
            <a:off x="4428000" y="1478520"/>
            <a:ext cx="52992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74" name="CustomShape 71"/>
          <p:cNvSpPr/>
          <p:nvPr/>
        </p:nvSpPr>
        <p:spPr>
          <a:xfrm>
            <a:off x="4111560" y="136800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72"/>
          <p:cNvSpPr/>
          <p:nvPr/>
        </p:nvSpPr>
        <p:spPr>
          <a:xfrm>
            <a:off x="3983400" y="92016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76" name="CustomShape 73"/>
          <p:cNvSpPr/>
          <p:nvPr/>
        </p:nvSpPr>
        <p:spPr>
          <a:xfrm>
            <a:off x="4058280" y="140040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74"/>
          <p:cNvSpPr/>
          <p:nvPr/>
        </p:nvSpPr>
        <p:spPr>
          <a:xfrm>
            <a:off x="4425480" y="1981080"/>
            <a:ext cx="56052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78" name="CustomShape 75"/>
          <p:cNvSpPr/>
          <p:nvPr/>
        </p:nvSpPr>
        <p:spPr>
          <a:xfrm>
            <a:off x="4124520" y="187092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76"/>
          <p:cNvSpPr/>
          <p:nvPr/>
        </p:nvSpPr>
        <p:spPr>
          <a:xfrm>
            <a:off x="4429800" y="2582640"/>
            <a:ext cx="54828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80" name="CustomShape 77"/>
          <p:cNvSpPr/>
          <p:nvPr/>
        </p:nvSpPr>
        <p:spPr>
          <a:xfrm>
            <a:off x="4122720" y="247212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78"/>
          <p:cNvSpPr/>
          <p:nvPr/>
        </p:nvSpPr>
        <p:spPr>
          <a:xfrm>
            <a:off x="4422600" y="3077280"/>
            <a:ext cx="56196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ca-E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82" name="CustomShape 79"/>
          <p:cNvSpPr/>
          <p:nvPr/>
        </p:nvSpPr>
        <p:spPr>
          <a:xfrm>
            <a:off x="4122720" y="296676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4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385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4906080" y="3101040"/>
            <a:ext cx="4874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3909240" y="920160"/>
            <a:ext cx="40644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ca-E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lang="ca-ES" sz="1200" b="0" strike="noStrike" spc="-1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4866840" y="1535040"/>
            <a:ext cx="56520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3874320" y="3101040"/>
            <a:ext cx="48420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0" name="CustomShape 7"/>
          <p:cNvSpPr/>
          <p:nvPr/>
        </p:nvSpPr>
        <p:spPr>
          <a:xfrm>
            <a:off x="4374720" y="3227760"/>
            <a:ext cx="508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8"/>
          <p:cNvSpPr/>
          <p:nvPr/>
        </p:nvSpPr>
        <p:spPr>
          <a:xfrm>
            <a:off x="4906080" y="2635560"/>
            <a:ext cx="4874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2" name="CustomShape 9"/>
          <p:cNvSpPr/>
          <p:nvPr/>
        </p:nvSpPr>
        <p:spPr>
          <a:xfrm>
            <a:off x="3874320" y="2635560"/>
            <a:ext cx="48420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lang="ca-E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3" name="CustomShape 10"/>
          <p:cNvSpPr/>
          <p:nvPr/>
        </p:nvSpPr>
        <p:spPr>
          <a:xfrm>
            <a:off x="4374720" y="2762280"/>
            <a:ext cx="508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1"/>
          <p:cNvSpPr/>
          <p:nvPr/>
        </p:nvSpPr>
        <p:spPr>
          <a:xfrm>
            <a:off x="4116600" y="2889360"/>
            <a:ext cx="360" cy="21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12"/>
          <p:cNvSpPr/>
          <p:nvPr/>
        </p:nvSpPr>
        <p:spPr>
          <a:xfrm rot="16200000">
            <a:off x="3196800" y="238752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Stem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6" name="CustomShape 13"/>
          <p:cNvSpPr/>
          <p:nvPr/>
        </p:nvSpPr>
        <p:spPr>
          <a:xfrm rot="16200000">
            <a:off x="3080160" y="140940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7" name="CustomShape 14"/>
          <p:cNvSpPr/>
          <p:nvPr/>
        </p:nvSpPr>
        <p:spPr>
          <a:xfrm>
            <a:off x="4112640" y="1197360"/>
            <a:ext cx="3600" cy="3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15"/>
          <p:cNvSpPr/>
          <p:nvPr/>
        </p:nvSpPr>
        <p:spPr>
          <a:xfrm>
            <a:off x="3835440" y="1535760"/>
            <a:ext cx="56196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399" name="CustomShape 16"/>
          <p:cNvSpPr/>
          <p:nvPr/>
        </p:nvSpPr>
        <p:spPr>
          <a:xfrm flipV="1">
            <a:off x="4420440" y="1661040"/>
            <a:ext cx="42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17"/>
          <p:cNvSpPr/>
          <p:nvPr/>
        </p:nvSpPr>
        <p:spPr>
          <a:xfrm>
            <a:off x="4899960" y="2013840"/>
            <a:ext cx="49968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401" name="CustomShape 18"/>
          <p:cNvSpPr/>
          <p:nvPr/>
        </p:nvSpPr>
        <p:spPr>
          <a:xfrm>
            <a:off x="3868200" y="2013840"/>
            <a:ext cx="4964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ca-E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402" name="CustomShape 19"/>
          <p:cNvSpPr/>
          <p:nvPr/>
        </p:nvSpPr>
        <p:spPr>
          <a:xfrm>
            <a:off x="4381920" y="2140920"/>
            <a:ext cx="50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20"/>
          <p:cNvSpPr/>
          <p:nvPr/>
        </p:nvSpPr>
        <p:spPr>
          <a:xfrm>
            <a:off x="4116600" y="2267640"/>
            <a:ext cx="360" cy="36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1"/>
          <p:cNvSpPr/>
          <p:nvPr/>
        </p:nvSpPr>
        <p:spPr>
          <a:xfrm>
            <a:off x="4532400" y="229320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a-ES" sz="1050" b="0" i="1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ca-ES" sz="1050" b="0" strike="noStrike" spc="-1">
              <a:latin typeface="Arial"/>
            </a:endParaRPr>
          </a:p>
        </p:txBody>
      </p:sp>
      <p:sp>
        <p:nvSpPr>
          <p:cNvPr id="405" name="CustomShape 22"/>
          <p:cNvSpPr/>
          <p:nvPr/>
        </p:nvSpPr>
        <p:spPr>
          <a:xfrm flipH="1">
            <a:off x="4115880" y="1789560"/>
            <a:ext cx="360" cy="22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</TotalTime>
  <Words>459</Words>
  <Application>Microsoft Office PowerPoint</Application>
  <PresentationFormat>Presentación en pantalla (4:3)</PresentationFormat>
  <Paragraphs>168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MS Mincho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Miquel Decaceres</dc:creator>
  <dc:description/>
  <cp:lastModifiedBy>Miquel Decaceres</cp:lastModifiedBy>
  <cp:revision>84</cp:revision>
  <dcterms:created xsi:type="dcterms:W3CDTF">2018-10-05T15:29:55Z</dcterms:created>
  <dcterms:modified xsi:type="dcterms:W3CDTF">2019-08-27T15:44:03Z</dcterms:modified>
  <dc:language>ca-ES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