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Feu clic per a editar el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format del text del títol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Feu clic per a editar el format del text de l'esquema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Segon nivell d'esquema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nivell d'esquema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Quart nivell d'esquema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Cinquè nivell d'esquema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Sisè nivell d'esquema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Setè nivell d'esquema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 descr=""/>
          <p:cNvPicPr/>
          <p:nvPr/>
        </p:nvPicPr>
        <p:blipFill>
          <a:blip r:embed="rId1"/>
          <a:stretch/>
        </p:blipFill>
        <p:spPr>
          <a:xfrm>
            <a:off x="756000" y="900000"/>
            <a:ext cx="3264480" cy="481392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2560320" y="907920"/>
            <a:ext cx="4277880" cy="495792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920400" y="3567600"/>
            <a:ext cx="360" cy="53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3839040" y="390276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5438520" y="390276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5"/>
          <p:cNvSpPr/>
          <p:nvPr/>
        </p:nvSpPr>
        <p:spPr>
          <a:xfrm flipH="1">
            <a:off x="3998880" y="4005360"/>
            <a:ext cx="1433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4645800" y="391284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5458680" y="437616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 flipH="1">
            <a:off x="4310280" y="4478400"/>
            <a:ext cx="114264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4665960" y="438588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5458680" y="498888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1"/>
          <p:cNvSpPr/>
          <p:nvPr/>
        </p:nvSpPr>
        <p:spPr>
          <a:xfrm flipH="1">
            <a:off x="4308480" y="5091120"/>
            <a:ext cx="114444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4665960" y="499860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5754960" y="3822840"/>
            <a:ext cx="97560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5768280" y="4346640"/>
            <a:ext cx="97560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5792760" y="5011560"/>
            <a:ext cx="97560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3898080" y="5450400"/>
            <a:ext cx="5727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4516920" y="5466240"/>
            <a:ext cx="14745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4491720" y="4079520"/>
            <a:ext cx="6706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4491720" y="4568040"/>
            <a:ext cx="6706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4542840" y="5170320"/>
            <a:ext cx="6706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 flipH="1" flipV="1">
            <a:off x="3975120" y="4074840"/>
            <a:ext cx="232560" cy="41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2"/>
          <p:cNvSpPr/>
          <p:nvPr/>
        </p:nvSpPr>
        <p:spPr>
          <a:xfrm>
            <a:off x="3200400" y="3809520"/>
            <a:ext cx="6598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5432040" y="4055760"/>
            <a:ext cx="51696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5439960" y="4578120"/>
            <a:ext cx="51696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" name="CustomShape 25"/>
          <p:cNvSpPr/>
          <p:nvPr/>
        </p:nvSpPr>
        <p:spPr>
          <a:xfrm>
            <a:off x="5448960" y="5175000"/>
            <a:ext cx="51660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" name="CustomShape 26"/>
          <p:cNvSpPr/>
          <p:nvPr/>
        </p:nvSpPr>
        <p:spPr>
          <a:xfrm flipH="1" rot="16200000">
            <a:off x="3570480" y="4457520"/>
            <a:ext cx="990000" cy="29016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7"/>
          <p:cNvSpPr/>
          <p:nvPr/>
        </p:nvSpPr>
        <p:spPr>
          <a:xfrm>
            <a:off x="4122720" y="4715280"/>
            <a:ext cx="2469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6" name="CustomShape 28"/>
          <p:cNvSpPr/>
          <p:nvPr/>
        </p:nvSpPr>
        <p:spPr>
          <a:xfrm>
            <a:off x="5429520" y="4737240"/>
            <a:ext cx="2469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67" name="Group 29"/>
          <p:cNvGrpSpPr/>
          <p:nvPr/>
        </p:nvGrpSpPr>
        <p:grpSpPr>
          <a:xfrm>
            <a:off x="4205880" y="3962160"/>
            <a:ext cx="191160" cy="82800"/>
            <a:chOff x="4205880" y="3962160"/>
            <a:chExt cx="191160" cy="82800"/>
          </a:xfrm>
        </p:grpSpPr>
        <p:sp>
          <p:nvSpPr>
            <p:cNvPr id="68" name="CustomShape 30"/>
            <p:cNvSpPr/>
            <p:nvPr/>
          </p:nvSpPr>
          <p:spPr>
            <a:xfrm rot="5400000">
              <a:off x="4257360" y="391068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31"/>
            <p:cNvSpPr/>
            <p:nvPr/>
          </p:nvSpPr>
          <p:spPr>
            <a:xfrm rot="5400000">
              <a:off x="4265280" y="391212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0" name="Group 32"/>
          <p:cNvGrpSpPr/>
          <p:nvPr/>
        </p:nvGrpSpPr>
        <p:grpSpPr>
          <a:xfrm>
            <a:off x="5065200" y="3964320"/>
            <a:ext cx="191160" cy="82800"/>
            <a:chOff x="5065200" y="3964320"/>
            <a:chExt cx="191160" cy="82800"/>
          </a:xfrm>
        </p:grpSpPr>
        <p:sp>
          <p:nvSpPr>
            <p:cNvPr id="71" name="CustomShape 33"/>
            <p:cNvSpPr/>
            <p:nvPr/>
          </p:nvSpPr>
          <p:spPr>
            <a:xfrm rot="5400000">
              <a:off x="5117040" y="391284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CustomShape 34"/>
            <p:cNvSpPr/>
            <p:nvPr/>
          </p:nvSpPr>
          <p:spPr>
            <a:xfrm rot="5400000">
              <a:off x="5124600" y="391392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3" name="Group 35"/>
          <p:cNvGrpSpPr/>
          <p:nvPr/>
        </p:nvGrpSpPr>
        <p:grpSpPr>
          <a:xfrm>
            <a:off x="5069520" y="4436640"/>
            <a:ext cx="191160" cy="82800"/>
            <a:chOff x="5069520" y="4436640"/>
            <a:chExt cx="191160" cy="82800"/>
          </a:xfrm>
        </p:grpSpPr>
        <p:sp>
          <p:nvSpPr>
            <p:cNvPr id="74" name="CustomShape 36"/>
            <p:cNvSpPr/>
            <p:nvPr/>
          </p:nvSpPr>
          <p:spPr>
            <a:xfrm rot="5400000">
              <a:off x="5121000" y="438516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CustomShape 37"/>
            <p:cNvSpPr/>
            <p:nvPr/>
          </p:nvSpPr>
          <p:spPr>
            <a:xfrm rot="5400000">
              <a:off x="5128920" y="438624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6" name="Group 38"/>
          <p:cNvGrpSpPr/>
          <p:nvPr/>
        </p:nvGrpSpPr>
        <p:grpSpPr>
          <a:xfrm>
            <a:off x="4215960" y="4450320"/>
            <a:ext cx="191160" cy="82800"/>
            <a:chOff x="4215960" y="4450320"/>
            <a:chExt cx="191160" cy="82800"/>
          </a:xfrm>
        </p:grpSpPr>
        <p:sp>
          <p:nvSpPr>
            <p:cNvPr id="77" name="CustomShape 39"/>
            <p:cNvSpPr/>
            <p:nvPr/>
          </p:nvSpPr>
          <p:spPr>
            <a:xfrm rot="5400000">
              <a:off x="4267800" y="439884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40"/>
            <p:cNvSpPr/>
            <p:nvPr/>
          </p:nvSpPr>
          <p:spPr>
            <a:xfrm rot="5400000">
              <a:off x="4275360" y="439992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9" name="Group 41"/>
          <p:cNvGrpSpPr/>
          <p:nvPr/>
        </p:nvGrpSpPr>
        <p:grpSpPr>
          <a:xfrm>
            <a:off x="4215960" y="5057640"/>
            <a:ext cx="191160" cy="82800"/>
            <a:chOff x="4215960" y="5057640"/>
            <a:chExt cx="191160" cy="82800"/>
          </a:xfrm>
        </p:grpSpPr>
        <p:sp>
          <p:nvSpPr>
            <p:cNvPr id="80" name="CustomShape 42"/>
            <p:cNvSpPr/>
            <p:nvPr/>
          </p:nvSpPr>
          <p:spPr>
            <a:xfrm rot="5400000">
              <a:off x="4267800" y="500616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CustomShape 43"/>
            <p:cNvSpPr/>
            <p:nvPr/>
          </p:nvSpPr>
          <p:spPr>
            <a:xfrm rot="5400000">
              <a:off x="4275360" y="500724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2" name="Group 44"/>
          <p:cNvGrpSpPr/>
          <p:nvPr/>
        </p:nvGrpSpPr>
        <p:grpSpPr>
          <a:xfrm>
            <a:off x="5065200" y="5048280"/>
            <a:ext cx="191160" cy="82800"/>
            <a:chOff x="5065200" y="5048280"/>
            <a:chExt cx="191160" cy="82800"/>
          </a:xfrm>
        </p:grpSpPr>
        <p:sp>
          <p:nvSpPr>
            <p:cNvPr id="83" name="CustomShape 45"/>
            <p:cNvSpPr/>
            <p:nvPr/>
          </p:nvSpPr>
          <p:spPr>
            <a:xfrm rot="5400000">
              <a:off x="5117040" y="499680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CustomShape 46"/>
            <p:cNvSpPr/>
            <p:nvPr/>
          </p:nvSpPr>
          <p:spPr>
            <a:xfrm rot="5400000">
              <a:off x="5124600" y="499752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5" name="CustomShape 47"/>
          <p:cNvSpPr/>
          <p:nvPr/>
        </p:nvSpPr>
        <p:spPr>
          <a:xfrm>
            <a:off x="3790080" y="3295800"/>
            <a:ext cx="27144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1"/>
          <p:cNvGrpSpPr/>
          <p:nvPr/>
        </p:nvGrpSpPr>
        <p:grpSpPr>
          <a:xfrm>
            <a:off x="1326240" y="929880"/>
            <a:ext cx="5590080" cy="4547880"/>
            <a:chOff x="1326240" y="929880"/>
            <a:chExt cx="5590080" cy="4547880"/>
          </a:xfrm>
        </p:grpSpPr>
        <p:sp>
          <p:nvSpPr>
            <p:cNvPr id="87" name="CustomShape 2"/>
            <p:cNvSpPr/>
            <p:nvPr/>
          </p:nvSpPr>
          <p:spPr>
            <a:xfrm>
              <a:off x="1326240" y="929880"/>
              <a:ext cx="5583600" cy="4540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88" name="Group 3"/>
            <p:cNvGrpSpPr/>
            <p:nvPr/>
          </p:nvGrpSpPr>
          <p:grpSpPr>
            <a:xfrm>
              <a:off x="1326240" y="929880"/>
              <a:ext cx="5590080" cy="4547880"/>
              <a:chOff x="1326240" y="929880"/>
              <a:chExt cx="5590080" cy="4547880"/>
            </a:xfrm>
          </p:grpSpPr>
          <p:pic>
            <p:nvPicPr>
              <p:cNvPr id="89" name="Imagen 88" descr=""/>
              <p:cNvPicPr/>
              <p:nvPr/>
            </p:nvPicPr>
            <p:blipFill>
              <a:blip r:embed="rId1"/>
              <a:stretch/>
            </p:blipFill>
            <p:spPr>
              <a:xfrm>
                <a:off x="1326240" y="929880"/>
                <a:ext cx="3546720" cy="45403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90" name="CustomShape 4"/>
              <p:cNvSpPr/>
              <p:nvPr/>
            </p:nvSpPr>
            <p:spPr>
              <a:xfrm>
                <a:off x="3291120" y="937440"/>
                <a:ext cx="3625200" cy="454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91" name="CustomShape 5"/>
          <p:cNvSpPr/>
          <p:nvPr/>
        </p:nvSpPr>
        <p:spPr>
          <a:xfrm>
            <a:off x="4113720" y="1266480"/>
            <a:ext cx="360" cy="260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6"/>
          <p:cNvSpPr/>
          <p:nvPr/>
        </p:nvSpPr>
        <p:spPr>
          <a:xfrm>
            <a:off x="4032360" y="366516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7"/>
          <p:cNvSpPr/>
          <p:nvPr/>
        </p:nvSpPr>
        <p:spPr>
          <a:xfrm>
            <a:off x="5631840" y="366516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8"/>
          <p:cNvSpPr/>
          <p:nvPr/>
        </p:nvSpPr>
        <p:spPr>
          <a:xfrm flipH="1">
            <a:off x="4192200" y="3767760"/>
            <a:ext cx="1433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9"/>
          <p:cNvSpPr/>
          <p:nvPr/>
        </p:nvSpPr>
        <p:spPr>
          <a:xfrm>
            <a:off x="4839120" y="367524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0"/>
          <p:cNvSpPr/>
          <p:nvPr/>
        </p:nvSpPr>
        <p:spPr>
          <a:xfrm>
            <a:off x="5652000" y="413856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1"/>
          <p:cNvSpPr/>
          <p:nvPr/>
        </p:nvSpPr>
        <p:spPr>
          <a:xfrm flipH="1">
            <a:off x="4503600" y="4240800"/>
            <a:ext cx="114264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2"/>
          <p:cNvSpPr/>
          <p:nvPr/>
        </p:nvSpPr>
        <p:spPr>
          <a:xfrm>
            <a:off x="4859280" y="414828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3"/>
          <p:cNvSpPr/>
          <p:nvPr/>
        </p:nvSpPr>
        <p:spPr>
          <a:xfrm>
            <a:off x="5652000" y="475128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4"/>
          <p:cNvSpPr/>
          <p:nvPr/>
        </p:nvSpPr>
        <p:spPr>
          <a:xfrm flipH="1">
            <a:off x="4501800" y="4853520"/>
            <a:ext cx="114444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5"/>
          <p:cNvSpPr/>
          <p:nvPr/>
        </p:nvSpPr>
        <p:spPr>
          <a:xfrm>
            <a:off x="4859280" y="476100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6"/>
          <p:cNvSpPr/>
          <p:nvPr/>
        </p:nvSpPr>
        <p:spPr>
          <a:xfrm>
            <a:off x="5948280" y="3585240"/>
            <a:ext cx="97560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3" name="CustomShape 17"/>
          <p:cNvSpPr/>
          <p:nvPr/>
        </p:nvSpPr>
        <p:spPr>
          <a:xfrm>
            <a:off x="5961600" y="4109040"/>
            <a:ext cx="97560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4" name="CustomShape 18"/>
          <p:cNvSpPr/>
          <p:nvPr/>
        </p:nvSpPr>
        <p:spPr>
          <a:xfrm>
            <a:off x="5986080" y="4773960"/>
            <a:ext cx="97560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5" name="CustomShape 19"/>
          <p:cNvSpPr/>
          <p:nvPr/>
        </p:nvSpPr>
        <p:spPr>
          <a:xfrm rot="16200000">
            <a:off x="3205440" y="2398680"/>
            <a:ext cx="48204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6" name="CustomShape 20"/>
          <p:cNvSpPr/>
          <p:nvPr/>
        </p:nvSpPr>
        <p:spPr>
          <a:xfrm>
            <a:off x="4091400" y="5212800"/>
            <a:ext cx="5727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7" name="CustomShape 21"/>
          <p:cNvSpPr/>
          <p:nvPr/>
        </p:nvSpPr>
        <p:spPr>
          <a:xfrm>
            <a:off x="4710240" y="5228640"/>
            <a:ext cx="14745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8" name="CustomShape 22"/>
          <p:cNvSpPr/>
          <p:nvPr/>
        </p:nvSpPr>
        <p:spPr>
          <a:xfrm>
            <a:off x="4685040" y="3841920"/>
            <a:ext cx="6706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CustomShape 23"/>
          <p:cNvSpPr/>
          <p:nvPr/>
        </p:nvSpPr>
        <p:spPr>
          <a:xfrm>
            <a:off x="4685040" y="4330440"/>
            <a:ext cx="6706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24"/>
          <p:cNvSpPr/>
          <p:nvPr/>
        </p:nvSpPr>
        <p:spPr>
          <a:xfrm>
            <a:off x="4736160" y="4932720"/>
            <a:ext cx="6706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25"/>
          <p:cNvSpPr/>
          <p:nvPr/>
        </p:nvSpPr>
        <p:spPr>
          <a:xfrm flipH="1" flipV="1">
            <a:off x="4168440" y="3837240"/>
            <a:ext cx="232560" cy="41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6"/>
          <p:cNvSpPr/>
          <p:nvPr/>
        </p:nvSpPr>
        <p:spPr>
          <a:xfrm>
            <a:off x="3393720" y="3571920"/>
            <a:ext cx="6598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3" name="CustomShape 27"/>
          <p:cNvSpPr/>
          <p:nvPr/>
        </p:nvSpPr>
        <p:spPr>
          <a:xfrm>
            <a:off x="5625360" y="3818160"/>
            <a:ext cx="51696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4" name="CustomShape 28"/>
          <p:cNvSpPr/>
          <p:nvPr/>
        </p:nvSpPr>
        <p:spPr>
          <a:xfrm>
            <a:off x="5633280" y="4340520"/>
            <a:ext cx="51696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5" name="CustomShape 29"/>
          <p:cNvSpPr/>
          <p:nvPr/>
        </p:nvSpPr>
        <p:spPr>
          <a:xfrm>
            <a:off x="5642280" y="4937400"/>
            <a:ext cx="51660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6" name="CustomShape 30"/>
          <p:cNvSpPr/>
          <p:nvPr/>
        </p:nvSpPr>
        <p:spPr>
          <a:xfrm rot="16200000">
            <a:off x="3080160" y="1396800"/>
            <a:ext cx="71388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17" name="CustomShape 31"/>
          <p:cNvSpPr/>
          <p:nvPr/>
        </p:nvSpPr>
        <p:spPr>
          <a:xfrm flipH="1" rot="16200000">
            <a:off x="3763800" y="4219920"/>
            <a:ext cx="990000" cy="29016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2"/>
          <p:cNvSpPr/>
          <p:nvPr/>
        </p:nvSpPr>
        <p:spPr>
          <a:xfrm>
            <a:off x="4316040" y="4477680"/>
            <a:ext cx="2469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19" name="CustomShape 33"/>
          <p:cNvSpPr/>
          <p:nvPr/>
        </p:nvSpPr>
        <p:spPr>
          <a:xfrm>
            <a:off x="5622840" y="4499640"/>
            <a:ext cx="2469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120" name="Group 34"/>
          <p:cNvGrpSpPr/>
          <p:nvPr/>
        </p:nvGrpSpPr>
        <p:grpSpPr>
          <a:xfrm>
            <a:off x="4399200" y="3724560"/>
            <a:ext cx="191160" cy="82800"/>
            <a:chOff x="4399200" y="3724560"/>
            <a:chExt cx="191160" cy="82800"/>
          </a:xfrm>
        </p:grpSpPr>
        <p:sp>
          <p:nvSpPr>
            <p:cNvPr id="121" name="CustomShape 35"/>
            <p:cNvSpPr/>
            <p:nvPr/>
          </p:nvSpPr>
          <p:spPr>
            <a:xfrm rot="5400000">
              <a:off x="4450680" y="367308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36"/>
            <p:cNvSpPr/>
            <p:nvPr/>
          </p:nvSpPr>
          <p:spPr>
            <a:xfrm rot="5400000">
              <a:off x="4458600" y="367452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3" name="Group 37"/>
          <p:cNvGrpSpPr/>
          <p:nvPr/>
        </p:nvGrpSpPr>
        <p:grpSpPr>
          <a:xfrm>
            <a:off x="5258880" y="3726720"/>
            <a:ext cx="191160" cy="82800"/>
            <a:chOff x="5258880" y="3726720"/>
            <a:chExt cx="191160" cy="82800"/>
          </a:xfrm>
        </p:grpSpPr>
        <p:sp>
          <p:nvSpPr>
            <p:cNvPr id="124" name="CustomShape 38"/>
            <p:cNvSpPr/>
            <p:nvPr/>
          </p:nvSpPr>
          <p:spPr>
            <a:xfrm rot="5400000">
              <a:off x="5310360" y="367524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39"/>
            <p:cNvSpPr/>
            <p:nvPr/>
          </p:nvSpPr>
          <p:spPr>
            <a:xfrm rot="5400000">
              <a:off x="5318280" y="367632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6" name="Group 40"/>
          <p:cNvGrpSpPr/>
          <p:nvPr/>
        </p:nvGrpSpPr>
        <p:grpSpPr>
          <a:xfrm>
            <a:off x="5262480" y="4199040"/>
            <a:ext cx="191160" cy="82800"/>
            <a:chOff x="5262480" y="4199040"/>
            <a:chExt cx="191160" cy="82800"/>
          </a:xfrm>
        </p:grpSpPr>
        <p:sp>
          <p:nvSpPr>
            <p:cNvPr id="127" name="CustomShape 41"/>
            <p:cNvSpPr/>
            <p:nvPr/>
          </p:nvSpPr>
          <p:spPr>
            <a:xfrm rot="5400000">
              <a:off x="5314320" y="414756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42"/>
            <p:cNvSpPr/>
            <p:nvPr/>
          </p:nvSpPr>
          <p:spPr>
            <a:xfrm rot="5400000">
              <a:off x="5321880" y="414864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9" name="Group 43"/>
          <p:cNvGrpSpPr/>
          <p:nvPr/>
        </p:nvGrpSpPr>
        <p:grpSpPr>
          <a:xfrm>
            <a:off x="4408920" y="4212720"/>
            <a:ext cx="191160" cy="82800"/>
            <a:chOff x="4408920" y="4212720"/>
            <a:chExt cx="191160" cy="82800"/>
          </a:xfrm>
        </p:grpSpPr>
        <p:sp>
          <p:nvSpPr>
            <p:cNvPr id="130" name="CustomShape 44"/>
            <p:cNvSpPr/>
            <p:nvPr/>
          </p:nvSpPr>
          <p:spPr>
            <a:xfrm rot="5400000">
              <a:off x="4461120" y="416124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45"/>
            <p:cNvSpPr/>
            <p:nvPr/>
          </p:nvSpPr>
          <p:spPr>
            <a:xfrm rot="5400000">
              <a:off x="4468320" y="416196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2" name="Group 46"/>
          <p:cNvGrpSpPr/>
          <p:nvPr/>
        </p:nvGrpSpPr>
        <p:grpSpPr>
          <a:xfrm>
            <a:off x="4408920" y="4820040"/>
            <a:ext cx="191160" cy="82800"/>
            <a:chOff x="4408920" y="4820040"/>
            <a:chExt cx="191160" cy="82800"/>
          </a:xfrm>
        </p:grpSpPr>
        <p:sp>
          <p:nvSpPr>
            <p:cNvPr id="133" name="CustomShape 47"/>
            <p:cNvSpPr/>
            <p:nvPr/>
          </p:nvSpPr>
          <p:spPr>
            <a:xfrm rot="5400000">
              <a:off x="4461120" y="476856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48"/>
            <p:cNvSpPr/>
            <p:nvPr/>
          </p:nvSpPr>
          <p:spPr>
            <a:xfrm rot="5400000">
              <a:off x="4468320" y="476928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5" name="Group 49"/>
          <p:cNvGrpSpPr/>
          <p:nvPr/>
        </p:nvGrpSpPr>
        <p:grpSpPr>
          <a:xfrm>
            <a:off x="5258880" y="4810680"/>
            <a:ext cx="191160" cy="82800"/>
            <a:chOff x="5258880" y="4810680"/>
            <a:chExt cx="191160" cy="82800"/>
          </a:xfrm>
        </p:grpSpPr>
        <p:sp>
          <p:nvSpPr>
            <p:cNvPr id="136" name="CustomShape 50"/>
            <p:cNvSpPr/>
            <p:nvPr/>
          </p:nvSpPr>
          <p:spPr>
            <a:xfrm rot="5400000">
              <a:off x="5310360" y="475920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51"/>
            <p:cNvSpPr/>
            <p:nvPr/>
          </p:nvSpPr>
          <p:spPr>
            <a:xfrm rot="5400000">
              <a:off x="5318280" y="476028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8" name="CustomShape 52"/>
          <p:cNvSpPr/>
          <p:nvPr/>
        </p:nvSpPr>
        <p:spPr>
          <a:xfrm>
            <a:off x="3983400" y="989280"/>
            <a:ext cx="27144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9" name="CustomShape 53"/>
          <p:cNvSpPr/>
          <p:nvPr/>
        </p:nvSpPr>
        <p:spPr>
          <a:xfrm>
            <a:off x="4066200" y="1909440"/>
            <a:ext cx="89640" cy="1004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54"/>
          <p:cNvSpPr/>
          <p:nvPr/>
        </p:nvSpPr>
        <p:spPr>
          <a:xfrm>
            <a:off x="3547440" y="1848600"/>
            <a:ext cx="53208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1" name="CustomShape 55"/>
          <p:cNvSpPr/>
          <p:nvPr/>
        </p:nvSpPr>
        <p:spPr>
          <a:xfrm>
            <a:off x="3633840" y="2167920"/>
            <a:ext cx="2469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42" name="CustomShape 56"/>
          <p:cNvSpPr/>
          <p:nvPr/>
        </p:nvSpPr>
        <p:spPr>
          <a:xfrm>
            <a:off x="3552480" y="2915280"/>
            <a:ext cx="51984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3" name="CustomShape 57"/>
          <p:cNvSpPr/>
          <p:nvPr/>
        </p:nvSpPr>
        <p:spPr>
          <a:xfrm>
            <a:off x="3552480" y="2395080"/>
            <a:ext cx="51984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44" name="Group 58"/>
          <p:cNvGrpSpPr/>
          <p:nvPr/>
        </p:nvGrpSpPr>
        <p:grpSpPr>
          <a:xfrm>
            <a:off x="4072320" y="2035080"/>
            <a:ext cx="82800" cy="191160"/>
            <a:chOff x="4072320" y="2035080"/>
            <a:chExt cx="82800" cy="191160"/>
          </a:xfrm>
        </p:grpSpPr>
        <p:sp>
          <p:nvSpPr>
            <p:cNvPr id="145" name="CustomShape 59"/>
            <p:cNvSpPr/>
            <p:nvPr/>
          </p:nvSpPr>
          <p:spPr>
            <a:xfrm>
              <a:off x="4072320" y="204048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60"/>
            <p:cNvSpPr/>
            <p:nvPr/>
          </p:nvSpPr>
          <p:spPr>
            <a:xfrm>
              <a:off x="4081680" y="203508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7" name="CustomShape 61"/>
          <p:cNvSpPr/>
          <p:nvPr/>
        </p:nvSpPr>
        <p:spPr>
          <a:xfrm>
            <a:off x="4066200" y="2504880"/>
            <a:ext cx="89640" cy="1004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8" name="Group 62"/>
          <p:cNvGrpSpPr/>
          <p:nvPr/>
        </p:nvGrpSpPr>
        <p:grpSpPr>
          <a:xfrm>
            <a:off x="4072320" y="2630880"/>
            <a:ext cx="82800" cy="191160"/>
            <a:chOff x="4072320" y="2630880"/>
            <a:chExt cx="82800" cy="191160"/>
          </a:xfrm>
        </p:grpSpPr>
        <p:sp>
          <p:nvSpPr>
            <p:cNvPr id="149" name="CustomShape 63"/>
            <p:cNvSpPr/>
            <p:nvPr/>
          </p:nvSpPr>
          <p:spPr>
            <a:xfrm>
              <a:off x="4072320" y="263592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64"/>
            <p:cNvSpPr/>
            <p:nvPr/>
          </p:nvSpPr>
          <p:spPr>
            <a:xfrm>
              <a:off x="4081680" y="263088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1" name="CustomShape 65"/>
          <p:cNvSpPr/>
          <p:nvPr/>
        </p:nvSpPr>
        <p:spPr>
          <a:xfrm>
            <a:off x="4066200" y="2997360"/>
            <a:ext cx="89640" cy="1004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2" name="Group 66"/>
          <p:cNvGrpSpPr/>
          <p:nvPr/>
        </p:nvGrpSpPr>
        <p:grpSpPr>
          <a:xfrm>
            <a:off x="4072320" y="3123360"/>
            <a:ext cx="82800" cy="191160"/>
            <a:chOff x="4072320" y="3123360"/>
            <a:chExt cx="82800" cy="191160"/>
          </a:xfrm>
        </p:grpSpPr>
        <p:sp>
          <p:nvSpPr>
            <p:cNvPr id="153" name="CustomShape 67"/>
            <p:cNvSpPr/>
            <p:nvPr/>
          </p:nvSpPr>
          <p:spPr>
            <a:xfrm>
              <a:off x="4072320" y="312876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68"/>
            <p:cNvSpPr/>
            <p:nvPr/>
          </p:nvSpPr>
          <p:spPr>
            <a:xfrm>
              <a:off x="4081680" y="312336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5" name="CustomShape 69"/>
          <p:cNvSpPr/>
          <p:nvPr/>
        </p:nvSpPr>
        <p:spPr>
          <a:xfrm>
            <a:off x="3569400" y="1328760"/>
            <a:ext cx="41328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56" name="Group 70"/>
          <p:cNvGrpSpPr/>
          <p:nvPr/>
        </p:nvGrpSpPr>
        <p:grpSpPr>
          <a:xfrm>
            <a:off x="4067640" y="1583640"/>
            <a:ext cx="82800" cy="191160"/>
            <a:chOff x="4067640" y="1583640"/>
            <a:chExt cx="82800" cy="191160"/>
          </a:xfrm>
        </p:grpSpPr>
        <p:sp>
          <p:nvSpPr>
            <p:cNvPr id="157" name="CustomShape 71"/>
            <p:cNvSpPr/>
            <p:nvPr/>
          </p:nvSpPr>
          <p:spPr>
            <a:xfrm>
              <a:off x="4067640" y="158904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72"/>
            <p:cNvSpPr/>
            <p:nvPr/>
          </p:nvSpPr>
          <p:spPr>
            <a:xfrm>
              <a:off x="4077000" y="158364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9" name="CustomShape 73"/>
          <p:cNvSpPr/>
          <p:nvPr/>
        </p:nvSpPr>
        <p:spPr>
          <a:xfrm>
            <a:off x="4073400" y="1431720"/>
            <a:ext cx="89640" cy="1004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n 159" descr=""/>
          <p:cNvPicPr/>
          <p:nvPr/>
        </p:nvPicPr>
        <p:blipFill>
          <a:blip r:embed="rId1"/>
          <a:stretch/>
        </p:blipFill>
        <p:spPr>
          <a:xfrm>
            <a:off x="756000" y="900000"/>
            <a:ext cx="3264480" cy="481392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2560320" y="907920"/>
            <a:ext cx="4277880" cy="495792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3465720" y="1266480"/>
            <a:ext cx="360" cy="260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3384360" y="366516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4983840" y="366516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5"/>
          <p:cNvSpPr/>
          <p:nvPr/>
        </p:nvSpPr>
        <p:spPr>
          <a:xfrm flipH="1">
            <a:off x="3544200" y="3767760"/>
            <a:ext cx="1433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6"/>
          <p:cNvSpPr/>
          <p:nvPr/>
        </p:nvSpPr>
        <p:spPr>
          <a:xfrm>
            <a:off x="4191120" y="367524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7"/>
          <p:cNvSpPr/>
          <p:nvPr/>
        </p:nvSpPr>
        <p:spPr>
          <a:xfrm>
            <a:off x="5004000" y="413856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8"/>
          <p:cNvSpPr/>
          <p:nvPr/>
        </p:nvSpPr>
        <p:spPr>
          <a:xfrm flipH="1">
            <a:off x="3855600" y="4240800"/>
            <a:ext cx="114264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9"/>
          <p:cNvSpPr/>
          <p:nvPr/>
        </p:nvSpPr>
        <p:spPr>
          <a:xfrm>
            <a:off x="4211280" y="414828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0"/>
          <p:cNvSpPr/>
          <p:nvPr/>
        </p:nvSpPr>
        <p:spPr>
          <a:xfrm>
            <a:off x="5004000" y="475128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1"/>
          <p:cNvSpPr/>
          <p:nvPr/>
        </p:nvSpPr>
        <p:spPr>
          <a:xfrm flipH="1">
            <a:off x="3853800" y="4853520"/>
            <a:ext cx="114444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2"/>
          <p:cNvSpPr/>
          <p:nvPr/>
        </p:nvSpPr>
        <p:spPr>
          <a:xfrm>
            <a:off x="4211280" y="476100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3"/>
          <p:cNvSpPr/>
          <p:nvPr/>
        </p:nvSpPr>
        <p:spPr>
          <a:xfrm>
            <a:off x="5300280" y="3585240"/>
            <a:ext cx="97560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4" name="CustomShape 14"/>
          <p:cNvSpPr/>
          <p:nvPr/>
        </p:nvSpPr>
        <p:spPr>
          <a:xfrm>
            <a:off x="5313600" y="4109040"/>
            <a:ext cx="97560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5" name="CustomShape 15"/>
          <p:cNvSpPr/>
          <p:nvPr/>
        </p:nvSpPr>
        <p:spPr>
          <a:xfrm>
            <a:off x="5338080" y="4773960"/>
            <a:ext cx="97560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6" name="CustomShape 16"/>
          <p:cNvSpPr/>
          <p:nvPr/>
        </p:nvSpPr>
        <p:spPr>
          <a:xfrm rot="16200000">
            <a:off x="2557440" y="2398680"/>
            <a:ext cx="48204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7" name="CustomShape 17"/>
          <p:cNvSpPr/>
          <p:nvPr/>
        </p:nvSpPr>
        <p:spPr>
          <a:xfrm>
            <a:off x="3443400" y="5212800"/>
            <a:ext cx="5727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8" name="CustomShape 18"/>
          <p:cNvSpPr/>
          <p:nvPr/>
        </p:nvSpPr>
        <p:spPr>
          <a:xfrm>
            <a:off x="4062240" y="5228640"/>
            <a:ext cx="14745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9" name="CustomShape 19"/>
          <p:cNvSpPr/>
          <p:nvPr/>
        </p:nvSpPr>
        <p:spPr>
          <a:xfrm>
            <a:off x="4037040" y="3841920"/>
            <a:ext cx="6706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0" name="CustomShape 20"/>
          <p:cNvSpPr/>
          <p:nvPr/>
        </p:nvSpPr>
        <p:spPr>
          <a:xfrm>
            <a:off x="4037040" y="4330440"/>
            <a:ext cx="6706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1" name="CustomShape 21"/>
          <p:cNvSpPr/>
          <p:nvPr/>
        </p:nvSpPr>
        <p:spPr>
          <a:xfrm>
            <a:off x="4088160" y="4932720"/>
            <a:ext cx="6706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2" name="CustomShape 22"/>
          <p:cNvSpPr/>
          <p:nvPr/>
        </p:nvSpPr>
        <p:spPr>
          <a:xfrm flipH="1" flipV="1">
            <a:off x="3520440" y="3837240"/>
            <a:ext cx="232560" cy="41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3"/>
          <p:cNvSpPr/>
          <p:nvPr/>
        </p:nvSpPr>
        <p:spPr>
          <a:xfrm>
            <a:off x="2745720" y="3571920"/>
            <a:ext cx="6598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4" name="CustomShape 24"/>
          <p:cNvSpPr/>
          <p:nvPr/>
        </p:nvSpPr>
        <p:spPr>
          <a:xfrm>
            <a:off x="4977360" y="3818160"/>
            <a:ext cx="51696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5" name="CustomShape 25"/>
          <p:cNvSpPr/>
          <p:nvPr/>
        </p:nvSpPr>
        <p:spPr>
          <a:xfrm>
            <a:off x="4985280" y="4340520"/>
            <a:ext cx="51696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CustomShape 26"/>
          <p:cNvSpPr/>
          <p:nvPr/>
        </p:nvSpPr>
        <p:spPr>
          <a:xfrm>
            <a:off x="4994280" y="4937400"/>
            <a:ext cx="51660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" name="CustomShape 27"/>
          <p:cNvSpPr/>
          <p:nvPr/>
        </p:nvSpPr>
        <p:spPr>
          <a:xfrm rot="16200000">
            <a:off x="2432160" y="1396800"/>
            <a:ext cx="71388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88" name="CustomShape 28"/>
          <p:cNvSpPr/>
          <p:nvPr/>
        </p:nvSpPr>
        <p:spPr>
          <a:xfrm flipH="1" rot="16200000">
            <a:off x="3115800" y="4219920"/>
            <a:ext cx="990000" cy="29016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9"/>
          <p:cNvSpPr/>
          <p:nvPr/>
        </p:nvSpPr>
        <p:spPr>
          <a:xfrm>
            <a:off x="3668040" y="4477680"/>
            <a:ext cx="2469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90" name="CustomShape 30"/>
          <p:cNvSpPr/>
          <p:nvPr/>
        </p:nvSpPr>
        <p:spPr>
          <a:xfrm>
            <a:off x="4974840" y="4499640"/>
            <a:ext cx="2469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191" name="Group 31"/>
          <p:cNvGrpSpPr/>
          <p:nvPr/>
        </p:nvGrpSpPr>
        <p:grpSpPr>
          <a:xfrm>
            <a:off x="3751200" y="3724560"/>
            <a:ext cx="191160" cy="82800"/>
            <a:chOff x="3751200" y="3724560"/>
            <a:chExt cx="191160" cy="82800"/>
          </a:xfrm>
        </p:grpSpPr>
        <p:sp>
          <p:nvSpPr>
            <p:cNvPr id="192" name="CustomShape 32"/>
            <p:cNvSpPr/>
            <p:nvPr/>
          </p:nvSpPr>
          <p:spPr>
            <a:xfrm rot="5400000">
              <a:off x="3802680" y="367308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CustomShape 33"/>
            <p:cNvSpPr/>
            <p:nvPr/>
          </p:nvSpPr>
          <p:spPr>
            <a:xfrm rot="5400000">
              <a:off x="3810600" y="367452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4" name="Group 34"/>
          <p:cNvGrpSpPr/>
          <p:nvPr/>
        </p:nvGrpSpPr>
        <p:grpSpPr>
          <a:xfrm>
            <a:off x="4610520" y="3726720"/>
            <a:ext cx="191160" cy="82800"/>
            <a:chOff x="4610520" y="3726720"/>
            <a:chExt cx="191160" cy="82800"/>
          </a:xfrm>
        </p:grpSpPr>
        <p:sp>
          <p:nvSpPr>
            <p:cNvPr id="195" name="CustomShape 35"/>
            <p:cNvSpPr/>
            <p:nvPr/>
          </p:nvSpPr>
          <p:spPr>
            <a:xfrm rot="5400000">
              <a:off x="4662360" y="367524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CustomShape 36"/>
            <p:cNvSpPr/>
            <p:nvPr/>
          </p:nvSpPr>
          <p:spPr>
            <a:xfrm rot="5400000">
              <a:off x="4669920" y="367632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7" name="Group 37"/>
          <p:cNvGrpSpPr/>
          <p:nvPr/>
        </p:nvGrpSpPr>
        <p:grpSpPr>
          <a:xfrm>
            <a:off x="4614840" y="4199040"/>
            <a:ext cx="191160" cy="82800"/>
            <a:chOff x="4614840" y="4199040"/>
            <a:chExt cx="191160" cy="82800"/>
          </a:xfrm>
        </p:grpSpPr>
        <p:sp>
          <p:nvSpPr>
            <p:cNvPr id="198" name="CustomShape 38"/>
            <p:cNvSpPr/>
            <p:nvPr/>
          </p:nvSpPr>
          <p:spPr>
            <a:xfrm rot="5400000">
              <a:off x="4666320" y="414756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stomShape 39"/>
            <p:cNvSpPr/>
            <p:nvPr/>
          </p:nvSpPr>
          <p:spPr>
            <a:xfrm rot="5400000">
              <a:off x="4674240" y="414864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0" name="Group 40"/>
          <p:cNvGrpSpPr/>
          <p:nvPr/>
        </p:nvGrpSpPr>
        <p:grpSpPr>
          <a:xfrm>
            <a:off x="3761280" y="4212720"/>
            <a:ext cx="191160" cy="82800"/>
            <a:chOff x="3761280" y="4212720"/>
            <a:chExt cx="191160" cy="82800"/>
          </a:xfrm>
        </p:grpSpPr>
        <p:sp>
          <p:nvSpPr>
            <p:cNvPr id="201" name="CustomShape 41"/>
            <p:cNvSpPr/>
            <p:nvPr/>
          </p:nvSpPr>
          <p:spPr>
            <a:xfrm rot="5400000">
              <a:off x="3813120" y="416124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42"/>
            <p:cNvSpPr/>
            <p:nvPr/>
          </p:nvSpPr>
          <p:spPr>
            <a:xfrm rot="5400000">
              <a:off x="3820680" y="416196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3" name="Group 43"/>
          <p:cNvGrpSpPr/>
          <p:nvPr/>
        </p:nvGrpSpPr>
        <p:grpSpPr>
          <a:xfrm>
            <a:off x="3761280" y="4820040"/>
            <a:ext cx="191160" cy="82800"/>
            <a:chOff x="3761280" y="4820040"/>
            <a:chExt cx="191160" cy="82800"/>
          </a:xfrm>
        </p:grpSpPr>
        <p:sp>
          <p:nvSpPr>
            <p:cNvPr id="204" name="CustomShape 44"/>
            <p:cNvSpPr/>
            <p:nvPr/>
          </p:nvSpPr>
          <p:spPr>
            <a:xfrm rot="5400000">
              <a:off x="3813120" y="476856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CustomShape 45"/>
            <p:cNvSpPr/>
            <p:nvPr/>
          </p:nvSpPr>
          <p:spPr>
            <a:xfrm rot="5400000">
              <a:off x="3820680" y="476928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6" name="Group 46"/>
          <p:cNvGrpSpPr/>
          <p:nvPr/>
        </p:nvGrpSpPr>
        <p:grpSpPr>
          <a:xfrm>
            <a:off x="4610520" y="4810680"/>
            <a:ext cx="191160" cy="82800"/>
            <a:chOff x="4610520" y="4810680"/>
            <a:chExt cx="191160" cy="82800"/>
          </a:xfrm>
        </p:grpSpPr>
        <p:sp>
          <p:nvSpPr>
            <p:cNvPr id="207" name="CustomShape 47"/>
            <p:cNvSpPr/>
            <p:nvPr/>
          </p:nvSpPr>
          <p:spPr>
            <a:xfrm rot="5400000">
              <a:off x="4662360" y="475920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CustomShape 48"/>
            <p:cNvSpPr/>
            <p:nvPr/>
          </p:nvSpPr>
          <p:spPr>
            <a:xfrm rot="5400000">
              <a:off x="4669920" y="476028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CustomShape 49"/>
          <p:cNvSpPr/>
          <p:nvPr/>
        </p:nvSpPr>
        <p:spPr>
          <a:xfrm>
            <a:off x="3335400" y="989280"/>
            <a:ext cx="27144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" name="CustomShape 50"/>
          <p:cNvSpPr/>
          <p:nvPr/>
        </p:nvSpPr>
        <p:spPr>
          <a:xfrm>
            <a:off x="3418200" y="1909440"/>
            <a:ext cx="89640" cy="1004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51"/>
          <p:cNvSpPr/>
          <p:nvPr/>
        </p:nvSpPr>
        <p:spPr>
          <a:xfrm>
            <a:off x="2905560" y="1848600"/>
            <a:ext cx="51984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2" name="CustomShape 52"/>
          <p:cNvSpPr/>
          <p:nvPr/>
        </p:nvSpPr>
        <p:spPr>
          <a:xfrm>
            <a:off x="2904480" y="2673000"/>
            <a:ext cx="51984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13" name="Group 53"/>
          <p:cNvGrpSpPr/>
          <p:nvPr/>
        </p:nvGrpSpPr>
        <p:grpSpPr>
          <a:xfrm>
            <a:off x="3424320" y="2244960"/>
            <a:ext cx="82800" cy="191160"/>
            <a:chOff x="3424320" y="2244960"/>
            <a:chExt cx="82800" cy="191160"/>
          </a:xfrm>
        </p:grpSpPr>
        <p:sp>
          <p:nvSpPr>
            <p:cNvPr id="214" name="CustomShape 54"/>
            <p:cNvSpPr/>
            <p:nvPr/>
          </p:nvSpPr>
          <p:spPr>
            <a:xfrm>
              <a:off x="3424320" y="225036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CustomShape 55"/>
            <p:cNvSpPr/>
            <p:nvPr/>
          </p:nvSpPr>
          <p:spPr>
            <a:xfrm>
              <a:off x="3433680" y="224496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6" name="CustomShape 56"/>
          <p:cNvSpPr/>
          <p:nvPr/>
        </p:nvSpPr>
        <p:spPr>
          <a:xfrm>
            <a:off x="3418200" y="2755080"/>
            <a:ext cx="89640" cy="1004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7" name="Group 57"/>
          <p:cNvGrpSpPr/>
          <p:nvPr/>
        </p:nvGrpSpPr>
        <p:grpSpPr>
          <a:xfrm>
            <a:off x="3424320" y="3123360"/>
            <a:ext cx="82800" cy="191160"/>
            <a:chOff x="3424320" y="3123360"/>
            <a:chExt cx="82800" cy="191160"/>
          </a:xfrm>
        </p:grpSpPr>
        <p:sp>
          <p:nvSpPr>
            <p:cNvPr id="218" name="CustomShape 58"/>
            <p:cNvSpPr/>
            <p:nvPr/>
          </p:nvSpPr>
          <p:spPr>
            <a:xfrm>
              <a:off x="3424320" y="312876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59"/>
            <p:cNvSpPr/>
            <p:nvPr/>
          </p:nvSpPr>
          <p:spPr>
            <a:xfrm>
              <a:off x="3433680" y="312336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0" name="CustomShape 60"/>
          <p:cNvSpPr/>
          <p:nvPr/>
        </p:nvSpPr>
        <p:spPr>
          <a:xfrm>
            <a:off x="2921400" y="1328760"/>
            <a:ext cx="41328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21" name="Group 61"/>
          <p:cNvGrpSpPr/>
          <p:nvPr/>
        </p:nvGrpSpPr>
        <p:grpSpPr>
          <a:xfrm>
            <a:off x="3419640" y="1583640"/>
            <a:ext cx="82800" cy="191160"/>
            <a:chOff x="3419640" y="1583640"/>
            <a:chExt cx="82800" cy="191160"/>
          </a:xfrm>
        </p:grpSpPr>
        <p:sp>
          <p:nvSpPr>
            <p:cNvPr id="222" name="CustomShape 62"/>
            <p:cNvSpPr/>
            <p:nvPr/>
          </p:nvSpPr>
          <p:spPr>
            <a:xfrm>
              <a:off x="3419640" y="158904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63"/>
            <p:cNvSpPr/>
            <p:nvPr/>
          </p:nvSpPr>
          <p:spPr>
            <a:xfrm>
              <a:off x="3429000" y="158364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4" name="CustomShape 64"/>
          <p:cNvSpPr/>
          <p:nvPr/>
        </p:nvSpPr>
        <p:spPr>
          <a:xfrm>
            <a:off x="3425400" y="1431720"/>
            <a:ext cx="89640" cy="1004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44000" y="576000"/>
            <a:ext cx="6046200" cy="538992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6" name="Imagen 225" descr=""/>
          <p:cNvPicPr/>
          <p:nvPr/>
        </p:nvPicPr>
        <p:blipFill>
          <a:blip r:embed="rId1"/>
          <a:stretch/>
        </p:blipFill>
        <p:spPr>
          <a:xfrm>
            <a:off x="72000" y="1008000"/>
            <a:ext cx="3264480" cy="4813920"/>
          </a:xfrm>
          <a:prstGeom prst="rect">
            <a:avLst/>
          </a:prstGeom>
          <a:ln>
            <a:noFill/>
          </a:ln>
        </p:spPr>
      </p:pic>
      <p:sp>
        <p:nvSpPr>
          <p:cNvPr id="227" name="CustomShape 2"/>
          <p:cNvSpPr/>
          <p:nvPr/>
        </p:nvSpPr>
        <p:spPr>
          <a:xfrm>
            <a:off x="1881000" y="1015920"/>
            <a:ext cx="4525200" cy="495792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3062520" y="1408320"/>
            <a:ext cx="43200" cy="400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c00000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4"/>
          <p:cNvSpPr/>
          <p:nvPr/>
        </p:nvSpPr>
        <p:spPr>
          <a:xfrm>
            <a:off x="2909520" y="2743920"/>
            <a:ext cx="604440" cy="536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5"/>
          <p:cNvSpPr/>
          <p:nvPr/>
        </p:nvSpPr>
        <p:spPr>
          <a:xfrm>
            <a:off x="3290760" y="418896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6"/>
          <p:cNvSpPr/>
          <p:nvPr/>
        </p:nvSpPr>
        <p:spPr>
          <a:xfrm>
            <a:off x="4890240" y="418896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7"/>
          <p:cNvSpPr/>
          <p:nvPr/>
        </p:nvSpPr>
        <p:spPr>
          <a:xfrm flipH="1">
            <a:off x="3450600" y="4291560"/>
            <a:ext cx="1433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8"/>
          <p:cNvSpPr/>
          <p:nvPr/>
        </p:nvSpPr>
        <p:spPr>
          <a:xfrm>
            <a:off x="4097520" y="419904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9"/>
          <p:cNvSpPr/>
          <p:nvPr/>
        </p:nvSpPr>
        <p:spPr>
          <a:xfrm>
            <a:off x="4910400" y="466236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10"/>
          <p:cNvSpPr/>
          <p:nvPr/>
        </p:nvSpPr>
        <p:spPr>
          <a:xfrm flipH="1">
            <a:off x="3762000" y="4764600"/>
            <a:ext cx="114264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11"/>
          <p:cNvSpPr/>
          <p:nvPr/>
        </p:nvSpPr>
        <p:spPr>
          <a:xfrm>
            <a:off x="4117680" y="467208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12"/>
          <p:cNvSpPr/>
          <p:nvPr/>
        </p:nvSpPr>
        <p:spPr>
          <a:xfrm>
            <a:off x="4910400" y="527508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3"/>
          <p:cNvSpPr/>
          <p:nvPr/>
        </p:nvSpPr>
        <p:spPr>
          <a:xfrm flipH="1">
            <a:off x="3760200" y="5377320"/>
            <a:ext cx="114444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4"/>
          <p:cNvSpPr/>
          <p:nvPr/>
        </p:nvSpPr>
        <p:spPr>
          <a:xfrm>
            <a:off x="4117680" y="528480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5"/>
          <p:cNvSpPr/>
          <p:nvPr/>
        </p:nvSpPr>
        <p:spPr>
          <a:xfrm>
            <a:off x="5206680" y="4109040"/>
            <a:ext cx="97560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1" name="CustomShape 16"/>
          <p:cNvSpPr/>
          <p:nvPr/>
        </p:nvSpPr>
        <p:spPr>
          <a:xfrm>
            <a:off x="5220000" y="4632840"/>
            <a:ext cx="97560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2" name="CustomShape 17"/>
          <p:cNvSpPr/>
          <p:nvPr/>
        </p:nvSpPr>
        <p:spPr>
          <a:xfrm>
            <a:off x="5244480" y="5297760"/>
            <a:ext cx="97560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3" name="CustomShape 18"/>
          <p:cNvSpPr/>
          <p:nvPr/>
        </p:nvSpPr>
        <p:spPr>
          <a:xfrm rot="16200000">
            <a:off x="1887120" y="2478240"/>
            <a:ext cx="48204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4" name="CustomShape 19"/>
          <p:cNvSpPr/>
          <p:nvPr/>
        </p:nvSpPr>
        <p:spPr>
          <a:xfrm>
            <a:off x="3349800" y="5736600"/>
            <a:ext cx="5727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5" name="CustomShape 20"/>
          <p:cNvSpPr/>
          <p:nvPr/>
        </p:nvSpPr>
        <p:spPr>
          <a:xfrm>
            <a:off x="3968640" y="5752440"/>
            <a:ext cx="14745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6" name="CustomShape 21"/>
          <p:cNvSpPr/>
          <p:nvPr/>
        </p:nvSpPr>
        <p:spPr>
          <a:xfrm>
            <a:off x="3943440" y="4365720"/>
            <a:ext cx="6706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7" name="CustomShape 22"/>
          <p:cNvSpPr/>
          <p:nvPr/>
        </p:nvSpPr>
        <p:spPr>
          <a:xfrm>
            <a:off x="3943440" y="4854240"/>
            <a:ext cx="6706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8" name="CustomShape 23"/>
          <p:cNvSpPr/>
          <p:nvPr/>
        </p:nvSpPr>
        <p:spPr>
          <a:xfrm>
            <a:off x="3994560" y="5456520"/>
            <a:ext cx="6706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9" name="CustomShape 24"/>
          <p:cNvSpPr/>
          <p:nvPr/>
        </p:nvSpPr>
        <p:spPr>
          <a:xfrm flipH="1" flipV="1">
            <a:off x="3426840" y="4361040"/>
            <a:ext cx="232560" cy="41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25"/>
          <p:cNvSpPr/>
          <p:nvPr/>
        </p:nvSpPr>
        <p:spPr>
          <a:xfrm>
            <a:off x="2304000" y="4051080"/>
            <a:ext cx="6598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1" name="CustomShape 26"/>
          <p:cNvSpPr/>
          <p:nvPr/>
        </p:nvSpPr>
        <p:spPr>
          <a:xfrm>
            <a:off x="4883760" y="4341960"/>
            <a:ext cx="51696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CustomShape 27"/>
          <p:cNvSpPr/>
          <p:nvPr/>
        </p:nvSpPr>
        <p:spPr>
          <a:xfrm>
            <a:off x="4891680" y="4864320"/>
            <a:ext cx="51696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3" name="CustomShape 28"/>
          <p:cNvSpPr/>
          <p:nvPr/>
        </p:nvSpPr>
        <p:spPr>
          <a:xfrm>
            <a:off x="4900680" y="5461200"/>
            <a:ext cx="51660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4" name="CustomShape 29"/>
          <p:cNvSpPr/>
          <p:nvPr/>
        </p:nvSpPr>
        <p:spPr>
          <a:xfrm rot="16200000">
            <a:off x="1761840" y="1476360"/>
            <a:ext cx="71388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55" name="CustomShape 30"/>
          <p:cNvSpPr/>
          <p:nvPr/>
        </p:nvSpPr>
        <p:spPr>
          <a:xfrm flipH="1" rot="16200000">
            <a:off x="3022200" y="4743720"/>
            <a:ext cx="990000" cy="290160"/>
          </a:xfrm>
          <a:prstGeom prst="bentConnector2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1"/>
          <p:cNvSpPr/>
          <p:nvPr/>
        </p:nvSpPr>
        <p:spPr>
          <a:xfrm>
            <a:off x="3574440" y="5001480"/>
            <a:ext cx="2469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57" name="CustomShape 32"/>
          <p:cNvSpPr/>
          <p:nvPr/>
        </p:nvSpPr>
        <p:spPr>
          <a:xfrm>
            <a:off x="4881240" y="5023440"/>
            <a:ext cx="2469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258" name="Group 33"/>
          <p:cNvGrpSpPr/>
          <p:nvPr/>
        </p:nvGrpSpPr>
        <p:grpSpPr>
          <a:xfrm>
            <a:off x="3657600" y="4248360"/>
            <a:ext cx="191160" cy="82800"/>
            <a:chOff x="3657600" y="4248360"/>
            <a:chExt cx="191160" cy="82800"/>
          </a:xfrm>
        </p:grpSpPr>
        <p:sp>
          <p:nvSpPr>
            <p:cNvPr id="259" name="CustomShape 34"/>
            <p:cNvSpPr/>
            <p:nvPr/>
          </p:nvSpPr>
          <p:spPr>
            <a:xfrm rot="5400000">
              <a:off x="3709080" y="419688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CustomShape 35"/>
            <p:cNvSpPr/>
            <p:nvPr/>
          </p:nvSpPr>
          <p:spPr>
            <a:xfrm rot="5400000">
              <a:off x="3717000" y="419796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1" name="Group 36"/>
          <p:cNvGrpSpPr/>
          <p:nvPr/>
        </p:nvGrpSpPr>
        <p:grpSpPr>
          <a:xfrm>
            <a:off x="4517280" y="4250520"/>
            <a:ext cx="191160" cy="82800"/>
            <a:chOff x="4517280" y="4250520"/>
            <a:chExt cx="191160" cy="82800"/>
          </a:xfrm>
        </p:grpSpPr>
        <p:sp>
          <p:nvSpPr>
            <p:cNvPr id="262" name="CustomShape 37"/>
            <p:cNvSpPr/>
            <p:nvPr/>
          </p:nvSpPr>
          <p:spPr>
            <a:xfrm rot="5400000">
              <a:off x="4568760" y="419904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CustomShape 38"/>
            <p:cNvSpPr/>
            <p:nvPr/>
          </p:nvSpPr>
          <p:spPr>
            <a:xfrm rot="5400000">
              <a:off x="4576680" y="420012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4" name="Group 39"/>
          <p:cNvGrpSpPr/>
          <p:nvPr/>
        </p:nvGrpSpPr>
        <p:grpSpPr>
          <a:xfrm>
            <a:off x="4521240" y="4722840"/>
            <a:ext cx="191160" cy="82800"/>
            <a:chOff x="4521240" y="4722840"/>
            <a:chExt cx="191160" cy="82800"/>
          </a:xfrm>
        </p:grpSpPr>
        <p:sp>
          <p:nvSpPr>
            <p:cNvPr id="265" name="CustomShape 40"/>
            <p:cNvSpPr/>
            <p:nvPr/>
          </p:nvSpPr>
          <p:spPr>
            <a:xfrm rot="5400000">
              <a:off x="4572720" y="467136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41"/>
            <p:cNvSpPr/>
            <p:nvPr/>
          </p:nvSpPr>
          <p:spPr>
            <a:xfrm rot="5400000">
              <a:off x="4580640" y="467244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7" name="Group 42"/>
          <p:cNvGrpSpPr/>
          <p:nvPr/>
        </p:nvGrpSpPr>
        <p:grpSpPr>
          <a:xfrm>
            <a:off x="3668040" y="4736520"/>
            <a:ext cx="191160" cy="82800"/>
            <a:chOff x="3668040" y="4736520"/>
            <a:chExt cx="191160" cy="82800"/>
          </a:xfrm>
        </p:grpSpPr>
        <p:sp>
          <p:nvSpPr>
            <p:cNvPr id="268" name="CustomShape 43"/>
            <p:cNvSpPr/>
            <p:nvPr/>
          </p:nvSpPr>
          <p:spPr>
            <a:xfrm rot="5400000">
              <a:off x="3719520" y="468504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CustomShape 44"/>
            <p:cNvSpPr/>
            <p:nvPr/>
          </p:nvSpPr>
          <p:spPr>
            <a:xfrm rot="5400000">
              <a:off x="3727440" y="468612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0" name="Group 45"/>
          <p:cNvGrpSpPr/>
          <p:nvPr/>
        </p:nvGrpSpPr>
        <p:grpSpPr>
          <a:xfrm>
            <a:off x="3668040" y="5343840"/>
            <a:ext cx="191160" cy="82800"/>
            <a:chOff x="3668040" y="5343840"/>
            <a:chExt cx="191160" cy="82800"/>
          </a:xfrm>
        </p:grpSpPr>
        <p:sp>
          <p:nvSpPr>
            <p:cNvPr id="271" name="CustomShape 46"/>
            <p:cNvSpPr/>
            <p:nvPr/>
          </p:nvSpPr>
          <p:spPr>
            <a:xfrm rot="5400000">
              <a:off x="3719520" y="529236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CustomShape 47"/>
            <p:cNvSpPr/>
            <p:nvPr/>
          </p:nvSpPr>
          <p:spPr>
            <a:xfrm rot="5400000">
              <a:off x="3727440" y="529308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3" name="Group 48"/>
          <p:cNvGrpSpPr/>
          <p:nvPr/>
        </p:nvGrpSpPr>
        <p:grpSpPr>
          <a:xfrm>
            <a:off x="4517280" y="5334480"/>
            <a:ext cx="191160" cy="82800"/>
            <a:chOff x="4517280" y="5334480"/>
            <a:chExt cx="191160" cy="82800"/>
          </a:xfrm>
        </p:grpSpPr>
        <p:sp>
          <p:nvSpPr>
            <p:cNvPr id="274" name="CustomShape 49"/>
            <p:cNvSpPr/>
            <p:nvPr/>
          </p:nvSpPr>
          <p:spPr>
            <a:xfrm rot="5400000">
              <a:off x="4568760" y="528300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CustomShape 50"/>
            <p:cNvSpPr/>
            <p:nvPr/>
          </p:nvSpPr>
          <p:spPr>
            <a:xfrm rot="5400000">
              <a:off x="4576680" y="528408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6" name="CustomShape 51"/>
          <p:cNvSpPr/>
          <p:nvPr/>
        </p:nvSpPr>
        <p:spPr>
          <a:xfrm>
            <a:off x="2512080" y="2012040"/>
            <a:ext cx="51984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7" name="CustomShape 52"/>
          <p:cNvSpPr/>
          <p:nvPr/>
        </p:nvSpPr>
        <p:spPr>
          <a:xfrm>
            <a:off x="2959200" y="2870640"/>
            <a:ext cx="63324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8" name="CustomShape 53"/>
          <p:cNvSpPr/>
          <p:nvPr/>
        </p:nvSpPr>
        <p:spPr>
          <a:xfrm>
            <a:off x="2527920" y="1492200"/>
            <a:ext cx="41328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9" name="CustomShape 54"/>
          <p:cNvSpPr/>
          <p:nvPr/>
        </p:nvSpPr>
        <p:spPr>
          <a:xfrm>
            <a:off x="4096800" y="1494720"/>
            <a:ext cx="729720" cy="268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 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80" name="CustomShape 55"/>
          <p:cNvSpPr/>
          <p:nvPr/>
        </p:nvSpPr>
        <p:spPr>
          <a:xfrm>
            <a:off x="3550680" y="2714040"/>
            <a:ext cx="62424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81" name="CustomShape 56"/>
          <p:cNvSpPr/>
          <p:nvPr/>
        </p:nvSpPr>
        <p:spPr>
          <a:xfrm>
            <a:off x="3024720" y="2113560"/>
            <a:ext cx="89640" cy="1004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2" name="Group 57"/>
          <p:cNvGrpSpPr/>
          <p:nvPr/>
        </p:nvGrpSpPr>
        <p:grpSpPr>
          <a:xfrm>
            <a:off x="3023640" y="2297160"/>
            <a:ext cx="82800" cy="191160"/>
            <a:chOff x="3023640" y="2297160"/>
            <a:chExt cx="82800" cy="191160"/>
          </a:xfrm>
        </p:grpSpPr>
        <p:sp>
          <p:nvSpPr>
            <p:cNvPr id="283" name="CustomShape 58"/>
            <p:cNvSpPr/>
            <p:nvPr/>
          </p:nvSpPr>
          <p:spPr>
            <a:xfrm>
              <a:off x="3023640" y="230220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CustomShape 59"/>
            <p:cNvSpPr/>
            <p:nvPr/>
          </p:nvSpPr>
          <p:spPr>
            <a:xfrm>
              <a:off x="3033000" y="229716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5" name="Group 60"/>
          <p:cNvGrpSpPr/>
          <p:nvPr/>
        </p:nvGrpSpPr>
        <p:grpSpPr>
          <a:xfrm>
            <a:off x="3026160" y="1761840"/>
            <a:ext cx="82800" cy="191160"/>
            <a:chOff x="3026160" y="1761840"/>
            <a:chExt cx="82800" cy="191160"/>
          </a:xfrm>
        </p:grpSpPr>
        <p:sp>
          <p:nvSpPr>
            <p:cNvPr id="286" name="CustomShape 61"/>
            <p:cNvSpPr/>
            <p:nvPr/>
          </p:nvSpPr>
          <p:spPr>
            <a:xfrm>
              <a:off x="3026160" y="176724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CustomShape 62"/>
            <p:cNvSpPr/>
            <p:nvPr/>
          </p:nvSpPr>
          <p:spPr>
            <a:xfrm>
              <a:off x="3035520" y="176184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8" name="CustomShape 63"/>
          <p:cNvSpPr/>
          <p:nvPr/>
        </p:nvSpPr>
        <p:spPr>
          <a:xfrm>
            <a:off x="3023640" y="1562400"/>
            <a:ext cx="89640" cy="1004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4"/>
          <p:cNvSpPr/>
          <p:nvPr/>
        </p:nvSpPr>
        <p:spPr>
          <a:xfrm>
            <a:off x="3387960" y="3359520"/>
            <a:ext cx="60408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stem,in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90" name="CustomShape 65"/>
          <p:cNvSpPr/>
          <p:nvPr/>
        </p:nvSpPr>
        <p:spPr>
          <a:xfrm>
            <a:off x="3029400" y="2446560"/>
            <a:ext cx="60408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stem,out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91" name="CustomShape 66"/>
          <p:cNvSpPr/>
          <p:nvPr/>
        </p:nvSpPr>
        <p:spPr>
          <a:xfrm>
            <a:off x="3146040" y="1607760"/>
            <a:ext cx="93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67"/>
          <p:cNvSpPr/>
          <p:nvPr/>
        </p:nvSpPr>
        <p:spPr>
          <a:xfrm>
            <a:off x="3351240" y="1332720"/>
            <a:ext cx="62424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93" name="CustomShape 68"/>
          <p:cNvSpPr/>
          <p:nvPr/>
        </p:nvSpPr>
        <p:spPr>
          <a:xfrm>
            <a:off x="2869560" y="1080000"/>
            <a:ext cx="60408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94" name="CustomShape 69"/>
          <p:cNvSpPr/>
          <p:nvPr/>
        </p:nvSpPr>
        <p:spPr>
          <a:xfrm>
            <a:off x="2994840" y="420120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5" name="Group 70"/>
          <p:cNvGrpSpPr/>
          <p:nvPr/>
        </p:nvGrpSpPr>
        <p:grpSpPr>
          <a:xfrm>
            <a:off x="3027240" y="3773520"/>
            <a:ext cx="82800" cy="191160"/>
            <a:chOff x="3027240" y="3773520"/>
            <a:chExt cx="82800" cy="191160"/>
          </a:xfrm>
        </p:grpSpPr>
        <p:sp>
          <p:nvSpPr>
            <p:cNvPr id="296" name="CustomShape 71"/>
            <p:cNvSpPr/>
            <p:nvPr/>
          </p:nvSpPr>
          <p:spPr>
            <a:xfrm>
              <a:off x="3027240" y="377892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" name="CustomShape 72"/>
            <p:cNvSpPr/>
            <p:nvPr/>
          </p:nvSpPr>
          <p:spPr>
            <a:xfrm>
              <a:off x="3036600" y="377352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8" name="CustomShape 73"/>
          <p:cNvSpPr/>
          <p:nvPr/>
        </p:nvSpPr>
        <p:spPr>
          <a:xfrm>
            <a:off x="3020760" y="520452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74"/>
          <p:cNvSpPr/>
          <p:nvPr/>
        </p:nvSpPr>
        <p:spPr>
          <a:xfrm>
            <a:off x="2318040" y="5088600"/>
            <a:ext cx="6598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00" name="Group 75"/>
          <p:cNvGrpSpPr/>
          <p:nvPr/>
        </p:nvGrpSpPr>
        <p:grpSpPr>
          <a:xfrm>
            <a:off x="3049920" y="4693680"/>
            <a:ext cx="82800" cy="191160"/>
            <a:chOff x="3049920" y="4693680"/>
            <a:chExt cx="82800" cy="191160"/>
          </a:xfrm>
        </p:grpSpPr>
        <p:sp>
          <p:nvSpPr>
            <p:cNvPr id="301" name="CustomShape 76"/>
            <p:cNvSpPr/>
            <p:nvPr/>
          </p:nvSpPr>
          <p:spPr>
            <a:xfrm>
              <a:off x="3049920" y="469908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" name="CustomShape 77"/>
            <p:cNvSpPr/>
            <p:nvPr/>
          </p:nvSpPr>
          <p:spPr>
            <a:xfrm>
              <a:off x="3059280" y="469368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3" name="CustomShape 78"/>
          <p:cNvSpPr/>
          <p:nvPr/>
        </p:nvSpPr>
        <p:spPr>
          <a:xfrm>
            <a:off x="4117680" y="2743920"/>
            <a:ext cx="708480" cy="536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79"/>
          <p:cNvSpPr/>
          <p:nvPr/>
        </p:nvSpPr>
        <p:spPr>
          <a:xfrm flipH="1">
            <a:off x="3513600" y="3013560"/>
            <a:ext cx="598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80"/>
          <p:cNvSpPr/>
          <p:nvPr/>
        </p:nvSpPr>
        <p:spPr>
          <a:xfrm>
            <a:off x="4120920" y="2869920"/>
            <a:ext cx="63324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</a:t>
            </a:r>
            <a:r>
              <a:rPr b="0" i="1" lang="en-US" sz="1100" spc="-1" strike="noStrike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06" name="CustomShape 81"/>
          <p:cNvSpPr/>
          <p:nvPr/>
        </p:nvSpPr>
        <p:spPr>
          <a:xfrm rot="16200000">
            <a:off x="1764720" y="4416480"/>
            <a:ext cx="68580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07" name="CustomShape 82"/>
          <p:cNvSpPr/>
          <p:nvPr/>
        </p:nvSpPr>
        <p:spPr>
          <a:xfrm flipH="1" flipV="1">
            <a:off x="3371400" y="3272760"/>
            <a:ext cx="4680" cy="9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8" name="Group 83"/>
          <p:cNvGrpSpPr/>
          <p:nvPr/>
        </p:nvGrpSpPr>
        <p:grpSpPr>
          <a:xfrm>
            <a:off x="3323160" y="3769920"/>
            <a:ext cx="82800" cy="191160"/>
            <a:chOff x="3323160" y="3769920"/>
            <a:chExt cx="82800" cy="191160"/>
          </a:xfrm>
        </p:grpSpPr>
        <p:sp>
          <p:nvSpPr>
            <p:cNvPr id="309" name="CustomShape 84"/>
            <p:cNvSpPr/>
            <p:nvPr/>
          </p:nvSpPr>
          <p:spPr>
            <a:xfrm>
              <a:off x="3323160" y="377532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" name="CustomShape 85"/>
            <p:cNvSpPr/>
            <p:nvPr/>
          </p:nvSpPr>
          <p:spPr>
            <a:xfrm>
              <a:off x="3332520" y="376992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213480" y="583920"/>
            <a:ext cx="8712360" cy="538992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2" name="Imagen 311" descr=""/>
          <p:cNvPicPr/>
          <p:nvPr/>
        </p:nvPicPr>
        <p:blipFill>
          <a:blip r:embed="rId1"/>
          <a:stretch/>
        </p:blipFill>
        <p:spPr>
          <a:xfrm>
            <a:off x="72000" y="1008000"/>
            <a:ext cx="3264480" cy="4813920"/>
          </a:xfrm>
          <a:prstGeom prst="rect">
            <a:avLst/>
          </a:prstGeom>
          <a:ln>
            <a:noFill/>
          </a:ln>
        </p:spPr>
      </p:pic>
      <p:sp>
        <p:nvSpPr>
          <p:cNvPr id="313" name="CustomShape 2"/>
          <p:cNvSpPr/>
          <p:nvPr/>
        </p:nvSpPr>
        <p:spPr>
          <a:xfrm>
            <a:off x="1881000" y="1015920"/>
            <a:ext cx="7116840" cy="495792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3"/>
          <p:cNvSpPr/>
          <p:nvPr/>
        </p:nvSpPr>
        <p:spPr>
          <a:xfrm>
            <a:off x="5727600" y="1324440"/>
            <a:ext cx="43200" cy="400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c00000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4"/>
          <p:cNvSpPr/>
          <p:nvPr/>
        </p:nvSpPr>
        <p:spPr>
          <a:xfrm>
            <a:off x="5574600" y="2660040"/>
            <a:ext cx="604440" cy="536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5"/>
          <p:cNvSpPr/>
          <p:nvPr/>
        </p:nvSpPr>
        <p:spPr>
          <a:xfrm>
            <a:off x="5955840" y="410508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6"/>
          <p:cNvSpPr/>
          <p:nvPr/>
        </p:nvSpPr>
        <p:spPr>
          <a:xfrm>
            <a:off x="7555320" y="410508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7"/>
          <p:cNvSpPr/>
          <p:nvPr/>
        </p:nvSpPr>
        <p:spPr>
          <a:xfrm flipH="1">
            <a:off x="6115680" y="4207680"/>
            <a:ext cx="1433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8"/>
          <p:cNvSpPr/>
          <p:nvPr/>
        </p:nvSpPr>
        <p:spPr>
          <a:xfrm>
            <a:off x="6762600" y="411516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9"/>
          <p:cNvSpPr/>
          <p:nvPr/>
        </p:nvSpPr>
        <p:spPr>
          <a:xfrm>
            <a:off x="7575480" y="457848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10"/>
          <p:cNvSpPr/>
          <p:nvPr/>
        </p:nvSpPr>
        <p:spPr>
          <a:xfrm flipH="1">
            <a:off x="6427080" y="4680720"/>
            <a:ext cx="114264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11"/>
          <p:cNvSpPr/>
          <p:nvPr/>
        </p:nvSpPr>
        <p:spPr>
          <a:xfrm>
            <a:off x="6782760" y="458820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12"/>
          <p:cNvSpPr/>
          <p:nvPr/>
        </p:nvSpPr>
        <p:spPr>
          <a:xfrm>
            <a:off x="7575480" y="519120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13"/>
          <p:cNvSpPr/>
          <p:nvPr/>
        </p:nvSpPr>
        <p:spPr>
          <a:xfrm flipH="1">
            <a:off x="6425280" y="5293440"/>
            <a:ext cx="114444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14"/>
          <p:cNvSpPr/>
          <p:nvPr/>
        </p:nvSpPr>
        <p:spPr>
          <a:xfrm>
            <a:off x="6782760" y="520092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15"/>
          <p:cNvSpPr/>
          <p:nvPr/>
        </p:nvSpPr>
        <p:spPr>
          <a:xfrm>
            <a:off x="7871760" y="4025160"/>
            <a:ext cx="97560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27" name="CustomShape 16"/>
          <p:cNvSpPr/>
          <p:nvPr/>
        </p:nvSpPr>
        <p:spPr>
          <a:xfrm>
            <a:off x="7885080" y="4548960"/>
            <a:ext cx="97560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28" name="CustomShape 17"/>
          <p:cNvSpPr/>
          <p:nvPr/>
        </p:nvSpPr>
        <p:spPr>
          <a:xfrm>
            <a:off x="7909560" y="5213880"/>
            <a:ext cx="97560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29" name="CustomShape 18"/>
          <p:cNvSpPr/>
          <p:nvPr/>
        </p:nvSpPr>
        <p:spPr>
          <a:xfrm rot="16200000">
            <a:off x="1887120" y="2478240"/>
            <a:ext cx="48204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30" name="CustomShape 19"/>
          <p:cNvSpPr/>
          <p:nvPr/>
        </p:nvSpPr>
        <p:spPr>
          <a:xfrm>
            <a:off x="6014880" y="5652720"/>
            <a:ext cx="5727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31" name="CustomShape 20"/>
          <p:cNvSpPr/>
          <p:nvPr/>
        </p:nvSpPr>
        <p:spPr>
          <a:xfrm>
            <a:off x="6633720" y="5668560"/>
            <a:ext cx="14745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32" name="CustomShape 21"/>
          <p:cNvSpPr/>
          <p:nvPr/>
        </p:nvSpPr>
        <p:spPr>
          <a:xfrm>
            <a:off x="6608520" y="4281840"/>
            <a:ext cx="6706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3" name="CustomShape 22"/>
          <p:cNvSpPr/>
          <p:nvPr/>
        </p:nvSpPr>
        <p:spPr>
          <a:xfrm>
            <a:off x="6608520" y="4770360"/>
            <a:ext cx="6706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4" name="CustomShape 23"/>
          <p:cNvSpPr/>
          <p:nvPr/>
        </p:nvSpPr>
        <p:spPr>
          <a:xfrm>
            <a:off x="6659640" y="5372640"/>
            <a:ext cx="6706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5" name="CustomShape 24"/>
          <p:cNvSpPr/>
          <p:nvPr/>
        </p:nvSpPr>
        <p:spPr>
          <a:xfrm flipH="1" flipV="1">
            <a:off x="6091920" y="4277160"/>
            <a:ext cx="232560" cy="41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25"/>
          <p:cNvSpPr/>
          <p:nvPr/>
        </p:nvSpPr>
        <p:spPr>
          <a:xfrm>
            <a:off x="4969080" y="3967200"/>
            <a:ext cx="6598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7" name="CustomShape 26"/>
          <p:cNvSpPr/>
          <p:nvPr/>
        </p:nvSpPr>
        <p:spPr>
          <a:xfrm>
            <a:off x="7548840" y="4258080"/>
            <a:ext cx="51696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8" name="CustomShape 27"/>
          <p:cNvSpPr/>
          <p:nvPr/>
        </p:nvSpPr>
        <p:spPr>
          <a:xfrm>
            <a:off x="7556760" y="4780440"/>
            <a:ext cx="51696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9" name="CustomShape 28"/>
          <p:cNvSpPr/>
          <p:nvPr/>
        </p:nvSpPr>
        <p:spPr>
          <a:xfrm>
            <a:off x="7565760" y="5377320"/>
            <a:ext cx="51660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CustomShape 29"/>
          <p:cNvSpPr/>
          <p:nvPr/>
        </p:nvSpPr>
        <p:spPr>
          <a:xfrm rot="16200000">
            <a:off x="1761840" y="1476360"/>
            <a:ext cx="71388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41" name="CustomShape 30"/>
          <p:cNvSpPr/>
          <p:nvPr/>
        </p:nvSpPr>
        <p:spPr>
          <a:xfrm flipH="1" rot="16200000">
            <a:off x="5687280" y="4659840"/>
            <a:ext cx="990000" cy="290160"/>
          </a:xfrm>
          <a:prstGeom prst="bentConnector2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31"/>
          <p:cNvSpPr/>
          <p:nvPr/>
        </p:nvSpPr>
        <p:spPr>
          <a:xfrm>
            <a:off x="6239520" y="4917600"/>
            <a:ext cx="2469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43" name="CustomShape 32"/>
          <p:cNvSpPr/>
          <p:nvPr/>
        </p:nvSpPr>
        <p:spPr>
          <a:xfrm>
            <a:off x="7546320" y="4939560"/>
            <a:ext cx="2469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344" name="Group 33"/>
          <p:cNvGrpSpPr/>
          <p:nvPr/>
        </p:nvGrpSpPr>
        <p:grpSpPr>
          <a:xfrm>
            <a:off x="6322320" y="4164480"/>
            <a:ext cx="191160" cy="82800"/>
            <a:chOff x="6322320" y="4164480"/>
            <a:chExt cx="191160" cy="82800"/>
          </a:xfrm>
        </p:grpSpPr>
        <p:sp>
          <p:nvSpPr>
            <p:cNvPr id="345" name="CustomShape 34"/>
            <p:cNvSpPr/>
            <p:nvPr/>
          </p:nvSpPr>
          <p:spPr>
            <a:xfrm rot="5400000">
              <a:off x="6374160" y="411300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CustomShape 35"/>
            <p:cNvSpPr/>
            <p:nvPr/>
          </p:nvSpPr>
          <p:spPr>
            <a:xfrm rot="5400000">
              <a:off x="6381720" y="411444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7" name="Group 36"/>
          <p:cNvGrpSpPr/>
          <p:nvPr/>
        </p:nvGrpSpPr>
        <p:grpSpPr>
          <a:xfrm>
            <a:off x="7182360" y="4166640"/>
            <a:ext cx="191160" cy="82800"/>
            <a:chOff x="7182360" y="4166640"/>
            <a:chExt cx="191160" cy="82800"/>
          </a:xfrm>
        </p:grpSpPr>
        <p:sp>
          <p:nvSpPr>
            <p:cNvPr id="348" name="CustomShape 37"/>
            <p:cNvSpPr/>
            <p:nvPr/>
          </p:nvSpPr>
          <p:spPr>
            <a:xfrm rot="5400000">
              <a:off x="7233840" y="411516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" name="CustomShape 38"/>
            <p:cNvSpPr/>
            <p:nvPr/>
          </p:nvSpPr>
          <p:spPr>
            <a:xfrm rot="5400000">
              <a:off x="7241760" y="411624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0" name="Group 39"/>
          <p:cNvGrpSpPr/>
          <p:nvPr/>
        </p:nvGrpSpPr>
        <p:grpSpPr>
          <a:xfrm>
            <a:off x="7186320" y="4638960"/>
            <a:ext cx="191160" cy="82800"/>
            <a:chOff x="7186320" y="4638960"/>
            <a:chExt cx="191160" cy="82800"/>
          </a:xfrm>
        </p:grpSpPr>
        <p:sp>
          <p:nvSpPr>
            <p:cNvPr id="351" name="CustomShape 40"/>
            <p:cNvSpPr/>
            <p:nvPr/>
          </p:nvSpPr>
          <p:spPr>
            <a:xfrm rot="5400000">
              <a:off x="7237800" y="458748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CustomShape 41"/>
            <p:cNvSpPr/>
            <p:nvPr/>
          </p:nvSpPr>
          <p:spPr>
            <a:xfrm rot="5400000">
              <a:off x="7245720" y="458856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3" name="Group 42"/>
          <p:cNvGrpSpPr/>
          <p:nvPr/>
        </p:nvGrpSpPr>
        <p:grpSpPr>
          <a:xfrm>
            <a:off x="6332760" y="4652640"/>
            <a:ext cx="191160" cy="82800"/>
            <a:chOff x="6332760" y="4652640"/>
            <a:chExt cx="191160" cy="82800"/>
          </a:xfrm>
        </p:grpSpPr>
        <p:sp>
          <p:nvSpPr>
            <p:cNvPr id="354" name="CustomShape 43"/>
            <p:cNvSpPr/>
            <p:nvPr/>
          </p:nvSpPr>
          <p:spPr>
            <a:xfrm rot="5400000">
              <a:off x="6384600" y="460116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" name="CustomShape 44"/>
            <p:cNvSpPr/>
            <p:nvPr/>
          </p:nvSpPr>
          <p:spPr>
            <a:xfrm rot="5400000">
              <a:off x="6392160" y="460224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6" name="Group 45"/>
          <p:cNvGrpSpPr/>
          <p:nvPr/>
        </p:nvGrpSpPr>
        <p:grpSpPr>
          <a:xfrm>
            <a:off x="6332760" y="5259960"/>
            <a:ext cx="191160" cy="82800"/>
            <a:chOff x="6332760" y="5259960"/>
            <a:chExt cx="191160" cy="82800"/>
          </a:xfrm>
        </p:grpSpPr>
        <p:sp>
          <p:nvSpPr>
            <p:cNvPr id="357" name="CustomShape 46"/>
            <p:cNvSpPr/>
            <p:nvPr/>
          </p:nvSpPr>
          <p:spPr>
            <a:xfrm rot="5400000">
              <a:off x="6384600" y="520848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CustomShape 47"/>
            <p:cNvSpPr/>
            <p:nvPr/>
          </p:nvSpPr>
          <p:spPr>
            <a:xfrm rot="5400000">
              <a:off x="6392160" y="520920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9" name="Group 48"/>
          <p:cNvGrpSpPr/>
          <p:nvPr/>
        </p:nvGrpSpPr>
        <p:grpSpPr>
          <a:xfrm>
            <a:off x="7182360" y="5250600"/>
            <a:ext cx="191160" cy="82800"/>
            <a:chOff x="7182360" y="5250600"/>
            <a:chExt cx="191160" cy="82800"/>
          </a:xfrm>
        </p:grpSpPr>
        <p:sp>
          <p:nvSpPr>
            <p:cNvPr id="360" name="CustomShape 49"/>
            <p:cNvSpPr/>
            <p:nvPr/>
          </p:nvSpPr>
          <p:spPr>
            <a:xfrm rot="5400000">
              <a:off x="7233840" y="519912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50"/>
            <p:cNvSpPr/>
            <p:nvPr/>
          </p:nvSpPr>
          <p:spPr>
            <a:xfrm rot="5400000">
              <a:off x="7241760" y="520020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2" name="CustomShape 51"/>
          <p:cNvSpPr/>
          <p:nvPr/>
        </p:nvSpPr>
        <p:spPr>
          <a:xfrm>
            <a:off x="5177160" y="1928160"/>
            <a:ext cx="51984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63" name="CustomShape 52"/>
          <p:cNvSpPr/>
          <p:nvPr/>
        </p:nvSpPr>
        <p:spPr>
          <a:xfrm>
            <a:off x="5624280" y="2786760"/>
            <a:ext cx="63324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64" name="CustomShape 53"/>
          <p:cNvSpPr/>
          <p:nvPr/>
        </p:nvSpPr>
        <p:spPr>
          <a:xfrm>
            <a:off x="5193000" y="1408320"/>
            <a:ext cx="41328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65" name="CustomShape 54"/>
          <p:cNvSpPr/>
          <p:nvPr/>
        </p:nvSpPr>
        <p:spPr>
          <a:xfrm>
            <a:off x="6761880" y="1410840"/>
            <a:ext cx="729720" cy="268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 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66" name="CustomShape 55"/>
          <p:cNvSpPr/>
          <p:nvPr/>
        </p:nvSpPr>
        <p:spPr>
          <a:xfrm>
            <a:off x="6215760" y="2630160"/>
            <a:ext cx="62424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67" name="CustomShape 56"/>
          <p:cNvSpPr/>
          <p:nvPr/>
        </p:nvSpPr>
        <p:spPr>
          <a:xfrm>
            <a:off x="5689800" y="2029680"/>
            <a:ext cx="89640" cy="1004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8" name="Group 57"/>
          <p:cNvGrpSpPr/>
          <p:nvPr/>
        </p:nvGrpSpPr>
        <p:grpSpPr>
          <a:xfrm>
            <a:off x="5688720" y="2213280"/>
            <a:ext cx="82800" cy="191160"/>
            <a:chOff x="5688720" y="2213280"/>
            <a:chExt cx="82800" cy="191160"/>
          </a:xfrm>
        </p:grpSpPr>
        <p:sp>
          <p:nvSpPr>
            <p:cNvPr id="369" name="CustomShape 58"/>
            <p:cNvSpPr/>
            <p:nvPr/>
          </p:nvSpPr>
          <p:spPr>
            <a:xfrm>
              <a:off x="5688720" y="221832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59"/>
            <p:cNvSpPr/>
            <p:nvPr/>
          </p:nvSpPr>
          <p:spPr>
            <a:xfrm>
              <a:off x="5698080" y="221328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71" name="Group 60"/>
          <p:cNvGrpSpPr/>
          <p:nvPr/>
        </p:nvGrpSpPr>
        <p:grpSpPr>
          <a:xfrm>
            <a:off x="5691240" y="1677960"/>
            <a:ext cx="82800" cy="191160"/>
            <a:chOff x="5691240" y="1677960"/>
            <a:chExt cx="82800" cy="191160"/>
          </a:xfrm>
        </p:grpSpPr>
        <p:sp>
          <p:nvSpPr>
            <p:cNvPr id="372" name="CustomShape 61"/>
            <p:cNvSpPr/>
            <p:nvPr/>
          </p:nvSpPr>
          <p:spPr>
            <a:xfrm>
              <a:off x="5691240" y="168336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62"/>
            <p:cNvSpPr/>
            <p:nvPr/>
          </p:nvSpPr>
          <p:spPr>
            <a:xfrm>
              <a:off x="5700600" y="167796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74" name="CustomShape 63"/>
          <p:cNvSpPr/>
          <p:nvPr/>
        </p:nvSpPr>
        <p:spPr>
          <a:xfrm>
            <a:off x="5688720" y="1478520"/>
            <a:ext cx="89640" cy="1004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64"/>
          <p:cNvSpPr/>
          <p:nvPr/>
        </p:nvSpPr>
        <p:spPr>
          <a:xfrm>
            <a:off x="6053040" y="3275640"/>
            <a:ext cx="60408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stem,in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76" name="CustomShape 65"/>
          <p:cNvSpPr/>
          <p:nvPr/>
        </p:nvSpPr>
        <p:spPr>
          <a:xfrm>
            <a:off x="5694480" y="2362680"/>
            <a:ext cx="60408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stem,out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77" name="CustomShape 66"/>
          <p:cNvSpPr/>
          <p:nvPr/>
        </p:nvSpPr>
        <p:spPr>
          <a:xfrm>
            <a:off x="5811120" y="1523880"/>
            <a:ext cx="93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67"/>
          <p:cNvSpPr/>
          <p:nvPr/>
        </p:nvSpPr>
        <p:spPr>
          <a:xfrm>
            <a:off x="6016320" y="1248840"/>
            <a:ext cx="62424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79" name="CustomShape 68"/>
          <p:cNvSpPr/>
          <p:nvPr/>
        </p:nvSpPr>
        <p:spPr>
          <a:xfrm>
            <a:off x="5534640" y="996120"/>
            <a:ext cx="60408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80" name="CustomShape 69"/>
          <p:cNvSpPr/>
          <p:nvPr/>
        </p:nvSpPr>
        <p:spPr>
          <a:xfrm>
            <a:off x="5659920" y="411732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1" name="Group 70"/>
          <p:cNvGrpSpPr/>
          <p:nvPr/>
        </p:nvGrpSpPr>
        <p:grpSpPr>
          <a:xfrm>
            <a:off x="5692320" y="3689640"/>
            <a:ext cx="82800" cy="191160"/>
            <a:chOff x="5692320" y="3689640"/>
            <a:chExt cx="82800" cy="191160"/>
          </a:xfrm>
        </p:grpSpPr>
        <p:sp>
          <p:nvSpPr>
            <p:cNvPr id="382" name="CustomShape 71"/>
            <p:cNvSpPr/>
            <p:nvPr/>
          </p:nvSpPr>
          <p:spPr>
            <a:xfrm>
              <a:off x="5692320" y="369504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CustomShape 72"/>
            <p:cNvSpPr/>
            <p:nvPr/>
          </p:nvSpPr>
          <p:spPr>
            <a:xfrm>
              <a:off x="5701680" y="368964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4" name="CustomShape 73"/>
          <p:cNvSpPr/>
          <p:nvPr/>
        </p:nvSpPr>
        <p:spPr>
          <a:xfrm>
            <a:off x="5685840" y="512064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74"/>
          <p:cNvSpPr/>
          <p:nvPr/>
        </p:nvSpPr>
        <p:spPr>
          <a:xfrm>
            <a:off x="4983120" y="5004720"/>
            <a:ext cx="6598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86" name="Group 75"/>
          <p:cNvGrpSpPr/>
          <p:nvPr/>
        </p:nvGrpSpPr>
        <p:grpSpPr>
          <a:xfrm>
            <a:off x="5715000" y="4609800"/>
            <a:ext cx="82800" cy="191160"/>
            <a:chOff x="5715000" y="4609800"/>
            <a:chExt cx="82800" cy="191160"/>
          </a:xfrm>
        </p:grpSpPr>
        <p:sp>
          <p:nvSpPr>
            <p:cNvPr id="387" name="CustomShape 76"/>
            <p:cNvSpPr/>
            <p:nvPr/>
          </p:nvSpPr>
          <p:spPr>
            <a:xfrm>
              <a:off x="5715000" y="461520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" name="CustomShape 77"/>
            <p:cNvSpPr/>
            <p:nvPr/>
          </p:nvSpPr>
          <p:spPr>
            <a:xfrm>
              <a:off x="5724360" y="460980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9" name="CustomShape 78"/>
          <p:cNvSpPr/>
          <p:nvPr/>
        </p:nvSpPr>
        <p:spPr>
          <a:xfrm>
            <a:off x="6782760" y="2660040"/>
            <a:ext cx="708480" cy="536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79"/>
          <p:cNvSpPr/>
          <p:nvPr/>
        </p:nvSpPr>
        <p:spPr>
          <a:xfrm flipH="1">
            <a:off x="6178680" y="2929680"/>
            <a:ext cx="598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80"/>
          <p:cNvSpPr/>
          <p:nvPr/>
        </p:nvSpPr>
        <p:spPr>
          <a:xfrm>
            <a:off x="6786000" y="2786040"/>
            <a:ext cx="63324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</a:t>
            </a:r>
            <a:r>
              <a:rPr b="0" i="1" lang="en-US" sz="1100" spc="-1" strike="noStrike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92" name="CustomShape 81"/>
          <p:cNvSpPr/>
          <p:nvPr/>
        </p:nvSpPr>
        <p:spPr>
          <a:xfrm rot="16200000">
            <a:off x="1764720" y="4416480"/>
            <a:ext cx="68580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93" name="CustomShape 82"/>
          <p:cNvSpPr/>
          <p:nvPr/>
        </p:nvSpPr>
        <p:spPr>
          <a:xfrm flipH="1" flipV="1">
            <a:off x="6036480" y="3188880"/>
            <a:ext cx="4680" cy="9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4" name="Group 83"/>
          <p:cNvGrpSpPr/>
          <p:nvPr/>
        </p:nvGrpSpPr>
        <p:grpSpPr>
          <a:xfrm>
            <a:off x="5988240" y="3686040"/>
            <a:ext cx="82800" cy="191160"/>
            <a:chOff x="5988240" y="3686040"/>
            <a:chExt cx="82800" cy="191160"/>
          </a:xfrm>
        </p:grpSpPr>
        <p:sp>
          <p:nvSpPr>
            <p:cNvPr id="395" name="CustomShape 84"/>
            <p:cNvSpPr/>
            <p:nvPr/>
          </p:nvSpPr>
          <p:spPr>
            <a:xfrm>
              <a:off x="5988240" y="369144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" name="CustomShape 85"/>
            <p:cNvSpPr/>
            <p:nvPr/>
          </p:nvSpPr>
          <p:spPr>
            <a:xfrm>
              <a:off x="5997600" y="368604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7" name="CustomShape 86"/>
          <p:cNvSpPr/>
          <p:nvPr/>
        </p:nvSpPr>
        <p:spPr>
          <a:xfrm>
            <a:off x="2860560" y="1312560"/>
            <a:ext cx="43200" cy="292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87"/>
          <p:cNvSpPr/>
          <p:nvPr/>
        </p:nvSpPr>
        <p:spPr>
          <a:xfrm>
            <a:off x="2824560" y="403596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88"/>
          <p:cNvSpPr/>
          <p:nvPr/>
        </p:nvSpPr>
        <p:spPr>
          <a:xfrm>
            <a:off x="4424040" y="403596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89"/>
          <p:cNvSpPr/>
          <p:nvPr/>
        </p:nvSpPr>
        <p:spPr>
          <a:xfrm flipH="1">
            <a:off x="2984400" y="4138560"/>
            <a:ext cx="1433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90"/>
          <p:cNvSpPr/>
          <p:nvPr/>
        </p:nvSpPr>
        <p:spPr>
          <a:xfrm>
            <a:off x="3631320" y="404604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91"/>
          <p:cNvSpPr/>
          <p:nvPr/>
        </p:nvSpPr>
        <p:spPr>
          <a:xfrm>
            <a:off x="4444200" y="450936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92"/>
          <p:cNvSpPr/>
          <p:nvPr/>
        </p:nvSpPr>
        <p:spPr>
          <a:xfrm flipH="1">
            <a:off x="3295800" y="4611600"/>
            <a:ext cx="114264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93"/>
          <p:cNvSpPr/>
          <p:nvPr/>
        </p:nvSpPr>
        <p:spPr>
          <a:xfrm>
            <a:off x="3651480" y="451908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94"/>
          <p:cNvSpPr/>
          <p:nvPr/>
        </p:nvSpPr>
        <p:spPr>
          <a:xfrm>
            <a:off x="4444200" y="512208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95"/>
          <p:cNvSpPr/>
          <p:nvPr/>
        </p:nvSpPr>
        <p:spPr>
          <a:xfrm flipH="1">
            <a:off x="3294000" y="5224320"/>
            <a:ext cx="114444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96"/>
          <p:cNvSpPr/>
          <p:nvPr/>
        </p:nvSpPr>
        <p:spPr>
          <a:xfrm>
            <a:off x="3651480" y="513180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97"/>
          <p:cNvSpPr/>
          <p:nvPr/>
        </p:nvSpPr>
        <p:spPr>
          <a:xfrm>
            <a:off x="2883600" y="5583600"/>
            <a:ext cx="5727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09" name="CustomShape 98"/>
          <p:cNvSpPr/>
          <p:nvPr/>
        </p:nvSpPr>
        <p:spPr>
          <a:xfrm>
            <a:off x="3502440" y="5599440"/>
            <a:ext cx="14745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10" name="CustomShape 99"/>
          <p:cNvSpPr/>
          <p:nvPr/>
        </p:nvSpPr>
        <p:spPr>
          <a:xfrm>
            <a:off x="3477240" y="4212720"/>
            <a:ext cx="6706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1" name="CustomShape 100"/>
          <p:cNvSpPr/>
          <p:nvPr/>
        </p:nvSpPr>
        <p:spPr>
          <a:xfrm>
            <a:off x="3477240" y="4701240"/>
            <a:ext cx="6706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2" name="CustomShape 101"/>
          <p:cNvSpPr/>
          <p:nvPr/>
        </p:nvSpPr>
        <p:spPr>
          <a:xfrm>
            <a:off x="3528360" y="5303520"/>
            <a:ext cx="6706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CustomShape 102"/>
          <p:cNvSpPr/>
          <p:nvPr/>
        </p:nvSpPr>
        <p:spPr>
          <a:xfrm flipH="1" flipV="1">
            <a:off x="2960640" y="4208040"/>
            <a:ext cx="232560" cy="41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103"/>
          <p:cNvSpPr/>
          <p:nvPr/>
        </p:nvSpPr>
        <p:spPr>
          <a:xfrm>
            <a:off x="2185920" y="3942720"/>
            <a:ext cx="6598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5" name="CustomShape 104"/>
          <p:cNvSpPr/>
          <p:nvPr/>
        </p:nvSpPr>
        <p:spPr>
          <a:xfrm>
            <a:off x="4417560" y="4188960"/>
            <a:ext cx="51696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6" name="CustomShape 105"/>
          <p:cNvSpPr/>
          <p:nvPr/>
        </p:nvSpPr>
        <p:spPr>
          <a:xfrm>
            <a:off x="4425480" y="4711320"/>
            <a:ext cx="51696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7" name="CustomShape 106"/>
          <p:cNvSpPr/>
          <p:nvPr/>
        </p:nvSpPr>
        <p:spPr>
          <a:xfrm>
            <a:off x="4434480" y="5308200"/>
            <a:ext cx="51660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8" name="CustomShape 107"/>
          <p:cNvSpPr/>
          <p:nvPr/>
        </p:nvSpPr>
        <p:spPr>
          <a:xfrm flipH="1" rot="16200000">
            <a:off x="2556000" y="4590720"/>
            <a:ext cx="990000" cy="29016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108"/>
          <p:cNvSpPr/>
          <p:nvPr/>
        </p:nvSpPr>
        <p:spPr>
          <a:xfrm>
            <a:off x="3108240" y="4848480"/>
            <a:ext cx="2469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20" name="CustomShape 109"/>
          <p:cNvSpPr/>
          <p:nvPr/>
        </p:nvSpPr>
        <p:spPr>
          <a:xfrm>
            <a:off x="4415040" y="4870440"/>
            <a:ext cx="2469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421" name="Group 110"/>
          <p:cNvGrpSpPr/>
          <p:nvPr/>
        </p:nvGrpSpPr>
        <p:grpSpPr>
          <a:xfrm>
            <a:off x="3190680" y="4095360"/>
            <a:ext cx="191160" cy="82800"/>
            <a:chOff x="3190680" y="4095360"/>
            <a:chExt cx="191160" cy="82800"/>
          </a:xfrm>
        </p:grpSpPr>
        <p:sp>
          <p:nvSpPr>
            <p:cNvPr id="422" name="CustomShape 111"/>
            <p:cNvSpPr/>
            <p:nvPr/>
          </p:nvSpPr>
          <p:spPr>
            <a:xfrm rot="5400000">
              <a:off x="3242880" y="404388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CustomShape 112"/>
            <p:cNvSpPr/>
            <p:nvPr/>
          </p:nvSpPr>
          <p:spPr>
            <a:xfrm rot="5400000">
              <a:off x="3250080" y="404532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24" name="Group 113"/>
          <p:cNvGrpSpPr/>
          <p:nvPr/>
        </p:nvGrpSpPr>
        <p:grpSpPr>
          <a:xfrm>
            <a:off x="4051080" y="4097520"/>
            <a:ext cx="191160" cy="82800"/>
            <a:chOff x="4051080" y="4097520"/>
            <a:chExt cx="191160" cy="82800"/>
          </a:xfrm>
        </p:grpSpPr>
        <p:sp>
          <p:nvSpPr>
            <p:cNvPr id="425" name="CustomShape 114"/>
            <p:cNvSpPr/>
            <p:nvPr/>
          </p:nvSpPr>
          <p:spPr>
            <a:xfrm rot="5400000">
              <a:off x="4102560" y="404604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" name="CustomShape 115"/>
            <p:cNvSpPr/>
            <p:nvPr/>
          </p:nvSpPr>
          <p:spPr>
            <a:xfrm rot="5400000">
              <a:off x="4110480" y="404712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27" name="Group 116"/>
          <p:cNvGrpSpPr/>
          <p:nvPr/>
        </p:nvGrpSpPr>
        <p:grpSpPr>
          <a:xfrm>
            <a:off x="4055040" y="4569840"/>
            <a:ext cx="191160" cy="82800"/>
            <a:chOff x="4055040" y="4569840"/>
            <a:chExt cx="191160" cy="82800"/>
          </a:xfrm>
        </p:grpSpPr>
        <p:sp>
          <p:nvSpPr>
            <p:cNvPr id="428" name="CustomShape 117"/>
            <p:cNvSpPr/>
            <p:nvPr/>
          </p:nvSpPr>
          <p:spPr>
            <a:xfrm rot="5400000">
              <a:off x="4106520" y="451836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" name="CustomShape 118"/>
            <p:cNvSpPr/>
            <p:nvPr/>
          </p:nvSpPr>
          <p:spPr>
            <a:xfrm rot="5400000">
              <a:off x="4114440" y="451872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0" name="Group 119"/>
          <p:cNvGrpSpPr/>
          <p:nvPr/>
        </p:nvGrpSpPr>
        <p:grpSpPr>
          <a:xfrm>
            <a:off x="3201480" y="4583520"/>
            <a:ext cx="191160" cy="82800"/>
            <a:chOff x="3201480" y="4583520"/>
            <a:chExt cx="191160" cy="82800"/>
          </a:xfrm>
        </p:grpSpPr>
        <p:sp>
          <p:nvSpPr>
            <p:cNvPr id="431" name="CustomShape 120"/>
            <p:cNvSpPr/>
            <p:nvPr/>
          </p:nvSpPr>
          <p:spPr>
            <a:xfrm rot="5400000">
              <a:off x="3253320" y="453204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" name="CustomShape 121"/>
            <p:cNvSpPr/>
            <p:nvPr/>
          </p:nvSpPr>
          <p:spPr>
            <a:xfrm rot="5400000">
              <a:off x="3260880" y="453276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3" name="Group 122"/>
          <p:cNvGrpSpPr/>
          <p:nvPr/>
        </p:nvGrpSpPr>
        <p:grpSpPr>
          <a:xfrm>
            <a:off x="3201480" y="5190840"/>
            <a:ext cx="191160" cy="82800"/>
            <a:chOff x="3201480" y="5190840"/>
            <a:chExt cx="191160" cy="82800"/>
          </a:xfrm>
        </p:grpSpPr>
        <p:sp>
          <p:nvSpPr>
            <p:cNvPr id="434" name="CustomShape 123"/>
            <p:cNvSpPr/>
            <p:nvPr/>
          </p:nvSpPr>
          <p:spPr>
            <a:xfrm rot="5400000">
              <a:off x="3253320" y="513936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" name="CustomShape 124"/>
            <p:cNvSpPr/>
            <p:nvPr/>
          </p:nvSpPr>
          <p:spPr>
            <a:xfrm rot="5400000">
              <a:off x="3260880" y="514044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6" name="Group 125"/>
          <p:cNvGrpSpPr/>
          <p:nvPr/>
        </p:nvGrpSpPr>
        <p:grpSpPr>
          <a:xfrm>
            <a:off x="4051080" y="5181480"/>
            <a:ext cx="191160" cy="82800"/>
            <a:chOff x="4051080" y="5181480"/>
            <a:chExt cx="191160" cy="82800"/>
          </a:xfrm>
        </p:grpSpPr>
        <p:sp>
          <p:nvSpPr>
            <p:cNvPr id="437" name="CustomShape 126"/>
            <p:cNvSpPr/>
            <p:nvPr/>
          </p:nvSpPr>
          <p:spPr>
            <a:xfrm rot="5400000">
              <a:off x="4102560" y="513000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" name="CustomShape 127"/>
            <p:cNvSpPr/>
            <p:nvPr/>
          </p:nvSpPr>
          <p:spPr>
            <a:xfrm rot="5400000">
              <a:off x="4110480" y="513108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39" name="CustomShape 128"/>
          <p:cNvSpPr/>
          <p:nvPr/>
        </p:nvSpPr>
        <p:spPr>
          <a:xfrm>
            <a:off x="2849760" y="2151000"/>
            <a:ext cx="89640" cy="1004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129"/>
          <p:cNvSpPr/>
          <p:nvPr/>
        </p:nvSpPr>
        <p:spPr>
          <a:xfrm>
            <a:off x="2337120" y="2090160"/>
            <a:ext cx="51984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41" name="CustomShape 130"/>
          <p:cNvSpPr/>
          <p:nvPr/>
        </p:nvSpPr>
        <p:spPr>
          <a:xfrm>
            <a:off x="2344680" y="2802240"/>
            <a:ext cx="51984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442" name="Group 131"/>
          <p:cNvGrpSpPr/>
          <p:nvPr/>
        </p:nvGrpSpPr>
        <p:grpSpPr>
          <a:xfrm>
            <a:off x="2847240" y="2460600"/>
            <a:ext cx="82800" cy="191160"/>
            <a:chOff x="2847240" y="2460600"/>
            <a:chExt cx="82800" cy="191160"/>
          </a:xfrm>
        </p:grpSpPr>
        <p:sp>
          <p:nvSpPr>
            <p:cNvPr id="443" name="CustomShape 132"/>
            <p:cNvSpPr/>
            <p:nvPr/>
          </p:nvSpPr>
          <p:spPr>
            <a:xfrm>
              <a:off x="2847240" y="246600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4" name="CustomShape 133"/>
            <p:cNvSpPr/>
            <p:nvPr/>
          </p:nvSpPr>
          <p:spPr>
            <a:xfrm>
              <a:off x="2856600" y="246060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5" name="CustomShape 134"/>
          <p:cNvSpPr/>
          <p:nvPr/>
        </p:nvSpPr>
        <p:spPr>
          <a:xfrm>
            <a:off x="2858400" y="2884320"/>
            <a:ext cx="89640" cy="1004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6" name="Group 135"/>
          <p:cNvGrpSpPr/>
          <p:nvPr/>
        </p:nvGrpSpPr>
        <p:grpSpPr>
          <a:xfrm>
            <a:off x="2864520" y="3494160"/>
            <a:ext cx="82800" cy="191160"/>
            <a:chOff x="2864520" y="3494160"/>
            <a:chExt cx="82800" cy="191160"/>
          </a:xfrm>
        </p:grpSpPr>
        <p:sp>
          <p:nvSpPr>
            <p:cNvPr id="447" name="CustomShape 136"/>
            <p:cNvSpPr/>
            <p:nvPr/>
          </p:nvSpPr>
          <p:spPr>
            <a:xfrm>
              <a:off x="2864520" y="349956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" name="CustomShape 137"/>
            <p:cNvSpPr/>
            <p:nvPr/>
          </p:nvSpPr>
          <p:spPr>
            <a:xfrm>
              <a:off x="2873880" y="349416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9" name="CustomShape 138"/>
          <p:cNvSpPr/>
          <p:nvPr/>
        </p:nvSpPr>
        <p:spPr>
          <a:xfrm>
            <a:off x="2353320" y="1477080"/>
            <a:ext cx="41328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450" name="Group 139"/>
          <p:cNvGrpSpPr/>
          <p:nvPr/>
        </p:nvGrpSpPr>
        <p:grpSpPr>
          <a:xfrm>
            <a:off x="2826000" y="1781640"/>
            <a:ext cx="82800" cy="191160"/>
            <a:chOff x="2826000" y="1781640"/>
            <a:chExt cx="82800" cy="191160"/>
          </a:xfrm>
        </p:grpSpPr>
        <p:sp>
          <p:nvSpPr>
            <p:cNvPr id="451" name="CustomShape 140"/>
            <p:cNvSpPr/>
            <p:nvPr/>
          </p:nvSpPr>
          <p:spPr>
            <a:xfrm>
              <a:off x="2826000" y="178704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" name="CustomShape 141"/>
            <p:cNvSpPr/>
            <p:nvPr/>
          </p:nvSpPr>
          <p:spPr>
            <a:xfrm>
              <a:off x="2835360" y="178164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53" name="CustomShape 142"/>
          <p:cNvSpPr/>
          <p:nvPr/>
        </p:nvSpPr>
        <p:spPr>
          <a:xfrm>
            <a:off x="2827800" y="1527120"/>
            <a:ext cx="89640" cy="1004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143"/>
          <p:cNvSpPr/>
          <p:nvPr/>
        </p:nvSpPr>
        <p:spPr>
          <a:xfrm>
            <a:off x="1894320" y="593640"/>
            <a:ext cx="208404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a) Hydraulics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without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storage compartments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5" name="CustomShape 144"/>
          <p:cNvSpPr/>
          <p:nvPr/>
        </p:nvSpPr>
        <p:spPr>
          <a:xfrm>
            <a:off x="4649400" y="590400"/>
            <a:ext cx="20840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b) Hydraulics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storage compartments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6" name="CustomShape 145"/>
          <p:cNvSpPr/>
          <p:nvPr/>
        </p:nvSpPr>
        <p:spPr>
          <a:xfrm>
            <a:off x="2659680" y="1019520"/>
            <a:ext cx="60408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1551240" y="929520"/>
            <a:ext cx="3505680" cy="4656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8" name="Picture 2" descr=""/>
          <p:cNvPicPr/>
          <p:nvPr/>
        </p:nvPicPr>
        <p:blipFill>
          <a:blip r:embed="rId1"/>
          <a:stretch/>
        </p:blipFill>
        <p:spPr>
          <a:xfrm>
            <a:off x="1558440" y="1323000"/>
            <a:ext cx="2952000" cy="4090680"/>
          </a:xfrm>
          <a:prstGeom prst="rect">
            <a:avLst/>
          </a:prstGeom>
          <a:ln>
            <a:noFill/>
          </a:ln>
        </p:spPr>
      </p:pic>
      <p:sp>
        <p:nvSpPr>
          <p:cNvPr id="459" name="CustomShape 2"/>
          <p:cNvSpPr/>
          <p:nvPr/>
        </p:nvSpPr>
        <p:spPr>
          <a:xfrm>
            <a:off x="3298680" y="934920"/>
            <a:ext cx="3625200" cy="4656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3"/>
          <p:cNvSpPr/>
          <p:nvPr/>
        </p:nvSpPr>
        <p:spPr>
          <a:xfrm>
            <a:off x="4096440" y="1176480"/>
            <a:ext cx="14400" cy="269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4"/>
          <p:cNvSpPr/>
          <p:nvPr/>
        </p:nvSpPr>
        <p:spPr>
          <a:xfrm>
            <a:off x="4066200" y="1909440"/>
            <a:ext cx="89640" cy="1004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5"/>
          <p:cNvSpPr/>
          <p:nvPr/>
        </p:nvSpPr>
        <p:spPr>
          <a:xfrm>
            <a:off x="4032360" y="366516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6"/>
          <p:cNvSpPr/>
          <p:nvPr/>
        </p:nvSpPr>
        <p:spPr>
          <a:xfrm>
            <a:off x="5631840" y="366516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CustomShape 7"/>
          <p:cNvSpPr/>
          <p:nvPr/>
        </p:nvSpPr>
        <p:spPr>
          <a:xfrm flipH="1">
            <a:off x="4192200" y="3767760"/>
            <a:ext cx="1433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8"/>
          <p:cNvSpPr/>
          <p:nvPr/>
        </p:nvSpPr>
        <p:spPr>
          <a:xfrm>
            <a:off x="4839120" y="367524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CustomShape 9"/>
          <p:cNvSpPr/>
          <p:nvPr/>
        </p:nvSpPr>
        <p:spPr>
          <a:xfrm>
            <a:off x="5652000" y="413856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10"/>
          <p:cNvSpPr/>
          <p:nvPr/>
        </p:nvSpPr>
        <p:spPr>
          <a:xfrm flipH="1">
            <a:off x="4503600" y="4240800"/>
            <a:ext cx="114264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11"/>
          <p:cNvSpPr/>
          <p:nvPr/>
        </p:nvSpPr>
        <p:spPr>
          <a:xfrm>
            <a:off x="4859280" y="414828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2"/>
          <p:cNvSpPr/>
          <p:nvPr/>
        </p:nvSpPr>
        <p:spPr>
          <a:xfrm>
            <a:off x="5652000" y="475128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13"/>
          <p:cNvSpPr/>
          <p:nvPr/>
        </p:nvSpPr>
        <p:spPr>
          <a:xfrm flipH="1">
            <a:off x="4501800" y="4853520"/>
            <a:ext cx="114444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14"/>
          <p:cNvSpPr/>
          <p:nvPr/>
        </p:nvSpPr>
        <p:spPr>
          <a:xfrm>
            <a:off x="4859280" y="4761000"/>
            <a:ext cx="159840" cy="2019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15"/>
          <p:cNvSpPr/>
          <p:nvPr/>
        </p:nvSpPr>
        <p:spPr>
          <a:xfrm>
            <a:off x="5948280" y="3585240"/>
            <a:ext cx="97560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3" name="CustomShape 16"/>
          <p:cNvSpPr/>
          <p:nvPr/>
        </p:nvSpPr>
        <p:spPr>
          <a:xfrm>
            <a:off x="5961600" y="4109040"/>
            <a:ext cx="97560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4" name="CustomShape 17"/>
          <p:cNvSpPr/>
          <p:nvPr/>
        </p:nvSpPr>
        <p:spPr>
          <a:xfrm>
            <a:off x="5986080" y="4773960"/>
            <a:ext cx="97560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5" name="CustomShape 18"/>
          <p:cNvSpPr/>
          <p:nvPr/>
        </p:nvSpPr>
        <p:spPr>
          <a:xfrm>
            <a:off x="4091400" y="5212800"/>
            <a:ext cx="5727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6" name="CustomShape 19"/>
          <p:cNvSpPr/>
          <p:nvPr/>
        </p:nvSpPr>
        <p:spPr>
          <a:xfrm>
            <a:off x="4710240" y="5228640"/>
            <a:ext cx="14745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7" name="CustomShape 20"/>
          <p:cNvSpPr/>
          <p:nvPr/>
        </p:nvSpPr>
        <p:spPr>
          <a:xfrm>
            <a:off x="4685040" y="3841920"/>
            <a:ext cx="6706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8" name="CustomShape 21"/>
          <p:cNvSpPr/>
          <p:nvPr/>
        </p:nvSpPr>
        <p:spPr>
          <a:xfrm>
            <a:off x="4685040" y="4330440"/>
            <a:ext cx="6706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CustomShape 22"/>
          <p:cNvSpPr/>
          <p:nvPr/>
        </p:nvSpPr>
        <p:spPr>
          <a:xfrm>
            <a:off x="4736160" y="4932720"/>
            <a:ext cx="6706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0" name="CustomShape 23"/>
          <p:cNvSpPr/>
          <p:nvPr/>
        </p:nvSpPr>
        <p:spPr>
          <a:xfrm flipH="1" flipV="1">
            <a:off x="4168440" y="3837240"/>
            <a:ext cx="232560" cy="41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24"/>
          <p:cNvSpPr/>
          <p:nvPr/>
        </p:nvSpPr>
        <p:spPr>
          <a:xfrm>
            <a:off x="3393720" y="3571920"/>
            <a:ext cx="6598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2" name="CustomShape 25"/>
          <p:cNvSpPr/>
          <p:nvPr/>
        </p:nvSpPr>
        <p:spPr>
          <a:xfrm>
            <a:off x="5625360" y="3818160"/>
            <a:ext cx="51696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3" name="CustomShape 26"/>
          <p:cNvSpPr/>
          <p:nvPr/>
        </p:nvSpPr>
        <p:spPr>
          <a:xfrm>
            <a:off x="5633280" y="4340520"/>
            <a:ext cx="51696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4" name="CustomShape 27"/>
          <p:cNvSpPr/>
          <p:nvPr/>
        </p:nvSpPr>
        <p:spPr>
          <a:xfrm>
            <a:off x="5642280" y="4937400"/>
            <a:ext cx="51660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5" name="CustomShape 28"/>
          <p:cNvSpPr/>
          <p:nvPr/>
        </p:nvSpPr>
        <p:spPr>
          <a:xfrm>
            <a:off x="3633840" y="2167920"/>
            <a:ext cx="2469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6" name="CustomShape 29"/>
          <p:cNvSpPr/>
          <p:nvPr/>
        </p:nvSpPr>
        <p:spPr>
          <a:xfrm>
            <a:off x="3552480" y="2915280"/>
            <a:ext cx="51984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87" name="CustomShape 30"/>
          <p:cNvSpPr/>
          <p:nvPr/>
        </p:nvSpPr>
        <p:spPr>
          <a:xfrm>
            <a:off x="3552480" y="2395080"/>
            <a:ext cx="51984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88" name="CustomShape 31"/>
          <p:cNvSpPr/>
          <p:nvPr/>
        </p:nvSpPr>
        <p:spPr>
          <a:xfrm flipH="1" rot="16200000">
            <a:off x="3763800" y="4219920"/>
            <a:ext cx="990000" cy="29016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32"/>
          <p:cNvSpPr/>
          <p:nvPr/>
        </p:nvSpPr>
        <p:spPr>
          <a:xfrm>
            <a:off x="4316040" y="4477680"/>
            <a:ext cx="2469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0" name="CustomShape 33"/>
          <p:cNvSpPr/>
          <p:nvPr/>
        </p:nvSpPr>
        <p:spPr>
          <a:xfrm>
            <a:off x="5622840" y="4499640"/>
            <a:ext cx="2469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491" name="Group 34"/>
          <p:cNvGrpSpPr/>
          <p:nvPr/>
        </p:nvGrpSpPr>
        <p:grpSpPr>
          <a:xfrm>
            <a:off x="4072320" y="2035080"/>
            <a:ext cx="82800" cy="191160"/>
            <a:chOff x="4072320" y="2035080"/>
            <a:chExt cx="82800" cy="191160"/>
          </a:xfrm>
        </p:grpSpPr>
        <p:sp>
          <p:nvSpPr>
            <p:cNvPr id="492" name="CustomShape 35"/>
            <p:cNvSpPr/>
            <p:nvPr/>
          </p:nvSpPr>
          <p:spPr>
            <a:xfrm>
              <a:off x="4072320" y="204048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" name="CustomShape 36"/>
            <p:cNvSpPr/>
            <p:nvPr/>
          </p:nvSpPr>
          <p:spPr>
            <a:xfrm>
              <a:off x="4081680" y="203508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4" name="CustomShape 37"/>
          <p:cNvSpPr/>
          <p:nvPr/>
        </p:nvSpPr>
        <p:spPr>
          <a:xfrm>
            <a:off x="4066200" y="2504880"/>
            <a:ext cx="89640" cy="1004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5" name="Group 38"/>
          <p:cNvGrpSpPr/>
          <p:nvPr/>
        </p:nvGrpSpPr>
        <p:grpSpPr>
          <a:xfrm>
            <a:off x="4072320" y="2630880"/>
            <a:ext cx="82800" cy="191160"/>
            <a:chOff x="4072320" y="2630880"/>
            <a:chExt cx="82800" cy="191160"/>
          </a:xfrm>
        </p:grpSpPr>
        <p:sp>
          <p:nvSpPr>
            <p:cNvPr id="496" name="CustomShape 39"/>
            <p:cNvSpPr/>
            <p:nvPr/>
          </p:nvSpPr>
          <p:spPr>
            <a:xfrm>
              <a:off x="4072320" y="263592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" name="CustomShape 40"/>
            <p:cNvSpPr/>
            <p:nvPr/>
          </p:nvSpPr>
          <p:spPr>
            <a:xfrm>
              <a:off x="4081680" y="263088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8" name="CustomShape 41"/>
          <p:cNvSpPr/>
          <p:nvPr/>
        </p:nvSpPr>
        <p:spPr>
          <a:xfrm>
            <a:off x="4066200" y="2997360"/>
            <a:ext cx="89640" cy="1004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9" name="Group 42"/>
          <p:cNvGrpSpPr/>
          <p:nvPr/>
        </p:nvGrpSpPr>
        <p:grpSpPr>
          <a:xfrm>
            <a:off x="4072320" y="3123360"/>
            <a:ext cx="82800" cy="191160"/>
            <a:chOff x="4072320" y="3123360"/>
            <a:chExt cx="82800" cy="191160"/>
          </a:xfrm>
        </p:grpSpPr>
        <p:sp>
          <p:nvSpPr>
            <p:cNvPr id="500" name="CustomShape 43"/>
            <p:cNvSpPr/>
            <p:nvPr/>
          </p:nvSpPr>
          <p:spPr>
            <a:xfrm>
              <a:off x="4072320" y="312876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" name="CustomShape 44"/>
            <p:cNvSpPr/>
            <p:nvPr/>
          </p:nvSpPr>
          <p:spPr>
            <a:xfrm>
              <a:off x="4081680" y="312336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2" name="Group 45"/>
          <p:cNvGrpSpPr/>
          <p:nvPr/>
        </p:nvGrpSpPr>
        <p:grpSpPr>
          <a:xfrm>
            <a:off x="4399200" y="3724560"/>
            <a:ext cx="191160" cy="82800"/>
            <a:chOff x="4399200" y="3724560"/>
            <a:chExt cx="191160" cy="82800"/>
          </a:xfrm>
        </p:grpSpPr>
        <p:sp>
          <p:nvSpPr>
            <p:cNvPr id="503" name="CustomShape 46"/>
            <p:cNvSpPr/>
            <p:nvPr/>
          </p:nvSpPr>
          <p:spPr>
            <a:xfrm rot="5400000">
              <a:off x="4450680" y="367308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" name="CustomShape 47"/>
            <p:cNvSpPr/>
            <p:nvPr/>
          </p:nvSpPr>
          <p:spPr>
            <a:xfrm rot="5400000">
              <a:off x="4458600" y="367452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5" name="Group 48"/>
          <p:cNvGrpSpPr/>
          <p:nvPr/>
        </p:nvGrpSpPr>
        <p:grpSpPr>
          <a:xfrm>
            <a:off x="5258880" y="3726720"/>
            <a:ext cx="191160" cy="82800"/>
            <a:chOff x="5258880" y="3726720"/>
            <a:chExt cx="191160" cy="82800"/>
          </a:xfrm>
        </p:grpSpPr>
        <p:sp>
          <p:nvSpPr>
            <p:cNvPr id="506" name="CustomShape 49"/>
            <p:cNvSpPr/>
            <p:nvPr/>
          </p:nvSpPr>
          <p:spPr>
            <a:xfrm rot="5400000">
              <a:off x="5310360" y="367524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" name="CustomShape 50"/>
            <p:cNvSpPr/>
            <p:nvPr/>
          </p:nvSpPr>
          <p:spPr>
            <a:xfrm rot="5400000">
              <a:off x="5318280" y="367632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8" name="Group 51"/>
          <p:cNvGrpSpPr/>
          <p:nvPr/>
        </p:nvGrpSpPr>
        <p:grpSpPr>
          <a:xfrm>
            <a:off x="5262480" y="4199040"/>
            <a:ext cx="191160" cy="82800"/>
            <a:chOff x="5262480" y="4199040"/>
            <a:chExt cx="191160" cy="82800"/>
          </a:xfrm>
        </p:grpSpPr>
        <p:sp>
          <p:nvSpPr>
            <p:cNvPr id="509" name="CustomShape 52"/>
            <p:cNvSpPr/>
            <p:nvPr/>
          </p:nvSpPr>
          <p:spPr>
            <a:xfrm rot="5400000">
              <a:off x="5314320" y="414756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" name="CustomShape 53"/>
            <p:cNvSpPr/>
            <p:nvPr/>
          </p:nvSpPr>
          <p:spPr>
            <a:xfrm rot="5400000">
              <a:off x="5321880" y="414864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1" name="Group 54"/>
          <p:cNvGrpSpPr/>
          <p:nvPr/>
        </p:nvGrpSpPr>
        <p:grpSpPr>
          <a:xfrm>
            <a:off x="4408920" y="4212720"/>
            <a:ext cx="191160" cy="82800"/>
            <a:chOff x="4408920" y="4212720"/>
            <a:chExt cx="191160" cy="82800"/>
          </a:xfrm>
        </p:grpSpPr>
        <p:sp>
          <p:nvSpPr>
            <p:cNvPr id="512" name="CustomShape 55"/>
            <p:cNvSpPr/>
            <p:nvPr/>
          </p:nvSpPr>
          <p:spPr>
            <a:xfrm rot="5400000">
              <a:off x="4461120" y="416124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" name="CustomShape 56"/>
            <p:cNvSpPr/>
            <p:nvPr/>
          </p:nvSpPr>
          <p:spPr>
            <a:xfrm rot="5400000">
              <a:off x="4468320" y="416196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4" name="Group 57"/>
          <p:cNvGrpSpPr/>
          <p:nvPr/>
        </p:nvGrpSpPr>
        <p:grpSpPr>
          <a:xfrm>
            <a:off x="4060080" y="1545120"/>
            <a:ext cx="82800" cy="191160"/>
            <a:chOff x="4060080" y="1545120"/>
            <a:chExt cx="82800" cy="191160"/>
          </a:xfrm>
        </p:grpSpPr>
        <p:sp>
          <p:nvSpPr>
            <p:cNvPr id="515" name="CustomShape 58"/>
            <p:cNvSpPr/>
            <p:nvPr/>
          </p:nvSpPr>
          <p:spPr>
            <a:xfrm>
              <a:off x="4060080" y="155052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" name="CustomShape 59"/>
            <p:cNvSpPr/>
            <p:nvPr/>
          </p:nvSpPr>
          <p:spPr>
            <a:xfrm>
              <a:off x="4069440" y="154512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7" name="Group 60"/>
          <p:cNvGrpSpPr/>
          <p:nvPr/>
        </p:nvGrpSpPr>
        <p:grpSpPr>
          <a:xfrm>
            <a:off x="4408920" y="4820040"/>
            <a:ext cx="191160" cy="82800"/>
            <a:chOff x="4408920" y="4820040"/>
            <a:chExt cx="191160" cy="82800"/>
          </a:xfrm>
        </p:grpSpPr>
        <p:sp>
          <p:nvSpPr>
            <p:cNvPr id="518" name="CustomShape 61"/>
            <p:cNvSpPr/>
            <p:nvPr/>
          </p:nvSpPr>
          <p:spPr>
            <a:xfrm rot="5400000">
              <a:off x="4461120" y="476856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" name="CustomShape 62"/>
            <p:cNvSpPr/>
            <p:nvPr/>
          </p:nvSpPr>
          <p:spPr>
            <a:xfrm rot="5400000">
              <a:off x="4468320" y="476928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20" name="Group 63"/>
          <p:cNvGrpSpPr/>
          <p:nvPr/>
        </p:nvGrpSpPr>
        <p:grpSpPr>
          <a:xfrm>
            <a:off x="5258880" y="4810680"/>
            <a:ext cx="191160" cy="82800"/>
            <a:chOff x="5258880" y="4810680"/>
            <a:chExt cx="191160" cy="82800"/>
          </a:xfrm>
        </p:grpSpPr>
        <p:sp>
          <p:nvSpPr>
            <p:cNvPr id="521" name="CustomShape 64"/>
            <p:cNvSpPr/>
            <p:nvPr/>
          </p:nvSpPr>
          <p:spPr>
            <a:xfrm rot="5400000">
              <a:off x="5310360" y="4759200"/>
              <a:ext cx="82800" cy="185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" name="CustomShape 65"/>
            <p:cNvSpPr/>
            <p:nvPr/>
          </p:nvSpPr>
          <p:spPr>
            <a:xfrm rot="5400000">
              <a:off x="5318280" y="4760280"/>
              <a:ext cx="72000" cy="1911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23" name="CustomShape 66"/>
          <p:cNvSpPr/>
          <p:nvPr/>
        </p:nvSpPr>
        <p:spPr>
          <a:xfrm>
            <a:off x="3569400" y="1328760"/>
            <a:ext cx="41328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24" name="CustomShape 67"/>
          <p:cNvSpPr/>
          <p:nvPr/>
        </p:nvSpPr>
        <p:spPr>
          <a:xfrm>
            <a:off x="3547440" y="1848600"/>
            <a:ext cx="53208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25" name="CustomShape 68"/>
          <p:cNvSpPr/>
          <p:nvPr/>
        </p:nvSpPr>
        <p:spPr>
          <a:xfrm rot="16200000">
            <a:off x="3196800" y="2390040"/>
            <a:ext cx="48204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26" name="CustomShape 69"/>
          <p:cNvSpPr/>
          <p:nvPr/>
        </p:nvSpPr>
        <p:spPr>
          <a:xfrm rot="16200000">
            <a:off x="3080160" y="1411920"/>
            <a:ext cx="71388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27" name="CustomShape 70"/>
          <p:cNvSpPr/>
          <p:nvPr/>
        </p:nvSpPr>
        <p:spPr>
          <a:xfrm>
            <a:off x="4428000" y="1478520"/>
            <a:ext cx="527400" cy="268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28" name="CustomShape 71"/>
          <p:cNvSpPr/>
          <p:nvPr/>
        </p:nvSpPr>
        <p:spPr>
          <a:xfrm>
            <a:off x="4111560" y="1368000"/>
            <a:ext cx="578520" cy="1072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CustomShape 72"/>
          <p:cNvSpPr/>
          <p:nvPr/>
        </p:nvSpPr>
        <p:spPr>
          <a:xfrm>
            <a:off x="3983400" y="920160"/>
            <a:ext cx="27144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CustomShape 73"/>
          <p:cNvSpPr/>
          <p:nvPr/>
        </p:nvSpPr>
        <p:spPr>
          <a:xfrm>
            <a:off x="4058280" y="1400400"/>
            <a:ext cx="89640" cy="1004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CustomShape 74"/>
          <p:cNvSpPr/>
          <p:nvPr/>
        </p:nvSpPr>
        <p:spPr>
          <a:xfrm>
            <a:off x="4425480" y="1981080"/>
            <a:ext cx="558000" cy="268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N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2" name="CustomShape 75"/>
          <p:cNvSpPr/>
          <p:nvPr/>
        </p:nvSpPr>
        <p:spPr>
          <a:xfrm>
            <a:off x="4124520" y="1870920"/>
            <a:ext cx="578520" cy="1072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CustomShape 76"/>
          <p:cNvSpPr/>
          <p:nvPr/>
        </p:nvSpPr>
        <p:spPr>
          <a:xfrm>
            <a:off x="4429800" y="2582640"/>
            <a:ext cx="545760" cy="268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4" name="CustomShape 77"/>
          <p:cNvSpPr/>
          <p:nvPr/>
        </p:nvSpPr>
        <p:spPr>
          <a:xfrm>
            <a:off x="4122720" y="2472120"/>
            <a:ext cx="578520" cy="1072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CustomShape 78"/>
          <p:cNvSpPr/>
          <p:nvPr/>
        </p:nvSpPr>
        <p:spPr>
          <a:xfrm>
            <a:off x="4422600" y="3077280"/>
            <a:ext cx="559440" cy="268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 /</a:t>
            </a: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6" name="CustomShape 79"/>
          <p:cNvSpPr/>
          <p:nvPr/>
        </p:nvSpPr>
        <p:spPr>
          <a:xfrm>
            <a:off x="4122720" y="2966760"/>
            <a:ext cx="578520" cy="1072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1551240" y="929520"/>
            <a:ext cx="3505680" cy="4656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8" name="Picture 2" descr=""/>
          <p:cNvPicPr/>
          <p:nvPr/>
        </p:nvPicPr>
        <p:blipFill>
          <a:blip r:embed="rId1"/>
          <a:stretch/>
        </p:blipFill>
        <p:spPr>
          <a:xfrm>
            <a:off x="1558440" y="1323000"/>
            <a:ext cx="2952000" cy="4090680"/>
          </a:xfrm>
          <a:prstGeom prst="rect">
            <a:avLst/>
          </a:prstGeom>
          <a:ln>
            <a:noFill/>
          </a:ln>
        </p:spPr>
      </p:pic>
      <p:sp>
        <p:nvSpPr>
          <p:cNvPr id="539" name="CustomShape 2"/>
          <p:cNvSpPr/>
          <p:nvPr/>
        </p:nvSpPr>
        <p:spPr>
          <a:xfrm>
            <a:off x="3298680" y="934920"/>
            <a:ext cx="3625200" cy="4656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CustomShape 3"/>
          <p:cNvSpPr/>
          <p:nvPr/>
        </p:nvSpPr>
        <p:spPr>
          <a:xfrm>
            <a:off x="4906080" y="3101040"/>
            <a:ext cx="484920" cy="268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1" name="CustomShape 4"/>
          <p:cNvSpPr/>
          <p:nvPr/>
        </p:nvSpPr>
        <p:spPr>
          <a:xfrm>
            <a:off x="3909240" y="920160"/>
            <a:ext cx="40392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min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2" name="CustomShape 5"/>
          <p:cNvSpPr/>
          <p:nvPr/>
        </p:nvSpPr>
        <p:spPr>
          <a:xfrm>
            <a:off x="4866840" y="1535040"/>
            <a:ext cx="562680" cy="268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3" name="CustomShape 6"/>
          <p:cNvSpPr/>
          <p:nvPr/>
        </p:nvSpPr>
        <p:spPr>
          <a:xfrm>
            <a:off x="3874320" y="3101040"/>
            <a:ext cx="481680" cy="268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4" name="CustomShape 7"/>
          <p:cNvSpPr/>
          <p:nvPr/>
        </p:nvSpPr>
        <p:spPr>
          <a:xfrm>
            <a:off x="4374720" y="3227760"/>
            <a:ext cx="50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CustomShape 8"/>
          <p:cNvSpPr/>
          <p:nvPr/>
        </p:nvSpPr>
        <p:spPr>
          <a:xfrm>
            <a:off x="4906080" y="2635560"/>
            <a:ext cx="484920" cy="268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6" name="CustomShape 9"/>
          <p:cNvSpPr/>
          <p:nvPr/>
        </p:nvSpPr>
        <p:spPr>
          <a:xfrm>
            <a:off x="3874320" y="2635560"/>
            <a:ext cx="481680" cy="268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7" name="CustomShape 10"/>
          <p:cNvSpPr/>
          <p:nvPr/>
        </p:nvSpPr>
        <p:spPr>
          <a:xfrm>
            <a:off x="4374720" y="2762280"/>
            <a:ext cx="50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CustomShape 11"/>
          <p:cNvSpPr/>
          <p:nvPr/>
        </p:nvSpPr>
        <p:spPr>
          <a:xfrm>
            <a:off x="4116600" y="2889360"/>
            <a:ext cx="360" cy="20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CustomShape 12"/>
          <p:cNvSpPr/>
          <p:nvPr/>
        </p:nvSpPr>
        <p:spPr>
          <a:xfrm rot="16200000">
            <a:off x="3196800" y="2390040"/>
            <a:ext cx="48204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0" name="CustomShape 13"/>
          <p:cNvSpPr/>
          <p:nvPr/>
        </p:nvSpPr>
        <p:spPr>
          <a:xfrm rot="16200000">
            <a:off x="3080160" y="1411920"/>
            <a:ext cx="71388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1" name="CustomShape 14"/>
          <p:cNvSpPr/>
          <p:nvPr/>
        </p:nvSpPr>
        <p:spPr>
          <a:xfrm>
            <a:off x="4112640" y="1197360"/>
            <a:ext cx="1080" cy="33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CustomShape 15"/>
          <p:cNvSpPr/>
          <p:nvPr/>
        </p:nvSpPr>
        <p:spPr>
          <a:xfrm>
            <a:off x="3835440" y="1535760"/>
            <a:ext cx="559440" cy="268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3" name="CustomShape 16"/>
          <p:cNvSpPr/>
          <p:nvPr/>
        </p:nvSpPr>
        <p:spPr>
          <a:xfrm flipV="1">
            <a:off x="4420440" y="1656000"/>
            <a:ext cx="42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CustomShape 17"/>
          <p:cNvSpPr/>
          <p:nvPr/>
        </p:nvSpPr>
        <p:spPr>
          <a:xfrm>
            <a:off x="4899960" y="2013840"/>
            <a:ext cx="497160" cy="268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5" name="CustomShape 18"/>
          <p:cNvSpPr/>
          <p:nvPr/>
        </p:nvSpPr>
        <p:spPr>
          <a:xfrm>
            <a:off x="3868200" y="2013840"/>
            <a:ext cx="493920" cy="268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6" name="CustomShape 19"/>
          <p:cNvSpPr/>
          <p:nvPr/>
        </p:nvSpPr>
        <p:spPr>
          <a:xfrm>
            <a:off x="4381920" y="2140920"/>
            <a:ext cx="498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CustomShape 20"/>
          <p:cNvSpPr/>
          <p:nvPr/>
        </p:nvSpPr>
        <p:spPr>
          <a:xfrm>
            <a:off x="4116600" y="2267640"/>
            <a:ext cx="360" cy="3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CustomShape 21"/>
          <p:cNvSpPr/>
          <p:nvPr/>
        </p:nvSpPr>
        <p:spPr>
          <a:xfrm>
            <a:off x="4532400" y="2293200"/>
            <a:ext cx="2469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9" name="CustomShape 22"/>
          <p:cNvSpPr/>
          <p:nvPr/>
        </p:nvSpPr>
        <p:spPr>
          <a:xfrm flipH="1">
            <a:off x="4110840" y="1789560"/>
            <a:ext cx="360" cy="22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213480" y="583920"/>
            <a:ext cx="8712360" cy="538992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1" name="Imagen 560" descr=""/>
          <p:cNvPicPr/>
          <p:nvPr/>
        </p:nvPicPr>
        <p:blipFill>
          <a:blip r:embed="rId1"/>
          <a:stretch/>
        </p:blipFill>
        <p:spPr>
          <a:xfrm>
            <a:off x="72000" y="1008000"/>
            <a:ext cx="3264480" cy="4813920"/>
          </a:xfrm>
          <a:prstGeom prst="rect">
            <a:avLst/>
          </a:prstGeom>
          <a:ln>
            <a:noFill/>
          </a:ln>
        </p:spPr>
      </p:pic>
      <p:sp>
        <p:nvSpPr>
          <p:cNvPr id="562" name="CustomShape 2"/>
          <p:cNvSpPr/>
          <p:nvPr/>
        </p:nvSpPr>
        <p:spPr>
          <a:xfrm>
            <a:off x="1958760" y="1008000"/>
            <a:ext cx="7116840" cy="495792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CustomShape 3"/>
          <p:cNvSpPr/>
          <p:nvPr/>
        </p:nvSpPr>
        <p:spPr>
          <a:xfrm>
            <a:off x="3204000" y="548640"/>
            <a:ext cx="108216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Hydraulics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64" name="CustomShape 4"/>
          <p:cNvSpPr/>
          <p:nvPr/>
        </p:nvSpPr>
        <p:spPr>
          <a:xfrm>
            <a:off x="6949440" y="548640"/>
            <a:ext cx="80640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Carbon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65" name="CustomShape 5"/>
          <p:cNvSpPr/>
          <p:nvPr/>
        </p:nvSpPr>
        <p:spPr>
          <a:xfrm>
            <a:off x="3291840" y="1197000"/>
            <a:ext cx="85968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Transpiration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66" name="CustomShape 6"/>
          <p:cNvSpPr/>
          <p:nvPr/>
        </p:nvSpPr>
        <p:spPr>
          <a:xfrm>
            <a:off x="6828120" y="1188720"/>
            <a:ext cx="102420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Photosynthesis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67" name="CustomShape 7"/>
          <p:cNvSpPr/>
          <p:nvPr/>
        </p:nvSpPr>
        <p:spPr>
          <a:xfrm>
            <a:off x="6829200" y="2823480"/>
            <a:ext cx="1053360" cy="3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Leaf growth and senescence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68" name="CustomShape 8"/>
          <p:cNvSpPr/>
          <p:nvPr/>
        </p:nvSpPr>
        <p:spPr>
          <a:xfrm>
            <a:off x="4023360" y="1878120"/>
            <a:ext cx="838800" cy="3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Leaf water potential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69" name="CustomShape 9"/>
          <p:cNvSpPr/>
          <p:nvPr/>
        </p:nvSpPr>
        <p:spPr>
          <a:xfrm>
            <a:off x="5201280" y="1008000"/>
            <a:ext cx="100512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Stomatal conductance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70" name="CustomShape 10"/>
          <p:cNvSpPr/>
          <p:nvPr/>
        </p:nvSpPr>
        <p:spPr>
          <a:xfrm>
            <a:off x="7340400" y="1474200"/>
            <a:ext cx="3960" cy="36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11"/>
          <p:cNvSpPr/>
          <p:nvPr/>
        </p:nvSpPr>
        <p:spPr>
          <a:xfrm flipV="1">
            <a:off x="4152240" y="1329840"/>
            <a:ext cx="267552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12"/>
          <p:cNvSpPr/>
          <p:nvPr/>
        </p:nvSpPr>
        <p:spPr>
          <a:xfrm>
            <a:off x="6809040" y="1837080"/>
            <a:ext cx="1070640" cy="4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Leaf metabolic carbon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3" name="CustomShape 13"/>
          <p:cNvSpPr/>
          <p:nvPr/>
        </p:nvSpPr>
        <p:spPr>
          <a:xfrm>
            <a:off x="5320080" y="3260520"/>
            <a:ext cx="1005120" cy="2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Leaf area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74" name="CustomShape 14"/>
          <p:cNvSpPr/>
          <p:nvPr/>
        </p:nvSpPr>
        <p:spPr>
          <a:xfrm>
            <a:off x="3383280" y="4286520"/>
            <a:ext cx="841680" cy="3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Stem conductance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5" name="Line 15"/>
          <p:cNvSpPr/>
          <p:nvPr/>
        </p:nvSpPr>
        <p:spPr>
          <a:xfrm flipV="1">
            <a:off x="3638160" y="1463040"/>
            <a:ext cx="0" cy="2823480"/>
          </a:xfrm>
          <a:prstGeom prst="line">
            <a:avLst/>
          </a:prstGeom>
          <a:ln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17"/>
          <p:cNvSpPr/>
          <p:nvPr/>
        </p:nvSpPr>
        <p:spPr>
          <a:xfrm>
            <a:off x="6777720" y="4652280"/>
            <a:ext cx="1065960" cy="3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Sapwood growth and senescence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8" name="CustomShape 18"/>
          <p:cNvSpPr/>
          <p:nvPr/>
        </p:nvSpPr>
        <p:spPr>
          <a:xfrm>
            <a:off x="7344720" y="2286000"/>
            <a:ext cx="11160" cy="53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20"/>
          <p:cNvSpPr/>
          <p:nvPr/>
        </p:nvSpPr>
        <p:spPr>
          <a:xfrm>
            <a:off x="4937760" y="4537800"/>
            <a:ext cx="1005120" cy="2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Sapwood area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81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22"/>
          <p:cNvSpPr/>
          <p:nvPr/>
        </p:nvSpPr>
        <p:spPr>
          <a:xfrm>
            <a:off x="6685920" y="3840480"/>
            <a:ext cx="1232640" cy="3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Sapwood metabolic carbon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83" name="CustomShape 23"/>
          <p:cNvSpPr/>
          <p:nvPr/>
        </p:nvSpPr>
        <p:spPr>
          <a:xfrm>
            <a:off x="7302600" y="4210920"/>
            <a:ext cx="7920" cy="44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24"/>
          <p:cNvSpPr/>
          <p:nvPr/>
        </p:nvSpPr>
        <p:spPr>
          <a:xfrm>
            <a:off x="4114800" y="3840480"/>
            <a:ext cx="82224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Stem water potential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85" name="Line 2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26"/>
          <p:cNvSpPr/>
          <p:nvPr/>
        </p:nvSpPr>
        <p:spPr>
          <a:xfrm>
            <a:off x="5303520" y="2743200"/>
            <a:ext cx="1005120" cy="2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Leaf turgor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87" name="CustomShape 27"/>
          <p:cNvSpPr/>
          <p:nvPr/>
        </p:nvSpPr>
        <p:spPr>
          <a:xfrm>
            <a:off x="5303520" y="1722600"/>
            <a:ext cx="100512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Leaf osmotic potential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88" name="Line 28"/>
          <p:cNvSpPr/>
          <p:nvPr/>
        </p:nvSpPr>
        <p:spPr>
          <a:xfrm flipH="1" flipV="1">
            <a:off x="3840480" y="1482480"/>
            <a:ext cx="365760" cy="395640"/>
          </a:xfrm>
          <a:prstGeom prst="line">
            <a:avLst/>
          </a:prstGeom>
          <a:ln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Line 29"/>
          <p:cNvSpPr/>
          <p:nvPr/>
        </p:nvSpPr>
        <p:spPr>
          <a:xfrm>
            <a:off x="4937760" y="4206240"/>
            <a:ext cx="1803960" cy="548640"/>
          </a:xfrm>
          <a:prstGeom prst="line">
            <a:avLst/>
          </a:prstGeom>
          <a:ln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30"/>
          <p:cNvSpPr/>
          <p:nvPr/>
        </p:nvSpPr>
        <p:spPr>
          <a:xfrm flipV="1">
            <a:off x="4937760" y="4024080"/>
            <a:ext cx="1747800" cy="4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31"/>
          <p:cNvSpPr/>
          <p:nvPr/>
        </p:nvSpPr>
        <p:spPr>
          <a:xfrm>
            <a:off x="5159520" y="3757680"/>
            <a:ext cx="100512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Sapwood osmotic potential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92" name="CustomShape 32"/>
          <p:cNvSpPr/>
          <p:nvPr/>
        </p:nvSpPr>
        <p:spPr>
          <a:xfrm>
            <a:off x="6735240" y="5277240"/>
            <a:ext cx="121932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Fine root growth and senescence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93" name="Line 33"/>
          <p:cNvSpPr/>
          <p:nvPr/>
        </p:nvSpPr>
        <p:spPr>
          <a:xfrm>
            <a:off x="7498080" y="4241880"/>
            <a:ext cx="0" cy="1061640"/>
          </a:xfrm>
          <a:prstGeom prst="line">
            <a:avLst/>
          </a:prstGeom>
          <a:ln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Line 34"/>
          <p:cNvSpPr/>
          <p:nvPr/>
        </p:nvSpPr>
        <p:spPr>
          <a:xfrm flipH="1" flipV="1">
            <a:off x="3749040" y="1482480"/>
            <a:ext cx="457200" cy="2358000"/>
          </a:xfrm>
          <a:prstGeom prst="line">
            <a:avLst/>
          </a:prstGeom>
          <a:ln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35"/>
          <p:cNvSpPr/>
          <p:nvPr/>
        </p:nvSpPr>
        <p:spPr>
          <a:xfrm flipV="1">
            <a:off x="4862880" y="2059920"/>
            <a:ext cx="194580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36"/>
          <p:cNvSpPr/>
          <p:nvPr/>
        </p:nvSpPr>
        <p:spPr>
          <a:xfrm>
            <a:off x="4712760" y="584640"/>
            <a:ext cx="174528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Communication variable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7" name="CustomShape 37"/>
          <p:cNvSpPr/>
          <p:nvPr/>
        </p:nvSpPr>
        <p:spPr>
          <a:xfrm>
            <a:off x="8046720" y="2909520"/>
            <a:ext cx="730800" cy="4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Floem transport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98" name="CustomShape 38"/>
          <p:cNvSpPr/>
          <p:nvPr/>
        </p:nvSpPr>
        <p:spPr>
          <a:xfrm>
            <a:off x="8046720" y="1491480"/>
            <a:ext cx="887760" cy="2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Leaf storage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99" name="Line 39"/>
          <p:cNvSpPr/>
          <p:nvPr/>
        </p:nvSpPr>
        <p:spPr>
          <a:xfrm flipV="1">
            <a:off x="7680960" y="1645920"/>
            <a:ext cx="365760" cy="191160"/>
          </a:xfrm>
          <a:prstGeom prst="line">
            <a:avLst/>
          </a:prstGeom>
          <a:ln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40"/>
          <p:cNvSpPr/>
          <p:nvPr/>
        </p:nvSpPr>
        <p:spPr>
          <a:xfrm>
            <a:off x="7955280" y="4389120"/>
            <a:ext cx="887760" cy="3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Sapwood storage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01" name="Line 41"/>
          <p:cNvSpPr/>
          <p:nvPr/>
        </p:nvSpPr>
        <p:spPr>
          <a:xfrm>
            <a:off x="7589520" y="4297680"/>
            <a:ext cx="365760" cy="274320"/>
          </a:xfrm>
          <a:prstGeom prst="line">
            <a:avLst/>
          </a:prstGeom>
          <a:ln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42"/>
          <p:cNvSpPr/>
          <p:nvPr/>
        </p:nvSpPr>
        <p:spPr>
          <a:xfrm>
            <a:off x="5486400" y="4206240"/>
            <a:ext cx="1005120" cy="2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Cambium turgor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03" name="CustomShape 43"/>
          <p:cNvSpPr/>
          <p:nvPr/>
        </p:nvSpPr>
        <p:spPr>
          <a:xfrm>
            <a:off x="2468880" y="4114800"/>
            <a:ext cx="102168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Fine root conductance and distribution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04" name="Line 44"/>
          <p:cNvSpPr/>
          <p:nvPr/>
        </p:nvSpPr>
        <p:spPr>
          <a:xfrm flipV="1">
            <a:off x="3017520" y="1445400"/>
            <a:ext cx="478080" cy="2669400"/>
          </a:xfrm>
          <a:prstGeom prst="line">
            <a:avLst/>
          </a:prstGeom>
          <a:ln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45"/>
          <p:cNvSpPr/>
          <p:nvPr/>
        </p:nvSpPr>
        <p:spPr>
          <a:xfrm>
            <a:off x="4754880" y="5094720"/>
            <a:ext cx="12794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Fine root biomass and distribution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06" name="Line 46"/>
          <p:cNvSpPr/>
          <p:nvPr/>
        </p:nvSpPr>
        <p:spPr>
          <a:xfrm flipH="1">
            <a:off x="3200400" y="3530160"/>
            <a:ext cx="604080" cy="584640"/>
          </a:xfrm>
          <a:prstGeom prst="line">
            <a:avLst/>
          </a:prstGeom>
          <a:ln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Line 4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tail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roup 1"/>
          <p:cNvGrpSpPr/>
          <p:nvPr/>
        </p:nvGrpSpPr>
        <p:grpSpPr>
          <a:xfrm>
            <a:off x="1260000" y="1028160"/>
            <a:ext cx="6099120" cy="5224320"/>
            <a:chOff x="1260000" y="1028160"/>
            <a:chExt cx="6099120" cy="5224320"/>
          </a:xfrm>
        </p:grpSpPr>
        <p:pic>
          <p:nvPicPr>
            <p:cNvPr id="609" name="Imagen 607" descr=""/>
            <p:cNvPicPr/>
            <p:nvPr/>
          </p:nvPicPr>
          <p:blipFill>
            <a:blip r:embed="rId1"/>
            <a:stretch/>
          </p:blipFill>
          <p:spPr>
            <a:xfrm>
              <a:off x="1260000" y="1764000"/>
              <a:ext cx="2664720" cy="3929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610" name="CustomShape 2"/>
            <p:cNvSpPr/>
            <p:nvPr/>
          </p:nvSpPr>
          <p:spPr>
            <a:xfrm>
              <a:off x="2651760" y="1627920"/>
              <a:ext cx="4205880" cy="4012920"/>
            </a:xfrm>
            <a:prstGeom prst="rect">
              <a:avLst/>
            </a:prstGeom>
            <a:solidFill>
              <a:srgbClr val="f4f4f4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1" name="CustomShape 3"/>
            <p:cNvSpPr/>
            <p:nvPr/>
          </p:nvSpPr>
          <p:spPr>
            <a:xfrm rot="16200000">
              <a:off x="2726280" y="3403080"/>
              <a:ext cx="747720" cy="247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</a:t>
              </a: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</a:t>
              </a: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</a:t>
              </a: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w</a:t>
              </a: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o</a:t>
              </a: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o</a:t>
              </a: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612" name="CustomShape 4"/>
            <p:cNvSpPr/>
            <p:nvPr/>
          </p:nvSpPr>
          <p:spPr>
            <a:xfrm rot="16200000">
              <a:off x="2733840" y="2196360"/>
              <a:ext cx="713880" cy="247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L</a:t>
              </a: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</a:t>
              </a: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</a:t>
              </a: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f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613" name="CustomShape 5"/>
            <p:cNvSpPr/>
            <p:nvPr/>
          </p:nvSpPr>
          <p:spPr>
            <a:xfrm rot="16200000">
              <a:off x="2690280" y="5039280"/>
              <a:ext cx="923040" cy="247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Fine roots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614" name="CustomShape 6"/>
            <p:cNvSpPr/>
            <p:nvPr/>
          </p:nvSpPr>
          <p:spPr>
            <a:xfrm>
              <a:off x="4572000" y="2091600"/>
              <a:ext cx="731160" cy="536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5" name="CustomShape 7"/>
            <p:cNvSpPr/>
            <p:nvPr/>
          </p:nvSpPr>
          <p:spPr>
            <a:xfrm>
              <a:off x="5783400" y="2091600"/>
              <a:ext cx="708480" cy="536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6" name="CustomShape 8"/>
            <p:cNvSpPr/>
            <p:nvPr/>
          </p:nvSpPr>
          <p:spPr>
            <a:xfrm>
              <a:off x="3383280" y="2091600"/>
              <a:ext cx="708480" cy="536760"/>
            </a:xfrm>
            <a:prstGeom prst="rect">
              <a:avLst/>
            </a:prstGeom>
            <a:solidFill>
              <a:srgbClr val="ffffa6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7" name="CustomShape 9"/>
            <p:cNvSpPr/>
            <p:nvPr/>
          </p:nvSpPr>
          <p:spPr>
            <a:xfrm>
              <a:off x="3200400" y="1679400"/>
              <a:ext cx="960840" cy="22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</a:t>
              </a: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</a:t>
              </a: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o</a:t>
              </a: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r</a:t>
              </a: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</a:t>
              </a: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</a:t>
              </a: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18" name="CustomShape 10"/>
            <p:cNvSpPr/>
            <p:nvPr/>
          </p:nvSpPr>
          <p:spPr>
            <a:xfrm>
              <a:off x="4424400" y="1679400"/>
              <a:ext cx="960840" cy="22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Meta</a:t>
              </a: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bolic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19" name="CustomShape 11"/>
            <p:cNvSpPr/>
            <p:nvPr/>
          </p:nvSpPr>
          <p:spPr>
            <a:xfrm>
              <a:off x="5612400" y="1679400"/>
              <a:ext cx="960840" cy="22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Structural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20" name="CustomShape 12"/>
            <p:cNvSpPr/>
            <p:nvPr/>
          </p:nvSpPr>
          <p:spPr>
            <a:xfrm>
              <a:off x="4572000" y="3243600"/>
              <a:ext cx="731160" cy="536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1" name="CustomShape 13"/>
            <p:cNvSpPr/>
            <p:nvPr/>
          </p:nvSpPr>
          <p:spPr>
            <a:xfrm>
              <a:off x="5783400" y="3243600"/>
              <a:ext cx="708480" cy="536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2" name="CustomShape 14"/>
            <p:cNvSpPr/>
            <p:nvPr/>
          </p:nvSpPr>
          <p:spPr>
            <a:xfrm>
              <a:off x="3383280" y="3243600"/>
              <a:ext cx="713520" cy="536760"/>
            </a:xfrm>
            <a:prstGeom prst="rect">
              <a:avLst/>
            </a:prstGeom>
            <a:solidFill>
              <a:srgbClr val="ffffa6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3" name="CustomShape 15"/>
            <p:cNvSpPr/>
            <p:nvPr/>
          </p:nvSpPr>
          <p:spPr>
            <a:xfrm>
              <a:off x="5783400" y="4863600"/>
              <a:ext cx="708480" cy="536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4" name="CustomShape 16"/>
            <p:cNvSpPr/>
            <p:nvPr/>
          </p:nvSpPr>
          <p:spPr>
            <a:xfrm>
              <a:off x="3383280" y="5852160"/>
              <a:ext cx="3102840" cy="400320"/>
            </a:xfrm>
            <a:prstGeom prst="rect">
              <a:avLst/>
            </a:prstGeom>
            <a:solidFill>
              <a:srgbClr val="e8a202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5" name="CustomShape 17"/>
            <p:cNvSpPr/>
            <p:nvPr/>
          </p:nvSpPr>
          <p:spPr>
            <a:xfrm>
              <a:off x="4189680" y="5915520"/>
              <a:ext cx="1554120" cy="22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Soil/mycorrhizae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26" name="CustomShape 18"/>
            <p:cNvSpPr/>
            <p:nvPr/>
          </p:nvSpPr>
          <p:spPr>
            <a:xfrm>
              <a:off x="3383280" y="1028160"/>
              <a:ext cx="3102840" cy="400320"/>
            </a:xfrm>
            <a:prstGeom prst="rect">
              <a:avLst/>
            </a:prstGeom>
            <a:solidFill>
              <a:srgbClr val="dddddd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7" name="CustomShape 19"/>
            <p:cNvSpPr/>
            <p:nvPr/>
          </p:nvSpPr>
          <p:spPr>
            <a:xfrm>
              <a:off x="4189680" y="1091520"/>
              <a:ext cx="1554120" cy="22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Atmosphere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28" name="CustomShape 20"/>
            <p:cNvSpPr/>
            <p:nvPr/>
          </p:nvSpPr>
          <p:spPr>
            <a:xfrm>
              <a:off x="3992040" y="2711160"/>
              <a:ext cx="705960" cy="31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Sapwood 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growth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629" name="CustomShape 21"/>
            <p:cNvSpPr/>
            <p:nvPr/>
          </p:nvSpPr>
          <p:spPr>
            <a:xfrm>
              <a:off x="5195520" y="1987200"/>
              <a:ext cx="636840" cy="48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Leaf growth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630" name="CustomShape 22"/>
            <p:cNvSpPr/>
            <p:nvPr/>
          </p:nvSpPr>
          <p:spPr>
            <a:xfrm>
              <a:off x="4941000" y="4297680"/>
              <a:ext cx="636840" cy="48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Fine root 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growth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631" name="CustomShape 23"/>
            <p:cNvSpPr/>
            <p:nvPr/>
          </p:nvSpPr>
          <p:spPr>
            <a:xfrm>
              <a:off x="4079520" y="4471200"/>
              <a:ext cx="636840" cy="48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Root exudation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632" name="CustomShape 24"/>
            <p:cNvSpPr/>
            <p:nvPr/>
          </p:nvSpPr>
          <p:spPr>
            <a:xfrm>
              <a:off x="4871520" y="1411200"/>
              <a:ext cx="980280" cy="267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P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h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o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t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o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s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y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n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t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h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e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s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i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s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633" name="CustomShape 25"/>
            <p:cNvSpPr/>
            <p:nvPr/>
          </p:nvSpPr>
          <p:spPr>
            <a:xfrm>
              <a:off x="4835520" y="2635200"/>
              <a:ext cx="797400" cy="420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P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h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l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o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e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m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 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t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r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a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n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s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p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o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r</a:t>
              </a: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t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634" name="CustomShape 26"/>
            <p:cNvSpPr/>
            <p:nvPr/>
          </p:nvSpPr>
          <p:spPr>
            <a:xfrm>
              <a:off x="6419520" y="1987200"/>
              <a:ext cx="859320" cy="39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Leaf senescence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635" name="Line 27"/>
            <p:cNvSpPr/>
            <p:nvPr/>
          </p:nvSpPr>
          <p:spPr>
            <a:xfrm>
              <a:off x="6492240" y="2360160"/>
              <a:ext cx="866880" cy="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28"/>
            <p:cNvSpPr/>
            <p:nvPr/>
          </p:nvSpPr>
          <p:spPr>
            <a:xfrm>
              <a:off x="6419520" y="3139200"/>
              <a:ext cx="859320" cy="39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Sapwood senescence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637" name="CustomShape 29"/>
            <p:cNvSpPr/>
            <p:nvPr/>
          </p:nvSpPr>
          <p:spPr>
            <a:xfrm>
              <a:off x="6419520" y="4759200"/>
              <a:ext cx="859320" cy="39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en-US" sz="9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Fine root senescence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638" name="Line 30"/>
            <p:cNvSpPr/>
            <p:nvPr/>
          </p:nvSpPr>
          <p:spPr>
            <a:xfrm>
              <a:off x="6486120" y="3506040"/>
              <a:ext cx="866880" cy="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Line 31"/>
            <p:cNvSpPr/>
            <p:nvPr/>
          </p:nvSpPr>
          <p:spPr>
            <a:xfrm>
              <a:off x="6489000" y="5117760"/>
              <a:ext cx="866880" cy="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32"/>
            <p:cNvSpPr/>
            <p:nvPr/>
          </p:nvSpPr>
          <p:spPr>
            <a:xfrm>
              <a:off x="3710520" y="2998080"/>
              <a:ext cx="2452680" cy="254880"/>
            </a:xfrm>
            <a:custGeom>
              <a:avLst/>
              <a:gdLst/>
              <a:ahLst/>
              <a:rect l="l" t="t" r="r" b="b"/>
              <a:pathLst>
                <a:path w="2453054" h="255097">
                  <a:moveTo>
                    <a:pt x="0" y="255097"/>
                  </a:moveTo>
                  <a:cubicBezTo>
                    <a:pt x="455002" y="129806"/>
                    <a:pt x="910004" y="4516"/>
                    <a:pt x="1318846" y="120"/>
                  </a:cubicBezTo>
                  <a:cubicBezTo>
                    <a:pt x="1727688" y="-4276"/>
                    <a:pt x="2090371" y="112222"/>
                    <a:pt x="2453054" y="228720"/>
                  </a:cubicBezTo>
                </a:path>
              </a:pathLst>
            </a:custGeom>
            <a:noFill/>
            <a:ln w="183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Line 33"/>
            <p:cNvSpPr/>
            <p:nvPr/>
          </p:nvSpPr>
          <p:spPr>
            <a:xfrm>
              <a:off x="4937760" y="2628720"/>
              <a:ext cx="0" cy="61488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Line 34"/>
            <p:cNvSpPr/>
            <p:nvPr/>
          </p:nvSpPr>
          <p:spPr>
            <a:xfrm>
              <a:off x="4934520" y="1428840"/>
              <a:ext cx="3240" cy="662760"/>
            </a:xfrm>
            <a:prstGeom prst="line">
              <a:avLst/>
            </a:prstGeom>
            <a:ln w="18360">
              <a:solidFill>
                <a:srgbClr val="3465a4"/>
              </a:solidFill>
              <a:prstDash val="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35"/>
            <p:cNvSpPr/>
            <p:nvPr/>
          </p:nvSpPr>
          <p:spPr>
            <a:xfrm flipH="1" rot="16200000">
              <a:off x="3301560" y="4219200"/>
              <a:ext cx="2071080" cy="1194120"/>
            </a:xfrm>
            <a:prstGeom prst="bentConnector3">
              <a:avLst>
                <a:gd name="adj1" fmla="val 50000"/>
              </a:avLst>
            </a:prstGeom>
            <a:noFill/>
            <a:ln w="18360">
              <a:solidFill>
                <a:srgbClr val="3465a4"/>
              </a:solidFill>
              <a:prstDash val="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Line 36"/>
            <p:cNvSpPr/>
            <p:nvPr/>
          </p:nvSpPr>
          <p:spPr>
            <a:xfrm>
              <a:off x="4092120" y="3506040"/>
              <a:ext cx="479880" cy="612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Line 37"/>
            <p:cNvSpPr/>
            <p:nvPr/>
          </p:nvSpPr>
          <p:spPr>
            <a:xfrm>
              <a:off x="4092120" y="2360160"/>
              <a:ext cx="479880" cy="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38"/>
            <p:cNvSpPr/>
            <p:nvPr/>
          </p:nvSpPr>
          <p:spPr>
            <a:xfrm>
              <a:off x="3483000" y="2196000"/>
              <a:ext cx="545760" cy="268560"/>
            </a:xfrm>
            <a:prstGeom prst="rect">
              <a:avLst/>
            </a:prstGeom>
            <a:noFill/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Times New Roman"/>
                  <a:ea typeface="MS Mincho"/>
                </a:rPr>
                <a:t>ST</a:t>
              </a:r>
              <a:r>
                <a:rPr b="0" i="1" lang="en-US" sz="1400" spc="-1" strike="noStrike" baseline="-25000">
                  <a:solidFill>
                    <a:srgbClr val="000000"/>
                  </a:solidFill>
                  <a:latin typeface="Times New Roman"/>
                  <a:ea typeface="MS Mincho"/>
                </a:rPr>
                <a:t>leaf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47" name="CustomShape 39"/>
            <p:cNvSpPr/>
            <p:nvPr/>
          </p:nvSpPr>
          <p:spPr>
            <a:xfrm>
              <a:off x="4668840" y="2190600"/>
              <a:ext cx="545760" cy="268560"/>
            </a:xfrm>
            <a:prstGeom prst="rect">
              <a:avLst/>
            </a:prstGeom>
            <a:noFill/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Times New Roman"/>
                  <a:ea typeface="MS Mincho"/>
                </a:rPr>
                <a:t>SS</a:t>
              </a:r>
              <a:r>
                <a:rPr b="0" i="1" lang="en-US" sz="1400" spc="-1" strike="noStrike" baseline="-25000">
                  <a:solidFill>
                    <a:srgbClr val="000000"/>
                  </a:solidFill>
                  <a:latin typeface="Times New Roman"/>
                  <a:ea typeface="MS Mincho"/>
                </a:rPr>
                <a:t>leaf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48" name="CustomShape 40"/>
            <p:cNvSpPr/>
            <p:nvPr/>
          </p:nvSpPr>
          <p:spPr>
            <a:xfrm>
              <a:off x="5874480" y="2178360"/>
              <a:ext cx="545760" cy="268560"/>
            </a:xfrm>
            <a:prstGeom prst="rect">
              <a:avLst/>
            </a:prstGeom>
            <a:noFill/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Times New Roman"/>
                  <a:ea typeface="MS Mincho"/>
                </a:rPr>
                <a:t>B</a:t>
              </a:r>
              <a:r>
                <a:rPr b="0" i="1" lang="en-US" sz="1400" spc="-1" strike="noStrike" baseline="-25000">
                  <a:solidFill>
                    <a:srgbClr val="000000"/>
                  </a:solidFill>
                  <a:latin typeface="Times New Roman"/>
                  <a:ea typeface="MS Mincho"/>
                </a:rPr>
                <a:t>leaf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49" name="CustomShape 41"/>
            <p:cNvSpPr/>
            <p:nvPr/>
          </p:nvSpPr>
          <p:spPr>
            <a:xfrm>
              <a:off x="3476880" y="3368520"/>
              <a:ext cx="545760" cy="268560"/>
            </a:xfrm>
            <a:prstGeom prst="rect">
              <a:avLst/>
            </a:prstGeom>
            <a:noFill/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Times New Roman"/>
                  <a:ea typeface="MS Mincho"/>
                </a:rPr>
                <a:t>SS</a:t>
              </a:r>
              <a:r>
                <a:rPr b="0" i="1" lang="en-US" sz="1400" spc="-1" strike="noStrike" baseline="-25000">
                  <a:solidFill>
                    <a:srgbClr val="000000"/>
                  </a:solidFill>
                  <a:latin typeface="Times New Roman"/>
                  <a:ea typeface="MS Mincho"/>
                </a:rPr>
                <a:t>sapwood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50" name="CustomShape 42"/>
            <p:cNvSpPr/>
            <p:nvPr/>
          </p:nvSpPr>
          <p:spPr>
            <a:xfrm>
              <a:off x="4662720" y="3362760"/>
              <a:ext cx="545760" cy="268560"/>
            </a:xfrm>
            <a:prstGeom prst="rect">
              <a:avLst/>
            </a:prstGeom>
            <a:noFill/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Times New Roman"/>
                  <a:ea typeface="MS Mincho"/>
                </a:rPr>
                <a:t>SS</a:t>
              </a:r>
              <a:r>
                <a:rPr b="0" i="1" lang="en-US" sz="1400" spc="-1" strike="noStrike" baseline="-25000">
                  <a:solidFill>
                    <a:srgbClr val="000000"/>
                  </a:solidFill>
                  <a:latin typeface="Times New Roman"/>
                  <a:ea typeface="MS Mincho"/>
                </a:rPr>
                <a:t>sapwood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51" name="CustomShape 43"/>
            <p:cNvSpPr/>
            <p:nvPr/>
          </p:nvSpPr>
          <p:spPr>
            <a:xfrm>
              <a:off x="5868720" y="3350520"/>
              <a:ext cx="545760" cy="268560"/>
            </a:xfrm>
            <a:prstGeom prst="rect">
              <a:avLst/>
            </a:prstGeom>
            <a:noFill/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Times New Roman"/>
                  <a:ea typeface="MS Mincho"/>
                </a:rPr>
                <a:t>B</a:t>
              </a:r>
              <a:r>
                <a:rPr b="0" i="1" lang="en-US" sz="1400" spc="-1" strike="noStrike" baseline="-25000">
                  <a:solidFill>
                    <a:srgbClr val="000000"/>
                  </a:solidFill>
                  <a:latin typeface="Times New Roman"/>
                  <a:ea typeface="MS Mincho"/>
                </a:rPr>
                <a:t>sapwood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52" name="CustomShape 44"/>
            <p:cNvSpPr/>
            <p:nvPr/>
          </p:nvSpPr>
          <p:spPr>
            <a:xfrm>
              <a:off x="5853600" y="4940280"/>
              <a:ext cx="545760" cy="268560"/>
            </a:xfrm>
            <a:prstGeom prst="rect">
              <a:avLst/>
            </a:prstGeom>
            <a:noFill/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Times New Roman"/>
                  <a:ea typeface="MS Mincho"/>
                </a:rPr>
                <a:t>B</a:t>
              </a:r>
              <a:r>
                <a:rPr b="0" i="1" lang="en-US" sz="1400" spc="-1" strike="noStrike" baseline="-25000">
                  <a:solidFill>
                    <a:srgbClr val="000000"/>
                  </a:solidFill>
                  <a:latin typeface="Times New Roman"/>
                  <a:ea typeface="MS Mincho"/>
                </a:rPr>
                <a:t>fineroot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53" name="Line 45"/>
            <p:cNvSpPr/>
            <p:nvPr/>
          </p:nvSpPr>
          <p:spPr>
            <a:xfrm>
              <a:off x="3737520" y="2628720"/>
              <a:ext cx="2520" cy="614880"/>
            </a:xfrm>
            <a:prstGeom prst="line">
              <a:avLst/>
            </a:prstGeom>
            <a:ln w="18360">
              <a:solidFill>
                <a:srgbClr val="3465a4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cxnSp>
          <p:nvCxnSpPr>
            <p:cNvPr id="654" name="Line 46"/>
            <p:cNvCxnSpPr/>
            <p:nvPr/>
          </p:nvCxnSpPr>
          <p:spPr>
            <a:xfrm>
              <a:off x="0" y="0"/>
              <a:ext cx="360" cy="36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  <a:tailEnd len="med" type="triangle" w="med"/>
            </a:ln>
          </p:spPr>
        </p:cxnSp>
        <p:cxnSp>
          <p:nvCxnSpPr>
            <p:cNvPr id="655" name="Line 47"/>
            <p:cNvCxnSpPr/>
            <p:nvPr/>
          </p:nvCxnSpPr>
          <p:spPr>
            <a:xfrm>
              <a:off x="0" y="0"/>
              <a:ext cx="360" cy="36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  <a:tailEnd len="med" type="triangle" w="med"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2117</TotalTime>
  <Application>LibreOffice/6.4.6.2$Linux_X86_64 LibreOffice_project/40$Build-2</Application>
  <Words>574</Words>
  <Paragraphs>217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2018-10-05T15:29:55Z</dcterms:created>
  <dc:creator>Miquel Decaceres</dc:creator>
  <dc:description/>
  <dc:language>ca-ES</dc:language>
  <cp:lastModifiedBy/>
  <dcterms:modified xsi:type="dcterms:W3CDTF">2021-03-10T18:58:29Z</dcterms:modified>
  <cp:revision>139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