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8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7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8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0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9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C411-F96B-413D-814B-89EB0AAF760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endCxn id="10" idx="4"/>
          </p:cNvCxnSpPr>
          <p:nvPr/>
        </p:nvCxnSpPr>
        <p:spPr>
          <a:xfrm>
            <a:off x="4113764" y="3331029"/>
            <a:ext cx="0" cy="53904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i="1" dirty="0"/>
              <a:t>N</a:t>
            </a:r>
            <a:endParaRPr lang="en-US" sz="1050" i="1" dirty="0" smtClean="0"/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N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N</a:t>
            </a:r>
            <a:endParaRPr lang="es-ES" sz="1200" i="1" dirty="0"/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ángulo 75"/>
          <p:cNvSpPr/>
          <p:nvPr/>
        </p:nvSpPr>
        <p:spPr>
          <a:xfrm>
            <a:off x="3981008" y="305813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</p:spTree>
    <p:extLst>
      <p:ext uri="{BB962C8B-B14F-4D97-AF65-F5344CB8AC3E}">
        <p14:creationId xmlns:p14="http://schemas.microsoft.com/office/powerpoint/2010/main" val="94406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endCxn id="10" idx="4"/>
          </p:cNvCxnSpPr>
          <p:nvPr/>
        </p:nvCxnSpPr>
        <p:spPr>
          <a:xfrm>
            <a:off x="4113764" y="1266376"/>
            <a:ext cx="0" cy="2603699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i="1" dirty="0"/>
              <a:t>N</a:t>
            </a:r>
            <a:endParaRPr lang="en-US" sz="1050" i="1" dirty="0" smtClean="0"/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3211164" y="239029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N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N</a:t>
            </a:r>
            <a:endParaRPr lang="es-ES" sz="1200" i="1" dirty="0"/>
          </a:p>
        </p:txBody>
      </p:sp>
      <p:sp>
        <p:nvSpPr>
          <p:cNvPr id="144" name="CuadroTexto 143"/>
          <p:cNvSpPr txBox="1"/>
          <p:nvPr/>
        </p:nvSpPr>
        <p:spPr>
          <a:xfrm rot="16200000">
            <a:off x="3086025" y="1388500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3980724" y="98937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  <p:sp>
        <p:nvSpPr>
          <p:cNvPr id="63" name="Elipse 62"/>
          <p:cNvSpPr/>
          <p:nvPr/>
        </p:nvSpPr>
        <p:spPr>
          <a:xfrm>
            <a:off x="4066317" y="1909302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3525590" y="1848479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S</a:t>
            </a:r>
            <a:endParaRPr lang="es-ES" sz="11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3633833" y="216794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3532208" y="2915240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100" dirty="0"/>
          </a:p>
        </p:txBody>
      </p:sp>
      <p:sp>
        <p:nvSpPr>
          <p:cNvPr id="68" name="Rectángulo 67"/>
          <p:cNvSpPr/>
          <p:nvPr/>
        </p:nvSpPr>
        <p:spPr>
          <a:xfrm>
            <a:off x="3532208" y="2395139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100" dirty="0"/>
          </a:p>
        </p:txBody>
      </p:sp>
      <p:grpSp>
        <p:nvGrpSpPr>
          <p:cNvPr id="70" name="Grupo 69"/>
          <p:cNvGrpSpPr/>
          <p:nvPr/>
        </p:nvGrpSpPr>
        <p:grpSpPr>
          <a:xfrm>
            <a:off x="4072354" y="2035189"/>
            <a:ext cx="85827" cy="194077"/>
            <a:chOff x="4444518" y="2422566"/>
            <a:chExt cx="85827" cy="194077"/>
          </a:xfrm>
        </p:grpSpPr>
        <p:sp>
          <p:nvSpPr>
            <p:cNvPr id="71" name="Rectángulo 7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orma libre 7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Elipse 72"/>
          <p:cNvSpPr/>
          <p:nvPr/>
        </p:nvSpPr>
        <p:spPr>
          <a:xfrm>
            <a:off x="4066317" y="2504830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Grupo 76"/>
          <p:cNvGrpSpPr/>
          <p:nvPr/>
        </p:nvGrpSpPr>
        <p:grpSpPr>
          <a:xfrm>
            <a:off x="4072354" y="2630717"/>
            <a:ext cx="85827" cy="194077"/>
            <a:chOff x="4444518" y="2422566"/>
            <a:chExt cx="85827" cy="194077"/>
          </a:xfrm>
        </p:grpSpPr>
        <p:sp>
          <p:nvSpPr>
            <p:cNvPr id="78" name="Rectángulo 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rma libre 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Elipse 79"/>
          <p:cNvSpPr/>
          <p:nvPr/>
        </p:nvSpPr>
        <p:spPr>
          <a:xfrm>
            <a:off x="4066317" y="2997407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Grupo 80"/>
          <p:cNvGrpSpPr/>
          <p:nvPr/>
        </p:nvGrpSpPr>
        <p:grpSpPr>
          <a:xfrm>
            <a:off x="4072354" y="3123294"/>
            <a:ext cx="85827" cy="194077"/>
            <a:chOff x="4444518" y="2422566"/>
            <a:chExt cx="85827" cy="194077"/>
          </a:xfrm>
        </p:grpSpPr>
        <p:sp>
          <p:nvSpPr>
            <p:cNvPr id="82" name="Rectángulo 8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orma libre 8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grpSp>
        <p:nvGrpSpPr>
          <p:cNvPr id="106" name="Grupo 105"/>
          <p:cNvGrpSpPr/>
          <p:nvPr/>
        </p:nvGrpSpPr>
        <p:grpSpPr>
          <a:xfrm>
            <a:off x="4067761" y="1583719"/>
            <a:ext cx="85827" cy="194077"/>
            <a:chOff x="4444518" y="2422566"/>
            <a:chExt cx="85827" cy="194077"/>
          </a:xfrm>
        </p:grpSpPr>
        <p:sp>
          <p:nvSpPr>
            <p:cNvPr id="114" name="Rectángulo 11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orma libre 11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Elipse 115"/>
          <p:cNvSpPr/>
          <p:nvPr/>
        </p:nvSpPr>
        <p:spPr>
          <a:xfrm>
            <a:off x="4073432" y="1431625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95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Conector recto de flecha 75"/>
          <p:cNvCxnSpPr>
            <a:endCxn id="78" idx="4"/>
          </p:cNvCxnSpPr>
          <p:nvPr/>
        </p:nvCxnSpPr>
        <p:spPr>
          <a:xfrm>
            <a:off x="4096485" y="1176369"/>
            <a:ext cx="17279" cy="26937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4066317" y="1909302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Conector recto de flecha 84"/>
          <p:cNvCxnSpPr>
            <a:stCxn id="83" idx="2"/>
            <a:endCxn id="78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/>
          <p:cNvCxnSpPr>
            <a:stCxn id="87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Elipse 91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de flecha 92"/>
          <p:cNvCxnSpPr>
            <a:stCxn id="92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ipse 93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CuadroTexto 94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N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104" name="Rectángulo 103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105" name="Rectángulo 104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N</a:t>
            </a:r>
            <a:endParaRPr lang="es-ES" sz="1200" i="1" dirty="0"/>
          </a:p>
        </p:txBody>
      </p:sp>
      <p:cxnSp>
        <p:nvCxnSpPr>
          <p:cNvPr id="107" name="Conector recto de flecha 106"/>
          <p:cNvCxnSpPr>
            <a:stCxn id="169" idx="2"/>
            <a:endCxn id="78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110" name="Rectángulo 109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111" name="Rectángulo 110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112" name="Rectángulo 111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N</a:t>
            </a:r>
            <a:endParaRPr lang="es-ES" sz="1200" i="1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3633833" y="216794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118" name="Rectángulo 117"/>
          <p:cNvSpPr/>
          <p:nvPr/>
        </p:nvSpPr>
        <p:spPr>
          <a:xfrm>
            <a:off x="3532208" y="2915240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100" dirty="0"/>
          </a:p>
        </p:txBody>
      </p:sp>
      <p:sp>
        <p:nvSpPr>
          <p:cNvPr id="119" name="Rectángulo 118"/>
          <p:cNvSpPr/>
          <p:nvPr/>
        </p:nvSpPr>
        <p:spPr>
          <a:xfrm>
            <a:off x="3532208" y="2395139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100" dirty="0"/>
          </a:p>
        </p:txBody>
      </p:sp>
      <p:cxnSp>
        <p:nvCxnSpPr>
          <p:cNvPr id="121" name="Conector angular 120"/>
          <p:cNvCxnSpPr>
            <a:stCxn id="78" idx="4"/>
            <a:endCxn id="175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142" name="Grupo 141"/>
          <p:cNvGrpSpPr/>
          <p:nvPr/>
        </p:nvGrpSpPr>
        <p:grpSpPr>
          <a:xfrm>
            <a:off x="4072354" y="2035189"/>
            <a:ext cx="85827" cy="194077"/>
            <a:chOff x="4444518" y="2422566"/>
            <a:chExt cx="85827" cy="194077"/>
          </a:xfrm>
        </p:grpSpPr>
        <p:sp>
          <p:nvSpPr>
            <p:cNvPr id="145" name="Rectángulo 14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orma libre 14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Elipse 146"/>
          <p:cNvSpPr/>
          <p:nvPr/>
        </p:nvSpPr>
        <p:spPr>
          <a:xfrm>
            <a:off x="4066317" y="2504830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9" name="Grupo 148"/>
          <p:cNvGrpSpPr/>
          <p:nvPr/>
        </p:nvGrpSpPr>
        <p:grpSpPr>
          <a:xfrm>
            <a:off x="4072354" y="2630717"/>
            <a:ext cx="85827" cy="194077"/>
            <a:chOff x="4444518" y="2422566"/>
            <a:chExt cx="85827" cy="194077"/>
          </a:xfrm>
        </p:grpSpPr>
        <p:sp>
          <p:nvSpPr>
            <p:cNvPr id="150" name="Rectángulo 149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orma libre 15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Elipse 152"/>
          <p:cNvSpPr/>
          <p:nvPr/>
        </p:nvSpPr>
        <p:spPr>
          <a:xfrm>
            <a:off x="4066317" y="2997407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4" name="Grupo 153"/>
          <p:cNvGrpSpPr/>
          <p:nvPr/>
        </p:nvGrpSpPr>
        <p:grpSpPr>
          <a:xfrm>
            <a:off x="4072354" y="3123294"/>
            <a:ext cx="85827" cy="194077"/>
            <a:chOff x="4444518" y="2422566"/>
            <a:chExt cx="85827" cy="194077"/>
          </a:xfrm>
        </p:grpSpPr>
        <p:sp>
          <p:nvSpPr>
            <p:cNvPr id="155" name="Rectángulo 15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orma libre 15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upo 158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160" name="Rectángulo 159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orma libre 160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upo 161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163" name="Rectángulo 162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orma libre 163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o 164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166" name="Rectángulo 165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orma libre 166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upo 167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69" name="Rectángulo 16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orma libre 16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upo 170"/>
          <p:cNvGrpSpPr/>
          <p:nvPr/>
        </p:nvGrpSpPr>
        <p:grpSpPr>
          <a:xfrm>
            <a:off x="4060077" y="1545299"/>
            <a:ext cx="85827" cy="194077"/>
            <a:chOff x="4444518" y="2422566"/>
            <a:chExt cx="85827" cy="194077"/>
          </a:xfrm>
        </p:grpSpPr>
        <p:sp>
          <p:nvSpPr>
            <p:cNvPr id="172" name="Rectángulo 17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orma libre 17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upo 173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75" name="Rectángulo 17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orma libre 17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upo 176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78" name="Rectángulo 1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orma libre 1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sp>
        <p:nvSpPr>
          <p:cNvPr id="198" name="Rectángulo 197"/>
          <p:cNvSpPr/>
          <p:nvPr/>
        </p:nvSpPr>
        <p:spPr>
          <a:xfrm>
            <a:off x="3525590" y="1848479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S</a:t>
            </a:r>
            <a:endParaRPr lang="es-ES" sz="1100" dirty="0"/>
          </a:p>
        </p:txBody>
      </p:sp>
      <p:sp>
        <p:nvSpPr>
          <p:cNvPr id="199" name="CuadroTexto 198"/>
          <p:cNvSpPr txBox="1"/>
          <p:nvPr/>
        </p:nvSpPr>
        <p:spPr>
          <a:xfrm rot="16200000">
            <a:off x="3202377" y="238171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200" name="CuadroTexto 199"/>
          <p:cNvSpPr txBox="1"/>
          <p:nvPr/>
        </p:nvSpPr>
        <p:spPr>
          <a:xfrm rot="16200000">
            <a:off x="3086025" y="1403868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sp>
        <p:nvSpPr>
          <p:cNvPr id="201" name="Rectángulo 200"/>
          <p:cNvSpPr/>
          <p:nvPr/>
        </p:nvSpPr>
        <p:spPr>
          <a:xfrm>
            <a:off x="4420322" y="1478425"/>
            <a:ext cx="545342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202" name="Conector angular 201"/>
          <p:cNvCxnSpPr>
            <a:endCxn id="201" idx="0"/>
          </p:cNvCxnSpPr>
          <p:nvPr/>
        </p:nvCxnSpPr>
        <p:spPr>
          <a:xfrm>
            <a:off x="4111445" y="1368135"/>
            <a:ext cx="581548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ángulo 202"/>
          <p:cNvSpPr/>
          <p:nvPr/>
        </p:nvSpPr>
        <p:spPr>
          <a:xfrm>
            <a:off x="3980724" y="920221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  <p:sp>
        <p:nvSpPr>
          <p:cNvPr id="206" name="Elipse 205"/>
          <p:cNvSpPr/>
          <p:nvPr/>
        </p:nvSpPr>
        <p:spPr>
          <a:xfrm>
            <a:off x="4058136" y="1400298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97"/>
          <p:cNvSpPr/>
          <p:nvPr/>
        </p:nvSpPr>
        <p:spPr>
          <a:xfrm>
            <a:off x="4412623" y="1981091"/>
            <a:ext cx="58701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S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/t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99" name="Conector angular 98"/>
          <p:cNvCxnSpPr>
            <a:endCxn id="98" idx="0"/>
          </p:cNvCxnSpPr>
          <p:nvPr/>
        </p:nvCxnSpPr>
        <p:spPr>
          <a:xfrm>
            <a:off x="4124583" y="1870801"/>
            <a:ext cx="581550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/>
          <p:cNvSpPr/>
          <p:nvPr/>
        </p:nvSpPr>
        <p:spPr>
          <a:xfrm>
            <a:off x="4421857" y="2582562"/>
            <a:ext cx="564577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14" name="Conector angular 113"/>
          <p:cNvCxnSpPr>
            <a:endCxn id="113" idx="0"/>
          </p:cNvCxnSpPr>
          <p:nvPr/>
        </p:nvCxnSpPr>
        <p:spPr>
          <a:xfrm>
            <a:off x="4122596" y="2472272"/>
            <a:ext cx="581550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4416247" y="3077103"/>
            <a:ext cx="57579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 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23" name="Conector angular 122"/>
          <p:cNvCxnSpPr>
            <a:endCxn id="122" idx="0"/>
          </p:cNvCxnSpPr>
          <p:nvPr/>
        </p:nvCxnSpPr>
        <p:spPr>
          <a:xfrm>
            <a:off x="4122596" y="2966813"/>
            <a:ext cx="581551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6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4883585" y="3100881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3896200" y="920221"/>
            <a:ext cx="4331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min</a:t>
            </a:r>
            <a:endParaRPr lang="es-ES" sz="1200" i="1" dirty="0"/>
          </a:p>
        </p:txBody>
      </p:sp>
      <p:sp>
        <p:nvSpPr>
          <p:cNvPr id="78" name="Rectángulo 77"/>
          <p:cNvSpPr/>
          <p:nvPr/>
        </p:nvSpPr>
        <p:spPr>
          <a:xfrm>
            <a:off x="4843510" y="1534886"/>
            <a:ext cx="61266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leaf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3858330" y="3100881"/>
            <a:ext cx="51648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86" name="Conector recto de flecha 85"/>
          <p:cNvCxnSpPr>
            <a:stCxn id="85" idx="3"/>
            <a:endCxn id="65" idx="1"/>
          </p:cNvCxnSpPr>
          <p:nvPr/>
        </p:nvCxnSpPr>
        <p:spPr>
          <a:xfrm>
            <a:off x="4374818" y="3227839"/>
            <a:ext cx="5087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4883585" y="2635430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3858330" y="2635430"/>
            <a:ext cx="51648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89" name="Conector recto de flecha 88"/>
          <p:cNvCxnSpPr>
            <a:stCxn id="88" idx="3"/>
            <a:endCxn id="87" idx="1"/>
          </p:cNvCxnSpPr>
          <p:nvPr/>
        </p:nvCxnSpPr>
        <p:spPr>
          <a:xfrm>
            <a:off x="4374818" y="2762388"/>
            <a:ext cx="5087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88" idx="2"/>
            <a:endCxn id="85" idx="0"/>
          </p:cNvCxnSpPr>
          <p:nvPr/>
        </p:nvCxnSpPr>
        <p:spPr>
          <a:xfrm>
            <a:off x="4116574" y="2889346"/>
            <a:ext cx="0" cy="2115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 rot="16200000">
            <a:off x="3202377" y="238171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94" name="CuadroTexto 93"/>
          <p:cNvSpPr txBox="1"/>
          <p:nvPr/>
        </p:nvSpPr>
        <p:spPr>
          <a:xfrm rot="16200000">
            <a:off x="3086025" y="1403868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95" name="Conector recto de flecha 94"/>
          <p:cNvCxnSpPr>
            <a:stCxn id="77" idx="2"/>
            <a:endCxn id="96" idx="0"/>
          </p:cNvCxnSpPr>
          <p:nvPr/>
        </p:nvCxnSpPr>
        <p:spPr>
          <a:xfrm>
            <a:off x="4112766" y="1197220"/>
            <a:ext cx="3809" cy="33849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/>
          <p:cNvSpPr/>
          <p:nvPr/>
        </p:nvSpPr>
        <p:spPr>
          <a:xfrm>
            <a:off x="3812645" y="1535712"/>
            <a:ext cx="60785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leaf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99" name="Conector recto de flecha 98"/>
          <p:cNvCxnSpPr>
            <a:stCxn id="96" idx="3"/>
            <a:endCxn id="78" idx="1"/>
          </p:cNvCxnSpPr>
          <p:nvPr/>
        </p:nvCxnSpPr>
        <p:spPr>
          <a:xfrm flipV="1">
            <a:off x="4420504" y="1661844"/>
            <a:ext cx="423006" cy="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/>
          <p:cNvSpPr/>
          <p:nvPr/>
        </p:nvSpPr>
        <p:spPr>
          <a:xfrm>
            <a:off x="4883585" y="2013804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3858330" y="2013804"/>
            <a:ext cx="51648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S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04" name="Conector recto de flecha 103"/>
          <p:cNvCxnSpPr>
            <a:stCxn id="103" idx="3"/>
            <a:endCxn id="102" idx="1"/>
          </p:cNvCxnSpPr>
          <p:nvPr/>
        </p:nvCxnSpPr>
        <p:spPr>
          <a:xfrm>
            <a:off x="4374818" y="2140762"/>
            <a:ext cx="5087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2"/>
            <a:endCxn id="88" idx="0"/>
          </p:cNvCxnSpPr>
          <p:nvPr/>
        </p:nvCxnSpPr>
        <p:spPr>
          <a:xfrm>
            <a:off x="4116574" y="2267720"/>
            <a:ext cx="0" cy="3677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4532511" y="229309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cxnSp>
        <p:nvCxnSpPr>
          <p:cNvPr id="112" name="Conector recto de flecha 111"/>
          <p:cNvCxnSpPr>
            <a:stCxn id="96" idx="2"/>
            <a:endCxn id="103" idx="0"/>
          </p:cNvCxnSpPr>
          <p:nvPr/>
        </p:nvCxnSpPr>
        <p:spPr>
          <a:xfrm flipH="1">
            <a:off x="4116574" y="1789628"/>
            <a:ext cx="1" cy="2241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84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</TotalTime>
  <Words>210</Words>
  <Application>Microsoft Office PowerPoint</Application>
  <PresentationFormat>Presentación en pantalla 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MS Mincho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Miquel Decaceres</dc:creator>
  <cp:lastModifiedBy>Miquel Decaceres</cp:lastModifiedBy>
  <cp:revision>59</cp:revision>
  <dcterms:created xsi:type="dcterms:W3CDTF">2018-10-05T15:29:55Z</dcterms:created>
  <dcterms:modified xsi:type="dcterms:W3CDTF">2018-11-12T16:33:37Z</dcterms:modified>
</cp:coreProperties>
</file>