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Feu clic per a editar el format del text del títol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Feu clic per a editar el format del text de l'esquema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Segon nivell d'esquema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Tercer nivell d'esquema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Quart nivell d'esquema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Cinquè nivell d'esquema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Sisè nivell d'esquema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Setè nivell d'esquema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756000" y="900000"/>
            <a:ext cx="3264840" cy="48142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2560320" y="907920"/>
            <a:ext cx="4278240" cy="49582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920400" y="3567600"/>
            <a:ext cx="360" cy="536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3839040" y="39027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5438520" y="39027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5"/>
          <p:cNvSpPr/>
          <p:nvPr/>
        </p:nvSpPr>
        <p:spPr>
          <a:xfrm flipH="1">
            <a:off x="3999600" y="4005360"/>
            <a:ext cx="143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6"/>
          <p:cNvSpPr/>
          <p:nvPr/>
        </p:nvSpPr>
        <p:spPr>
          <a:xfrm>
            <a:off x="4645800" y="39128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7"/>
          <p:cNvSpPr/>
          <p:nvPr/>
        </p:nvSpPr>
        <p:spPr>
          <a:xfrm>
            <a:off x="5458680" y="4376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8"/>
          <p:cNvSpPr/>
          <p:nvPr/>
        </p:nvSpPr>
        <p:spPr>
          <a:xfrm flipH="1">
            <a:off x="4310280" y="4478400"/>
            <a:ext cx="11430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9"/>
          <p:cNvSpPr/>
          <p:nvPr/>
        </p:nvSpPr>
        <p:spPr>
          <a:xfrm>
            <a:off x="4665960" y="43858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5458680" y="49888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1"/>
          <p:cNvSpPr/>
          <p:nvPr/>
        </p:nvSpPr>
        <p:spPr>
          <a:xfrm flipH="1">
            <a:off x="4309200" y="5091120"/>
            <a:ext cx="11448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2"/>
          <p:cNvSpPr/>
          <p:nvPr/>
        </p:nvSpPr>
        <p:spPr>
          <a:xfrm>
            <a:off x="4665960" y="49986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3"/>
          <p:cNvSpPr/>
          <p:nvPr/>
        </p:nvSpPr>
        <p:spPr>
          <a:xfrm>
            <a:off x="5754960" y="38228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5768280" y="43466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5792760" y="50115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3898080" y="54504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4516920" y="54662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4491720" y="40795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4491720" y="45680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4542840" y="51703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 flipH="1" flipV="1">
            <a:off x="3975120" y="4075560"/>
            <a:ext cx="232920" cy="4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2"/>
          <p:cNvSpPr/>
          <p:nvPr/>
        </p:nvSpPr>
        <p:spPr>
          <a:xfrm>
            <a:off x="3200400" y="38095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5432040" y="40557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5439960" y="45781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5448960" y="51750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 flipH="1" rot="16200000">
            <a:off x="3570120" y="4457520"/>
            <a:ext cx="990360" cy="290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7"/>
          <p:cNvSpPr/>
          <p:nvPr/>
        </p:nvSpPr>
        <p:spPr>
          <a:xfrm>
            <a:off x="4122720" y="47152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5429520" y="47372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67" name="Group 29"/>
          <p:cNvGrpSpPr/>
          <p:nvPr/>
        </p:nvGrpSpPr>
        <p:grpSpPr>
          <a:xfrm>
            <a:off x="4205520" y="3962160"/>
            <a:ext cx="191520" cy="83160"/>
            <a:chOff x="4205520" y="3962160"/>
            <a:chExt cx="191520" cy="83160"/>
          </a:xfrm>
        </p:grpSpPr>
        <p:sp>
          <p:nvSpPr>
            <p:cNvPr id="68" name="CustomShape 30"/>
            <p:cNvSpPr/>
            <p:nvPr/>
          </p:nvSpPr>
          <p:spPr>
            <a:xfrm rot="5400000">
              <a:off x="4257000" y="39106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9" name="CustomShape 31"/>
            <p:cNvSpPr/>
            <p:nvPr/>
          </p:nvSpPr>
          <p:spPr>
            <a:xfrm rot="5400000">
              <a:off x="4264920" y="39121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0" name="Group 32"/>
          <p:cNvGrpSpPr/>
          <p:nvPr/>
        </p:nvGrpSpPr>
        <p:grpSpPr>
          <a:xfrm>
            <a:off x="5064840" y="3964320"/>
            <a:ext cx="191520" cy="83160"/>
            <a:chOff x="5064840" y="3964320"/>
            <a:chExt cx="191520" cy="83160"/>
          </a:xfrm>
        </p:grpSpPr>
        <p:sp>
          <p:nvSpPr>
            <p:cNvPr id="71" name="CustomShape 33"/>
            <p:cNvSpPr/>
            <p:nvPr/>
          </p:nvSpPr>
          <p:spPr>
            <a:xfrm rot="5400000">
              <a:off x="5116680" y="39128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2" name="CustomShape 34"/>
            <p:cNvSpPr/>
            <p:nvPr/>
          </p:nvSpPr>
          <p:spPr>
            <a:xfrm rot="5400000">
              <a:off x="5124240" y="39139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3" name="Group 35"/>
          <p:cNvGrpSpPr/>
          <p:nvPr/>
        </p:nvGrpSpPr>
        <p:grpSpPr>
          <a:xfrm>
            <a:off x="5069160" y="4436640"/>
            <a:ext cx="191520" cy="83160"/>
            <a:chOff x="5069160" y="4436640"/>
            <a:chExt cx="191520" cy="83160"/>
          </a:xfrm>
        </p:grpSpPr>
        <p:sp>
          <p:nvSpPr>
            <p:cNvPr id="74" name="CustomShape 36"/>
            <p:cNvSpPr/>
            <p:nvPr/>
          </p:nvSpPr>
          <p:spPr>
            <a:xfrm rot="5400000">
              <a:off x="5120640" y="43851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" name="CustomShape 37"/>
            <p:cNvSpPr/>
            <p:nvPr/>
          </p:nvSpPr>
          <p:spPr>
            <a:xfrm rot="5400000">
              <a:off x="5128560" y="43862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6" name="Group 38"/>
          <p:cNvGrpSpPr/>
          <p:nvPr/>
        </p:nvGrpSpPr>
        <p:grpSpPr>
          <a:xfrm>
            <a:off x="4215600" y="4450320"/>
            <a:ext cx="191520" cy="83160"/>
            <a:chOff x="4215600" y="4450320"/>
            <a:chExt cx="191520" cy="83160"/>
          </a:xfrm>
        </p:grpSpPr>
        <p:sp>
          <p:nvSpPr>
            <p:cNvPr id="77" name="CustomShape 39"/>
            <p:cNvSpPr/>
            <p:nvPr/>
          </p:nvSpPr>
          <p:spPr>
            <a:xfrm rot="5400000">
              <a:off x="4267440" y="43988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" name="CustomShape 40"/>
            <p:cNvSpPr/>
            <p:nvPr/>
          </p:nvSpPr>
          <p:spPr>
            <a:xfrm rot="5400000">
              <a:off x="4275000" y="43999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9" name="Group 41"/>
          <p:cNvGrpSpPr/>
          <p:nvPr/>
        </p:nvGrpSpPr>
        <p:grpSpPr>
          <a:xfrm>
            <a:off x="4215600" y="5057640"/>
            <a:ext cx="191520" cy="83160"/>
            <a:chOff x="4215600" y="5057640"/>
            <a:chExt cx="191520" cy="83160"/>
          </a:xfrm>
        </p:grpSpPr>
        <p:sp>
          <p:nvSpPr>
            <p:cNvPr id="80" name="CustomShape 42"/>
            <p:cNvSpPr/>
            <p:nvPr/>
          </p:nvSpPr>
          <p:spPr>
            <a:xfrm rot="5400000">
              <a:off x="4267440" y="50061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CustomShape 43"/>
            <p:cNvSpPr/>
            <p:nvPr/>
          </p:nvSpPr>
          <p:spPr>
            <a:xfrm rot="5400000">
              <a:off x="4275000" y="50072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2" name="Group 44"/>
          <p:cNvGrpSpPr/>
          <p:nvPr/>
        </p:nvGrpSpPr>
        <p:grpSpPr>
          <a:xfrm>
            <a:off x="5064840" y="5048280"/>
            <a:ext cx="191520" cy="83160"/>
            <a:chOff x="5064840" y="5048280"/>
            <a:chExt cx="191520" cy="83160"/>
          </a:xfrm>
        </p:grpSpPr>
        <p:sp>
          <p:nvSpPr>
            <p:cNvPr id="83" name="CustomShape 45"/>
            <p:cNvSpPr/>
            <p:nvPr/>
          </p:nvSpPr>
          <p:spPr>
            <a:xfrm rot="5400000">
              <a:off x="5116680" y="49968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4" name="CustomShape 46"/>
            <p:cNvSpPr/>
            <p:nvPr/>
          </p:nvSpPr>
          <p:spPr>
            <a:xfrm rot="5400000">
              <a:off x="5124240" y="49975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5" name="CustomShape 47"/>
          <p:cNvSpPr/>
          <p:nvPr/>
        </p:nvSpPr>
        <p:spPr>
          <a:xfrm>
            <a:off x="3790080" y="3295800"/>
            <a:ext cx="27180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1"/>
          <p:cNvGrpSpPr/>
          <p:nvPr/>
        </p:nvGrpSpPr>
        <p:grpSpPr>
          <a:xfrm>
            <a:off x="1326240" y="929880"/>
            <a:ext cx="5590440" cy="4548240"/>
            <a:chOff x="1326240" y="929880"/>
            <a:chExt cx="5590440" cy="4548240"/>
          </a:xfrm>
        </p:grpSpPr>
        <p:sp>
          <p:nvSpPr>
            <p:cNvPr id="87" name="CustomShape 2"/>
            <p:cNvSpPr/>
            <p:nvPr/>
          </p:nvSpPr>
          <p:spPr>
            <a:xfrm>
              <a:off x="1326240" y="929880"/>
              <a:ext cx="5583960" cy="4540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88" name="Group 3"/>
            <p:cNvGrpSpPr/>
            <p:nvPr/>
          </p:nvGrpSpPr>
          <p:grpSpPr>
            <a:xfrm>
              <a:off x="1326240" y="929880"/>
              <a:ext cx="5590440" cy="4548240"/>
              <a:chOff x="1326240" y="929880"/>
              <a:chExt cx="5590440" cy="4548240"/>
            </a:xfrm>
          </p:grpSpPr>
          <p:pic>
            <p:nvPicPr>
              <p:cNvPr id="89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1326240" y="929880"/>
                <a:ext cx="3547080" cy="4540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90" name="CustomShape 4"/>
              <p:cNvSpPr/>
              <p:nvPr/>
            </p:nvSpPr>
            <p:spPr>
              <a:xfrm>
                <a:off x="3291120" y="937440"/>
                <a:ext cx="3625560" cy="4540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91" name="CustomShape 5"/>
          <p:cNvSpPr/>
          <p:nvPr/>
        </p:nvSpPr>
        <p:spPr>
          <a:xfrm>
            <a:off x="4113720" y="1266480"/>
            <a:ext cx="360" cy="260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6"/>
          <p:cNvSpPr/>
          <p:nvPr/>
        </p:nvSpPr>
        <p:spPr>
          <a:xfrm>
            <a:off x="403236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7"/>
          <p:cNvSpPr/>
          <p:nvPr/>
        </p:nvSpPr>
        <p:spPr>
          <a:xfrm>
            <a:off x="563184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8"/>
          <p:cNvSpPr/>
          <p:nvPr/>
        </p:nvSpPr>
        <p:spPr>
          <a:xfrm flipH="1">
            <a:off x="4192920" y="3767760"/>
            <a:ext cx="143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9"/>
          <p:cNvSpPr/>
          <p:nvPr/>
        </p:nvSpPr>
        <p:spPr>
          <a:xfrm>
            <a:off x="4839120" y="36752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10"/>
          <p:cNvSpPr/>
          <p:nvPr/>
        </p:nvSpPr>
        <p:spPr>
          <a:xfrm>
            <a:off x="5652000" y="41385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1"/>
          <p:cNvSpPr/>
          <p:nvPr/>
        </p:nvSpPr>
        <p:spPr>
          <a:xfrm flipH="1">
            <a:off x="4503600" y="4240800"/>
            <a:ext cx="11430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12"/>
          <p:cNvSpPr/>
          <p:nvPr/>
        </p:nvSpPr>
        <p:spPr>
          <a:xfrm>
            <a:off x="4859280" y="4148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3"/>
          <p:cNvSpPr/>
          <p:nvPr/>
        </p:nvSpPr>
        <p:spPr>
          <a:xfrm>
            <a:off x="5652000" y="4751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4"/>
          <p:cNvSpPr/>
          <p:nvPr/>
        </p:nvSpPr>
        <p:spPr>
          <a:xfrm flipH="1">
            <a:off x="4502520" y="4853520"/>
            <a:ext cx="11448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5"/>
          <p:cNvSpPr/>
          <p:nvPr/>
        </p:nvSpPr>
        <p:spPr>
          <a:xfrm>
            <a:off x="4859280" y="47610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6"/>
          <p:cNvSpPr/>
          <p:nvPr/>
        </p:nvSpPr>
        <p:spPr>
          <a:xfrm>
            <a:off x="5948280" y="35852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3" name="CustomShape 17"/>
          <p:cNvSpPr/>
          <p:nvPr/>
        </p:nvSpPr>
        <p:spPr>
          <a:xfrm>
            <a:off x="5961600" y="41090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4" name="CustomShape 18"/>
          <p:cNvSpPr/>
          <p:nvPr/>
        </p:nvSpPr>
        <p:spPr>
          <a:xfrm>
            <a:off x="5986080" y="47739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5" name="CustomShape 19"/>
          <p:cNvSpPr/>
          <p:nvPr/>
        </p:nvSpPr>
        <p:spPr>
          <a:xfrm rot="16200000">
            <a:off x="3205440" y="239832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4091400" y="52128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4710240" y="52286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4685040" y="38419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4685040" y="43304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CustomShape 24"/>
          <p:cNvSpPr/>
          <p:nvPr/>
        </p:nvSpPr>
        <p:spPr>
          <a:xfrm>
            <a:off x="4736160" y="49327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1" name="CustomShape 25"/>
          <p:cNvSpPr/>
          <p:nvPr/>
        </p:nvSpPr>
        <p:spPr>
          <a:xfrm flipH="1" flipV="1">
            <a:off x="4168440" y="3837960"/>
            <a:ext cx="232920" cy="4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26"/>
          <p:cNvSpPr/>
          <p:nvPr/>
        </p:nvSpPr>
        <p:spPr>
          <a:xfrm>
            <a:off x="3393720" y="35719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CustomShape 27"/>
          <p:cNvSpPr/>
          <p:nvPr/>
        </p:nvSpPr>
        <p:spPr>
          <a:xfrm>
            <a:off x="5625360" y="38181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4" name="CustomShape 28"/>
          <p:cNvSpPr/>
          <p:nvPr/>
        </p:nvSpPr>
        <p:spPr>
          <a:xfrm>
            <a:off x="5633280" y="43405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5" name="CustomShape 29"/>
          <p:cNvSpPr/>
          <p:nvPr/>
        </p:nvSpPr>
        <p:spPr>
          <a:xfrm>
            <a:off x="5642280" y="49374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6" name="CustomShape 30"/>
          <p:cNvSpPr/>
          <p:nvPr/>
        </p:nvSpPr>
        <p:spPr>
          <a:xfrm rot="16200000">
            <a:off x="3080160" y="139644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7" name="CustomShape 31"/>
          <p:cNvSpPr/>
          <p:nvPr/>
        </p:nvSpPr>
        <p:spPr>
          <a:xfrm flipH="1" rot="16200000">
            <a:off x="3763440" y="4219920"/>
            <a:ext cx="990360" cy="290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32"/>
          <p:cNvSpPr/>
          <p:nvPr/>
        </p:nvSpPr>
        <p:spPr>
          <a:xfrm>
            <a:off x="4316040" y="44776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19" name="CustomShape 33"/>
          <p:cNvSpPr/>
          <p:nvPr/>
        </p:nvSpPr>
        <p:spPr>
          <a:xfrm>
            <a:off x="5622840" y="44996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120" name="Group 34"/>
          <p:cNvGrpSpPr/>
          <p:nvPr/>
        </p:nvGrpSpPr>
        <p:grpSpPr>
          <a:xfrm>
            <a:off x="4398840" y="3724560"/>
            <a:ext cx="191520" cy="83160"/>
            <a:chOff x="4398840" y="3724560"/>
            <a:chExt cx="191520" cy="83160"/>
          </a:xfrm>
        </p:grpSpPr>
        <p:sp>
          <p:nvSpPr>
            <p:cNvPr id="121" name="CustomShape 35"/>
            <p:cNvSpPr/>
            <p:nvPr/>
          </p:nvSpPr>
          <p:spPr>
            <a:xfrm rot="5400000">
              <a:off x="4450320" y="36730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2" name="CustomShape 36"/>
            <p:cNvSpPr/>
            <p:nvPr/>
          </p:nvSpPr>
          <p:spPr>
            <a:xfrm rot="5400000">
              <a:off x="4458240" y="36745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3" name="Group 37"/>
          <p:cNvGrpSpPr/>
          <p:nvPr/>
        </p:nvGrpSpPr>
        <p:grpSpPr>
          <a:xfrm>
            <a:off x="5258520" y="3726720"/>
            <a:ext cx="191520" cy="83160"/>
            <a:chOff x="5258520" y="3726720"/>
            <a:chExt cx="191520" cy="83160"/>
          </a:xfrm>
        </p:grpSpPr>
        <p:sp>
          <p:nvSpPr>
            <p:cNvPr id="124" name="CustomShape 38"/>
            <p:cNvSpPr/>
            <p:nvPr/>
          </p:nvSpPr>
          <p:spPr>
            <a:xfrm rot="5400000">
              <a:off x="5310000" y="3675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CustomShape 39"/>
            <p:cNvSpPr/>
            <p:nvPr/>
          </p:nvSpPr>
          <p:spPr>
            <a:xfrm rot="5400000">
              <a:off x="5317920" y="36763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6" name="Group 40"/>
          <p:cNvGrpSpPr/>
          <p:nvPr/>
        </p:nvGrpSpPr>
        <p:grpSpPr>
          <a:xfrm>
            <a:off x="5262120" y="4199040"/>
            <a:ext cx="191520" cy="83160"/>
            <a:chOff x="5262120" y="4199040"/>
            <a:chExt cx="191520" cy="83160"/>
          </a:xfrm>
        </p:grpSpPr>
        <p:sp>
          <p:nvSpPr>
            <p:cNvPr id="127" name="CustomShape 41"/>
            <p:cNvSpPr/>
            <p:nvPr/>
          </p:nvSpPr>
          <p:spPr>
            <a:xfrm rot="5400000">
              <a:off x="5313960" y="4147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CustomShape 42"/>
            <p:cNvSpPr/>
            <p:nvPr/>
          </p:nvSpPr>
          <p:spPr>
            <a:xfrm rot="5400000">
              <a:off x="5321520" y="41486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9" name="Group 43"/>
          <p:cNvGrpSpPr/>
          <p:nvPr/>
        </p:nvGrpSpPr>
        <p:grpSpPr>
          <a:xfrm>
            <a:off x="4408560" y="4212720"/>
            <a:ext cx="191520" cy="83160"/>
            <a:chOff x="4408560" y="4212720"/>
            <a:chExt cx="191520" cy="83160"/>
          </a:xfrm>
        </p:grpSpPr>
        <p:sp>
          <p:nvSpPr>
            <p:cNvPr id="130" name="CustomShape 44"/>
            <p:cNvSpPr/>
            <p:nvPr/>
          </p:nvSpPr>
          <p:spPr>
            <a:xfrm rot="5400000">
              <a:off x="4460760" y="4161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45"/>
            <p:cNvSpPr/>
            <p:nvPr/>
          </p:nvSpPr>
          <p:spPr>
            <a:xfrm rot="5400000">
              <a:off x="4467960" y="41619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2" name="Group 46"/>
          <p:cNvGrpSpPr/>
          <p:nvPr/>
        </p:nvGrpSpPr>
        <p:grpSpPr>
          <a:xfrm>
            <a:off x="4408560" y="4820040"/>
            <a:ext cx="191520" cy="83160"/>
            <a:chOff x="4408560" y="4820040"/>
            <a:chExt cx="191520" cy="83160"/>
          </a:xfrm>
        </p:grpSpPr>
        <p:sp>
          <p:nvSpPr>
            <p:cNvPr id="133" name="CustomShape 47"/>
            <p:cNvSpPr/>
            <p:nvPr/>
          </p:nvSpPr>
          <p:spPr>
            <a:xfrm rot="5400000">
              <a:off x="4460760" y="4768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48"/>
            <p:cNvSpPr/>
            <p:nvPr/>
          </p:nvSpPr>
          <p:spPr>
            <a:xfrm rot="5400000">
              <a:off x="4467960" y="47692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5" name="Group 49"/>
          <p:cNvGrpSpPr/>
          <p:nvPr/>
        </p:nvGrpSpPr>
        <p:grpSpPr>
          <a:xfrm>
            <a:off x="5258520" y="4810680"/>
            <a:ext cx="191520" cy="83160"/>
            <a:chOff x="5258520" y="4810680"/>
            <a:chExt cx="191520" cy="83160"/>
          </a:xfrm>
        </p:grpSpPr>
        <p:sp>
          <p:nvSpPr>
            <p:cNvPr id="136" name="CustomShape 50"/>
            <p:cNvSpPr/>
            <p:nvPr/>
          </p:nvSpPr>
          <p:spPr>
            <a:xfrm rot="5400000">
              <a:off x="5310000" y="47592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" name="CustomShape 51"/>
            <p:cNvSpPr/>
            <p:nvPr/>
          </p:nvSpPr>
          <p:spPr>
            <a:xfrm rot="5400000">
              <a:off x="5317920" y="47602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8" name="CustomShape 52"/>
          <p:cNvSpPr/>
          <p:nvPr/>
        </p:nvSpPr>
        <p:spPr>
          <a:xfrm>
            <a:off x="3983400" y="989280"/>
            <a:ext cx="27180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CustomShape 53"/>
          <p:cNvSpPr/>
          <p:nvPr/>
        </p:nvSpPr>
        <p:spPr>
          <a:xfrm>
            <a:off x="4066200" y="190944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54"/>
          <p:cNvSpPr/>
          <p:nvPr/>
        </p:nvSpPr>
        <p:spPr>
          <a:xfrm>
            <a:off x="3547440" y="1848600"/>
            <a:ext cx="53244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1" name="CustomShape 55"/>
          <p:cNvSpPr/>
          <p:nvPr/>
        </p:nvSpPr>
        <p:spPr>
          <a:xfrm>
            <a:off x="3633840" y="216792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42" name="CustomShape 56"/>
          <p:cNvSpPr/>
          <p:nvPr/>
        </p:nvSpPr>
        <p:spPr>
          <a:xfrm>
            <a:off x="3552480" y="291528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3" name="CustomShape 57"/>
          <p:cNvSpPr/>
          <p:nvPr/>
        </p:nvSpPr>
        <p:spPr>
          <a:xfrm>
            <a:off x="3552480" y="239508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44" name="Group 58"/>
          <p:cNvGrpSpPr/>
          <p:nvPr/>
        </p:nvGrpSpPr>
        <p:grpSpPr>
          <a:xfrm>
            <a:off x="4072320" y="2035080"/>
            <a:ext cx="83160" cy="191520"/>
            <a:chOff x="4072320" y="2035080"/>
            <a:chExt cx="83160" cy="191520"/>
          </a:xfrm>
        </p:grpSpPr>
        <p:sp>
          <p:nvSpPr>
            <p:cNvPr id="145" name="CustomShape 59"/>
            <p:cNvSpPr/>
            <p:nvPr/>
          </p:nvSpPr>
          <p:spPr>
            <a:xfrm>
              <a:off x="4072320" y="20404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60"/>
            <p:cNvSpPr/>
            <p:nvPr/>
          </p:nvSpPr>
          <p:spPr>
            <a:xfrm>
              <a:off x="4081680" y="20350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7" name="CustomShape 61"/>
          <p:cNvSpPr/>
          <p:nvPr/>
        </p:nvSpPr>
        <p:spPr>
          <a:xfrm>
            <a:off x="4066200" y="250488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8" name="Group 62"/>
          <p:cNvGrpSpPr/>
          <p:nvPr/>
        </p:nvGrpSpPr>
        <p:grpSpPr>
          <a:xfrm>
            <a:off x="4072320" y="2630880"/>
            <a:ext cx="83160" cy="191520"/>
            <a:chOff x="4072320" y="2630880"/>
            <a:chExt cx="83160" cy="191520"/>
          </a:xfrm>
        </p:grpSpPr>
        <p:sp>
          <p:nvSpPr>
            <p:cNvPr id="149" name="CustomShape 63"/>
            <p:cNvSpPr/>
            <p:nvPr/>
          </p:nvSpPr>
          <p:spPr>
            <a:xfrm>
              <a:off x="4072320" y="26359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" name="CustomShape 64"/>
            <p:cNvSpPr/>
            <p:nvPr/>
          </p:nvSpPr>
          <p:spPr>
            <a:xfrm>
              <a:off x="4081680" y="26308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1" name="CustomShape 65"/>
          <p:cNvSpPr/>
          <p:nvPr/>
        </p:nvSpPr>
        <p:spPr>
          <a:xfrm>
            <a:off x="4066200" y="299736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" name="Group 66"/>
          <p:cNvGrpSpPr/>
          <p:nvPr/>
        </p:nvGrpSpPr>
        <p:grpSpPr>
          <a:xfrm>
            <a:off x="4072320" y="3123360"/>
            <a:ext cx="83160" cy="191520"/>
            <a:chOff x="4072320" y="3123360"/>
            <a:chExt cx="83160" cy="191520"/>
          </a:xfrm>
        </p:grpSpPr>
        <p:sp>
          <p:nvSpPr>
            <p:cNvPr id="153" name="CustomShape 67"/>
            <p:cNvSpPr/>
            <p:nvPr/>
          </p:nvSpPr>
          <p:spPr>
            <a:xfrm>
              <a:off x="4072320" y="31287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68"/>
            <p:cNvSpPr/>
            <p:nvPr/>
          </p:nvSpPr>
          <p:spPr>
            <a:xfrm>
              <a:off x="4081680" y="31233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5" name="CustomShape 69"/>
          <p:cNvSpPr/>
          <p:nvPr/>
        </p:nvSpPr>
        <p:spPr>
          <a:xfrm>
            <a:off x="3569400" y="132876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56" name="Group 70"/>
          <p:cNvGrpSpPr/>
          <p:nvPr/>
        </p:nvGrpSpPr>
        <p:grpSpPr>
          <a:xfrm>
            <a:off x="4067640" y="1583640"/>
            <a:ext cx="83160" cy="191520"/>
            <a:chOff x="4067640" y="1583640"/>
            <a:chExt cx="83160" cy="191520"/>
          </a:xfrm>
        </p:grpSpPr>
        <p:sp>
          <p:nvSpPr>
            <p:cNvPr id="157" name="CustomShape 71"/>
            <p:cNvSpPr/>
            <p:nvPr/>
          </p:nvSpPr>
          <p:spPr>
            <a:xfrm>
              <a:off x="4067640" y="1589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72"/>
            <p:cNvSpPr/>
            <p:nvPr/>
          </p:nvSpPr>
          <p:spPr>
            <a:xfrm>
              <a:off x="4077000" y="15836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9" name="CustomShape 73"/>
          <p:cNvSpPr/>
          <p:nvPr/>
        </p:nvSpPr>
        <p:spPr>
          <a:xfrm>
            <a:off x="4073400" y="143172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56000" y="900000"/>
            <a:ext cx="3264840" cy="4814280"/>
          </a:xfrm>
          <a:prstGeom prst="rect">
            <a:avLst/>
          </a:prstGeom>
          <a:ln>
            <a:noFill/>
          </a:ln>
        </p:spPr>
      </p:pic>
      <p:sp>
        <p:nvSpPr>
          <p:cNvPr id="161" name="CustomShape 1"/>
          <p:cNvSpPr/>
          <p:nvPr/>
        </p:nvSpPr>
        <p:spPr>
          <a:xfrm>
            <a:off x="2560320" y="907920"/>
            <a:ext cx="4278240" cy="49582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3465720" y="1266480"/>
            <a:ext cx="360" cy="2601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3"/>
          <p:cNvSpPr/>
          <p:nvPr/>
        </p:nvSpPr>
        <p:spPr>
          <a:xfrm>
            <a:off x="338436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498384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5"/>
          <p:cNvSpPr/>
          <p:nvPr/>
        </p:nvSpPr>
        <p:spPr>
          <a:xfrm flipH="1">
            <a:off x="3544920" y="3767760"/>
            <a:ext cx="143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6"/>
          <p:cNvSpPr/>
          <p:nvPr/>
        </p:nvSpPr>
        <p:spPr>
          <a:xfrm>
            <a:off x="4191120" y="36752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7"/>
          <p:cNvSpPr/>
          <p:nvPr/>
        </p:nvSpPr>
        <p:spPr>
          <a:xfrm>
            <a:off x="5004000" y="41385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8"/>
          <p:cNvSpPr/>
          <p:nvPr/>
        </p:nvSpPr>
        <p:spPr>
          <a:xfrm flipH="1">
            <a:off x="3855600" y="4240800"/>
            <a:ext cx="11430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4211280" y="4148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0"/>
          <p:cNvSpPr/>
          <p:nvPr/>
        </p:nvSpPr>
        <p:spPr>
          <a:xfrm>
            <a:off x="5004000" y="4751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1"/>
          <p:cNvSpPr/>
          <p:nvPr/>
        </p:nvSpPr>
        <p:spPr>
          <a:xfrm flipH="1">
            <a:off x="3854520" y="4853520"/>
            <a:ext cx="11448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2"/>
          <p:cNvSpPr/>
          <p:nvPr/>
        </p:nvSpPr>
        <p:spPr>
          <a:xfrm>
            <a:off x="4211280" y="47610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3"/>
          <p:cNvSpPr/>
          <p:nvPr/>
        </p:nvSpPr>
        <p:spPr>
          <a:xfrm>
            <a:off x="5300280" y="35852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4" name="CustomShape 14"/>
          <p:cNvSpPr/>
          <p:nvPr/>
        </p:nvSpPr>
        <p:spPr>
          <a:xfrm>
            <a:off x="5313600" y="41090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5" name="CustomShape 15"/>
          <p:cNvSpPr/>
          <p:nvPr/>
        </p:nvSpPr>
        <p:spPr>
          <a:xfrm>
            <a:off x="5338080" y="47739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6" name="CustomShape 16"/>
          <p:cNvSpPr/>
          <p:nvPr/>
        </p:nvSpPr>
        <p:spPr>
          <a:xfrm rot="16200000">
            <a:off x="2557440" y="239832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7" name="CustomShape 17"/>
          <p:cNvSpPr/>
          <p:nvPr/>
        </p:nvSpPr>
        <p:spPr>
          <a:xfrm>
            <a:off x="3443400" y="52128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8" name="CustomShape 18"/>
          <p:cNvSpPr/>
          <p:nvPr/>
        </p:nvSpPr>
        <p:spPr>
          <a:xfrm>
            <a:off x="4062240" y="52286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4037040" y="38419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20"/>
          <p:cNvSpPr/>
          <p:nvPr/>
        </p:nvSpPr>
        <p:spPr>
          <a:xfrm>
            <a:off x="4037040" y="43304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1" name="CustomShape 21"/>
          <p:cNvSpPr/>
          <p:nvPr/>
        </p:nvSpPr>
        <p:spPr>
          <a:xfrm>
            <a:off x="4088160" y="49327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2" name="CustomShape 22"/>
          <p:cNvSpPr/>
          <p:nvPr/>
        </p:nvSpPr>
        <p:spPr>
          <a:xfrm flipH="1" flipV="1">
            <a:off x="3520440" y="3837960"/>
            <a:ext cx="232920" cy="4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3"/>
          <p:cNvSpPr/>
          <p:nvPr/>
        </p:nvSpPr>
        <p:spPr>
          <a:xfrm>
            <a:off x="2745720" y="35719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4" name="CustomShape 24"/>
          <p:cNvSpPr/>
          <p:nvPr/>
        </p:nvSpPr>
        <p:spPr>
          <a:xfrm>
            <a:off x="4977360" y="38181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5" name="CustomShape 25"/>
          <p:cNvSpPr/>
          <p:nvPr/>
        </p:nvSpPr>
        <p:spPr>
          <a:xfrm>
            <a:off x="4985280" y="43405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CustomShape 26"/>
          <p:cNvSpPr/>
          <p:nvPr/>
        </p:nvSpPr>
        <p:spPr>
          <a:xfrm>
            <a:off x="4994280" y="49374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CustomShape 27"/>
          <p:cNvSpPr/>
          <p:nvPr/>
        </p:nvSpPr>
        <p:spPr>
          <a:xfrm rot="16200000">
            <a:off x="2432160" y="139644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88" name="CustomShape 28"/>
          <p:cNvSpPr/>
          <p:nvPr/>
        </p:nvSpPr>
        <p:spPr>
          <a:xfrm flipH="1" rot="16200000">
            <a:off x="3115440" y="4219920"/>
            <a:ext cx="990360" cy="290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9"/>
          <p:cNvSpPr/>
          <p:nvPr/>
        </p:nvSpPr>
        <p:spPr>
          <a:xfrm>
            <a:off x="3668040" y="44776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190" name="CustomShape 30"/>
          <p:cNvSpPr/>
          <p:nvPr/>
        </p:nvSpPr>
        <p:spPr>
          <a:xfrm>
            <a:off x="4974840" y="44996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191" name="Group 31"/>
          <p:cNvGrpSpPr/>
          <p:nvPr/>
        </p:nvGrpSpPr>
        <p:grpSpPr>
          <a:xfrm>
            <a:off x="3750840" y="3724560"/>
            <a:ext cx="191520" cy="83160"/>
            <a:chOff x="3750840" y="3724560"/>
            <a:chExt cx="191520" cy="83160"/>
          </a:xfrm>
        </p:grpSpPr>
        <p:sp>
          <p:nvSpPr>
            <p:cNvPr id="192" name="CustomShape 32"/>
            <p:cNvSpPr/>
            <p:nvPr/>
          </p:nvSpPr>
          <p:spPr>
            <a:xfrm rot="5400000">
              <a:off x="3802320" y="36730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33"/>
            <p:cNvSpPr/>
            <p:nvPr/>
          </p:nvSpPr>
          <p:spPr>
            <a:xfrm rot="5400000">
              <a:off x="3810240" y="36745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4" name="Group 34"/>
          <p:cNvGrpSpPr/>
          <p:nvPr/>
        </p:nvGrpSpPr>
        <p:grpSpPr>
          <a:xfrm>
            <a:off x="4610520" y="3726720"/>
            <a:ext cx="191520" cy="83160"/>
            <a:chOff x="4610520" y="3726720"/>
            <a:chExt cx="191520" cy="83160"/>
          </a:xfrm>
        </p:grpSpPr>
        <p:sp>
          <p:nvSpPr>
            <p:cNvPr id="195" name="CustomShape 35"/>
            <p:cNvSpPr/>
            <p:nvPr/>
          </p:nvSpPr>
          <p:spPr>
            <a:xfrm rot="5400000">
              <a:off x="4662000" y="3675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6"/>
            <p:cNvSpPr/>
            <p:nvPr/>
          </p:nvSpPr>
          <p:spPr>
            <a:xfrm rot="5400000">
              <a:off x="4669920" y="36763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Group 37"/>
          <p:cNvGrpSpPr/>
          <p:nvPr/>
        </p:nvGrpSpPr>
        <p:grpSpPr>
          <a:xfrm>
            <a:off x="4614480" y="4199040"/>
            <a:ext cx="191520" cy="83160"/>
            <a:chOff x="4614480" y="4199040"/>
            <a:chExt cx="191520" cy="83160"/>
          </a:xfrm>
        </p:grpSpPr>
        <p:sp>
          <p:nvSpPr>
            <p:cNvPr id="198" name="CustomShape 38"/>
            <p:cNvSpPr/>
            <p:nvPr/>
          </p:nvSpPr>
          <p:spPr>
            <a:xfrm rot="5400000">
              <a:off x="4665960" y="4147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9"/>
            <p:cNvSpPr/>
            <p:nvPr/>
          </p:nvSpPr>
          <p:spPr>
            <a:xfrm rot="5400000">
              <a:off x="4673880" y="41486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40"/>
          <p:cNvGrpSpPr/>
          <p:nvPr/>
        </p:nvGrpSpPr>
        <p:grpSpPr>
          <a:xfrm>
            <a:off x="3760920" y="4212720"/>
            <a:ext cx="191520" cy="83160"/>
            <a:chOff x="3760920" y="4212720"/>
            <a:chExt cx="191520" cy="83160"/>
          </a:xfrm>
        </p:grpSpPr>
        <p:sp>
          <p:nvSpPr>
            <p:cNvPr id="201" name="CustomShape 41"/>
            <p:cNvSpPr/>
            <p:nvPr/>
          </p:nvSpPr>
          <p:spPr>
            <a:xfrm rot="5400000">
              <a:off x="3812760" y="4161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42"/>
            <p:cNvSpPr/>
            <p:nvPr/>
          </p:nvSpPr>
          <p:spPr>
            <a:xfrm rot="5400000">
              <a:off x="3820320" y="41619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3"/>
          <p:cNvGrpSpPr/>
          <p:nvPr/>
        </p:nvGrpSpPr>
        <p:grpSpPr>
          <a:xfrm>
            <a:off x="3760920" y="4820040"/>
            <a:ext cx="191520" cy="83160"/>
            <a:chOff x="3760920" y="4820040"/>
            <a:chExt cx="191520" cy="83160"/>
          </a:xfrm>
        </p:grpSpPr>
        <p:sp>
          <p:nvSpPr>
            <p:cNvPr id="204" name="CustomShape 44"/>
            <p:cNvSpPr/>
            <p:nvPr/>
          </p:nvSpPr>
          <p:spPr>
            <a:xfrm rot="5400000">
              <a:off x="3812760" y="4768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5"/>
            <p:cNvSpPr/>
            <p:nvPr/>
          </p:nvSpPr>
          <p:spPr>
            <a:xfrm rot="5400000">
              <a:off x="3820320" y="47692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6"/>
          <p:cNvGrpSpPr/>
          <p:nvPr/>
        </p:nvGrpSpPr>
        <p:grpSpPr>
          <a:xfrm>
            <a:off x="4610520" y="4810680"/>
            <a:ext cx="191520" cy="83160"/>
            <a:chOff x="4610520" y="4810680"/>
            <a:chExt cx="191520" cy="83160"/>
          </a:xfrm>
        </p:grpSpPr>
        <p:sp>
          <p:nvSpPr>
            <p:cNvPr id="207" name="CustomShape 47"/>
            <p:cNvSpPr/>
            <p:nvPr/>
          </p:nvSpPr>
          <p:spPr>
            <a:xfrm rot="5400000">
              <a:off x="4662000" y="47592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8"/>
            <p:cNvSpPr/>
            <p:nvPr/>
          </p:nvSpPr>
          <p:spPr>
            <a:xfrm rot="5400000">
              <a:off x="4669920" y="47602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9" name="CustomShape 49"/>
          <p:cNvSpPr/>
          <p:nvPr/>
        </p:nvSpPr>
        <p:spPr>
          <a:xfrm>
            <a:off x="3335400" y="989280"/>
            <a:ext cx="27180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CustomShape 50"/>
          <p:cNvSpPr/>
          <p:nvPr/>
        </p:nvSpPr>
        <p:spPr>
          <a:xfrm>
            <a:off x="3418200" y="190944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51"/>
          <p:cNvSpPr/>
          <p:nvPr/>
        </p:nvSpPr>
        <p:spPr>
          <a:xfrm>
            <a:off x="2905560" y="184860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12" name="CustomShape 52"/>
          <p:cNvSpPr/>
          <p:nvPr/>
        </p:nvSpPr>
        <p:spPr>
          <a:xfrm>
            <a:off x="2904480" y="267300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13" name="Group 53"/>
          <p:cNvGrpSpPr/>
          <p:nvPr/>
        </p:nvGrpSpPr>
        <p:grpSpPr>
          <a:xfrm>
            <a:off x="3424320" y="2244960"/>
            <a:ext cx="83160" cy="191520"/>
            <a:chOff x="3424320" y="2244960"/>
            <a:chExt cx="83160" cy="191520"/>
          </a:xfrm>
        </p:grpSpPr>
        <p:sp>
          <p:nvSpPr>
            <p:cNvPr id="214" name="CustomShape 54"/>
            <p:cNvSpPr/>
            <p:nvPr/>
          </p:nvSpPr>
          <p:spPr>
            <a:xfrm>
              <a:off x="3424320" y="2250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55"/>
            <p:cNvSpPr/>
            <p:nvPr/>
          </p:nvSpPr>
          <p:spPr>
            <a:xfrm>
              <a:off x="3433680" y="22449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6" name="CustomShape 56"/>
          <p:cNvSpPr/>
          <p:nvPr/>
        </p:nvSpPr>
        <p:spPr>
          <a:xfrm>
            <a:off x="3418200" y="275508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7" name="Group 57"/>
          <p:cNvGrpSpPr/>
          <p:nvPr/>
        </p:nvGrpSpPr>
        <p:grpSpPr>
          <a:xfrm>
            <a:off x="3424320" y="3123360"/>
            <a:ext cx="83160" cy="191520"/>
            <a:chOff x="3424320" y="3123360"/>
            <a:chExt cx="83160" cy="191520"/>
          </a:xfrm>
        </p:grpSpPr>
        <p:sp>
          <p:nvSpPr>
            <p:cNvPr id="218" name="CustomShape 58"/>
            <p:cNvSpPr/>
            <p:nvPr/>
          </p:nvSpPr>
          <p:spPr>
            <a:xfrm>
              <a:off x="3424320" y="31287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59"/>
            <p:cNvSpPr/>
            <p:nvPr/>
          </p:nvSpPr>
          <p:spPr>
            <a:xfrm>
              <a:off x="3433680" y="31233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0" name="CustomShape 60"/>
          <p:cNvSpPr/>
          <p:nvPr/>
        </p:nvSpPr>
        <p:spPr>
          <a:xfrm>
            <a:off x="2921400" y="132876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21" name="Group 61"/>
          <p:cNvGrpSpPr/>
          <p:nvPr/>
        </p:nvGrpSpPr>
        <p:grpSpPr>
          <a:xfrm>
            <a:off x="3419640" y="1583640"/>
            <a:ext cx="83160" cy="191520"/>
            <a:chOff x="3419640" y="1583640"/>
            <a:chExt cx="83160" cy="191520"/>
          </a:xfrm>
        </p:grpSpPr>
        <p:sp>
          <p:nvSpPr>
            <p:cNvPr id="222" name="CustomShape 62"/>
            <p:cNvSpPr/>
            <p:nvPr/>
          </p:nvSpPr>
          <p:spPr>
            <a:xfrm>
              <a:off x="3419640" y="1589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CustomShape 63"/>
            <p:cNvSpPr/>
            <p:nvPr/>
          </p:nvSpPr>
          <p:spPr>
            <a:xfrm>
              <a:off x="3429000" y="15836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4" name="CustomShape 64"/>
          <p:cNvSpPr/>
          <p:nvPr/>
        </p:nvSpPr>
        <p:spPr>
          <a:xfrm>
            <a:off x="3425400" y="143172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44000" y="576000"/>
            <a:ext cx="6046560" cy="539028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4840" cy="481428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1881000" y="1015920"/>
            <a:ext cx="4525560" cy="49582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3"/>
          <p:cNvSpPr/>
          <p:nvPr/>
        </p:nvSpPr>
        <p:spPr>
          <a:xfrm>
            <a:off x="3062520" y="1408320"/>
            <a:ext cx="43560" cy="400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4"/>
          <p:cNvSpPr/>
          <p:nvPr/>
        </p:nvSpPr>
        <p:spPr>
          <a:xfrm>
            <a:off x="2909520" y="2743920"/>
            <a:ext cx="604800" cy="53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5"/>
          <p:cNvSpPr/>
          <p:nvPr/>
        </p:nvSpPr>
        <p:spPr>
          <a:xfrm>
            <a:off x="3290760" y="41889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6"/>
          <p:cNvSpPr/>
          <p:nvPr/>
        </p:nvSpPr>
        <p:spPr>
          <a:xfrm>
            <a:off x="4890240" y="41889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7"/>
          <p:cNvSpPr/>
          <p:nvPr/>
        </p:nvSpPr>
        <p:spPr>
          <a:xfrm flipH="1">
            <a:off x="3451320" y="4291560"/>
            <a:ext cx="143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8"/>
          <p:cNvSpPr/>
          <p:nvPr/>
        </p:nvSpPr>
        <p:spPr>
          <a:xfrm>
            <a:off x="4097520" y="41990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9"/>
          <p:cNvSpPr/>
          <p:nvPr/>
        </p:nvSpPr>
        <p:spPr>
          <a:xfrm>
            <a:off x="4910400" y="46623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0"/>
          <p:cNvSpPr/>
          <p:nvPr/>
        </p:nvSpPr>
        <p:spPr>
          <a:xfrm flipH="1">
            <a:off x="3762000" y="4764600"/>
            <a:ext cx="11430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11"/>
          <p:cNvSpPr/>
          <p:nvPr/>
        </p:nvSpPr>
        <p:spPr>
          <a:xfrm>
            <a:off x="4117680" y="4672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2"/>
          <p:cNvSpPr/>
          <p:nvPr/>
        </p:nvSpPr>
        <p:spPr>
          <a:xfrm>
            <a:off x="4910400" y="5275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3"/>
          <p:cNvSpPr/>
          <p:nvPr/>
        </p:nvSpPr>
        <p:spPr>
          <a:xfrm flipH="1">
            <a:off x="3760920" y="5377320"/>
            <a:ext cx="11448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4"/>
          <p:cNvSpPr/>
          <p:nvPr/>
        </p:nvSpPr>
        <p:spPr>
          <a:xfrm>
            <a:off x="4117680" y="52848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5"/>
          <p:cNvSpPr/>
          <p:nvPr/>
        </p:nvSpPr>
        <p:spPr>
          <a:xfrm>
            <a:off x="5206680" y="41090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1" name="CustomShape 16"/>
          <p:cNvSpPr/>
          <p:nvPr/>
        </p:nvSpPr>
        <p:spPr>
          <a:xfrm>
            <a:off x="5220000" y="46328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2" name="CustomShape 17"/>
          <p:cNvSpPr/>
          <p:nvPr/>
        </p:nvSpPr>
        <p:spPr>
          <a:xfrm>
            <a:off x="5244480" y="52977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3" name="CustomShape 18"/>
          <p:cNvSpPr/>
          <p:nvPr/>
        </p:nvSpPr>
        <p:spPr>
          <a:xfrm rot="16200000">
            <a:off x="1887120" y="247788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4" name="CustomShape 19"/>
          <p:cNvSpPr/>
          <p:nvPr/>
        </p:nvSpPr>
        <p:spPr>
          <a:xfrm>
            <a:off x="3349800" y="57366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5" name="CustomShape 20"/>
          <p:cNvSpPr/>
          <p:nvPr/>
        </p:nvSpPr>
        <p:spPr>
          <a:xfrm>
            <a:off x="3968640" y="57524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46" name="CustomShape 21"/>
          <p:cNvSpPr/>
          <p:nvPr/>
        </p:nvSpPr>
        <p:spPr>
          <a:xfrm>
            <a:off x="3943440" y="43657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CustomShape 22"/>
          <p:cNvSpPr/>
          <p:nvPr/>
        </p:nvSpPr>
        <p:spPr>
          <a:xfrm>
            <a:off x="3943440" y="48542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CustomShape 23"/>
          <p:cNvSpPr/>
          <p:nvPr/>
        </p:nvSpPr>
        <p:spPr>
          <a:xfrm>
            <a:off x="3994560" y="54565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CustomShape 24"/>
          <p:cNvSpPr/>
          <p:nvPr/>
        </p:nvSpPr>
        <p:spPr>
          <a:xfrm flipH="1" flipV="1">
            <a:off x="3426840" y="4361760"/>
            <a:ext cx="232920" cy="4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25"/>
          <p:cNvSpPr/>
          <p:nvPr/>
        </p:nvSpPr>
        <p:spPr>
          <a:xfrm>
            <a:off x="2304000" y="405108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1" name="CustomShape 26"/>
          <p:cNvSpPr/>
          <p:nvPr/>
        </p:nvSpPr>
        <p:spPr>
          <a:xfrm>
            <a:off x="4883760" y="43419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CustomShape 27"/>
          <p:cNvSpPr/>
          <p:nvPr/>
        </p:nvSpPr>
        <p:spPr>
          <a:xfrm>
            <a:off x="4891680" y="48643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3" name="CustomShape 28"/>
          <p:cNvSpPr/>
          <p:nvPr/>
        </p:nvSpPr>
        <p:spPr>
          <a:xfrm>
            <a:off x="4900680" y="54612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4" name="CustomShape 29"/>
          <p:cNvSpPr/>
          <p:nvPr/>
        </p:nvSpPr>
        <p:spPr>
          <a:xfrm rot="16200000">
            <a:off x="1761840" y="147600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5" name="CustomShape 30"/>
          <p:cNvSpPr/>
          <p:nvPr/>
        </p:nvSpPr>
        <p:spPr>
          <a:xfrm flipH="1" rot="16200000">
            <a:off x="3021840" y="4743720"/>
            <a:ext cx="990360" cy="29052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1"/>
          <p:cNvSpPr/>
          <p:nvPr/>
        </p:nvSpPr>
        <p:spPr>
          <a:xfrm>
            <a:off x="3574440" y="50014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57" name="CustomShape 32"/>
          <p:cNvSpPr/>
          <p:nvPr/>
        </p:nvSpPr>
        <p:spPr>
          <a:xfrm>
            <a:off x="4881240" y="50234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258" name="Group 33"/>
          <p:cNvGrpSpPr/>
          <p:nvPr/>
        </p:nvGrpSpPr>
        <p:grpSpPr>
          <a:xfrm>
            <a:off x="3657240" y="4248360"/>
            <a:ext cx="191520" cy="83160"/>
            <a:chOff x="3657240" y="4248360"/>
            <a:chExt cx="191520" cy="83160"/>
          </a:xfrm>
        </p:grpSpPr>
        <p:sp>
          <p:nvSpPr>
            <p:cNvPr id="259" name="CustomShape 34"/>
            <p:cNvSpPr/>
            <p:nvPr/>
          </p:nvSpPr>
          <p:spPr>
            <a:xfrm rot="5400000">
              <a:off x="3708720" y="41968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35"/>
            <p:cNvSpPr/>
            <p:nvPr/>
          </p:nvSpPr>
          <p:spPr>
            <a:xfrm rot="5400000">
              <a:off x="3716640" y="41979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1" name="Group 36"/>
          <p:cNvGrpSpPr/>
          <p:nvPr/>
        </p:nvGrpSpPr>
        <p:grpSpPr>
          <a:xfrm>
            <a:off x="4516920" y="4250520"/>
            <a:ext cx="191520" cy="83160"/>
            <a:chOff x="4516920" y="4250520"/>
            <a:chExt cx="191520" cy="83160"/>
          </a:xfrm>
        </p:grpSpPr>
        <p:sp>
          <p:nvSpPr>
            <p:cNvPr id="262" name="CustomShape 37"/>
            <p:cNvSpPr/>
            <p:nvPr/>
          </p:nvSpPr>
          <p:spPr>
            <a:xfrm rot="5400000">
              <a:off x="4568400" y="4199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38"/>
            <p:cNvSpPr/>
            <p:nvPr/>
          </p:nvSpPr>
          <p:spPr>
            <a:xfrm rot="5400000">
              <a:off x="4576320" y="42001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39"/>
          <p:cNvGrpSpPr/>
          <p:nvPr/>
        </p:nvGrpSpPr>
        <p:grpSpPr>
          <a:xfrm>
            <a:off x="4520880" y="4722840"/>
            <a:ext cx="191520" cy="83160"/>
            <a:chOff x="4520880" y="4722840"/>
            <a:chExt cx="191520" cy="83160"/>
          </a:xfrm>
        </p:grpSpPr>
        <p:sp>
          <p:nvSpPr>
            <p:cNvPr id="265" name="CustomShape 40"/>
            <p:cNvSpPr/>
            <p:nvPr/>
          </p:nvSpPr>
          <p:spPr>
            <a:xfrm rot="5400000">
              <a:off x="4572360" y="4671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41"/>
            <p:cNvSpPr/>
            <p:nvPr/>
          </p:nvSpPr>
          <p:spPr>
            <a:xfrm rot="5400000">
              <a:off x="4580280" y="46724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42"/>
          <p:cNvGrpSpPr/>
          <p:nvPr/>
        </p:nvGrpSpPr>
        <p:grpSpPr>
          <a:xfrm>
            <a:off x="3667680" y="4736520"/>
            <a:ext cx="191520" cy="83160"/>
            <a:chOff x="3667680" y="4736520"/>
            <a:chExt cx="191520" cy="83160"/>
          </a:xfrm>
        </p:grpSpPr>
        <p:sp>
          <p:nvSpPr>
            <p:cNvPr id="268" name="CustomShape 43"/>
            <p:cNvSpPr/>
            <p:nvPr/>
          </p:nvSpPr>
          <p:spPr>
            <a:xfrm rot="5400000">
              <a:off x="3719160" y="4685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4"/>
            <p:cNvSpPr/>
            <p:nvPr/>
          </p:nvSpPr>
          <p:spPr>
            <a:xfrm rot="5400000">
              <a:off x="3727080" y="46861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45"/>
          <p:cNvGrpSpPr/>
          <p:nvPr/>
        </p:nvGrpSpPr>
        <p:grpSpPr>
          <a:xfrm>
            <a:off x="3667680" y="5343840"/>
            <a:ext cx="191520" cy="83160"/>
            <a:chOff x="3667680" y="5343840"/>
            <a:chExt cx="191520" cy="83160"/>
          </a:xfrm>
        </p:grpSpPr>
        <p:sp>
          <p:nvSpPr>
            <p:cNvPr id="271" name="CustomShape 46"/>
            <p:cNvSpPr/>
            <p:nvPr/>
          </p:nvSpPr>
          <p:spPr>
            <a:xfrm rot="5400000">
              <a:off x="3719160" y="5292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7"/>
            <p:cNvSpPr/>
            <p:nvPr/>
          </p:nvSpPr>
          <p:spPr>
            <a:xfrm rot="5400000">
              <a:off x="3727080" y="52930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48"/>
          <p:cNvGrpSpPr/>
          <p:nvPr/>
        </p:nvGrpSpPr>
        <p:grpSpPr>
          <a:xfrm>
            <a:off x="4516920" y="5334480"/>
            <a:ext cx="191520" cy="83160"/>
            <a:chOff x="4516920" y="5334480"/>
            <a:chExt cx="191520" cy="83160"/>
          </a:xfrm>
        </p:grpSpPr>
        <p:sp>
          <p:nvSpPr>
            <p:cNvPr id="274" name="CustomShape 49"/>
            <p:cNvSpPr/>
            <p:nvPr/>
          </p:nvSpPr>
          <p:spPr>
            <a:xfrm rot="5400000">
              <a:off x="4568400" y="52830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50"/>
            <p:cNvSpPr/>
            <p:nvPr/>
          </p:nvSpPr>
          <p:spPr>
            <a:xfrm rot="5400000">
              <a:off x="4576320" y="52840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6" name="CustomShape 51"/>
          <p:cNvSpPr/>
          <p:nvPr/>
        </p:nvSpPr>
        <p:spPr>
          <a:xfrm>
            <a:off x="2512080" y="201204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7" name="CustomShape 52"/>
          <p:cNvSpPr/>
          <p:nvPr/>
        </p:nvSpPr>
        <p:spPr>
          <a:xfrm>
            <a:off x="2959200" y="2870640"/>
            <a:ext cx="6336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8" name="CustomShape 53"/>
          <p:cNvSpPr/>
          <p:nvPr/>
        </p:nvSpPr>
        <p:spPr>
          <a:xfrm>
            <a:off x="2527920" y="149220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9" name="CustomShape 54"/>
          <p:cNvSpPr/>
          <p:nvPr/>
        </p:nvSpPr>
        <p:spPr>
          <a:xfrm>
            <a:off x="4096800" y="1494720"/>
            <a:ext cx="73008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80" name="CustomShape 55"/>
          <p:cNvSpPr/>
          <p:nvPr/>
        </p:nvSpPr>
        <p:spPr>
          <a:xfrm>
            <a:off x="3550680" y="2714040"/>
            <a:ext cx="62460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81" name="CustomShape 56"/>
          <p:cNvSpPr/>
          <p:nvPr/>
        </p:nvSpPr>
        <p:spPr>
          <a:xfrm>
            <a:off x="3024720" y="211356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2" name="Group 57"/>
          <p:cNvGrpSpPr/>
          <p:nvPr/>
        </p:nvGrpSpPr>
        <p:grpSpPr>
          <a:xfrm>
            <a:off x="3023640" y="2297160"/>
            <a:ext cx="83160" cy="191520"/>
            <a:chOff x="3023640" y="2297160"/>
            <a:chExt cx="83160" cy="191520"/>
          </a:xfrm>
        </p:grpSpPr>
        <p:sp>
          <p:nvSpPr>
            <p:cNvPr id="283" name="CustomShape 58"/>
            <p:cNvSpPr/>
            <p:nvPr/>
          </p:nvSpPr>
          <p:spPr>
            <a:xfrm>
              <a:off x="3023640" y="23022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59"/>
            <p:cNvSpPr/>
            <p:nvPr/>
          </p:nvSpPr>
          <p:spPr>
            <a:xfrm>
              <a:off x="3033000" y="22971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5" name="Group 60"/>
          <p:cNvGrpSpPr/>
          <p:nvPr/>
        </p:nvGrpSpPr>
        <p:grpSpPr>
          <a:xfrm>
            <a:off x="3026160" y="1761840"/>
            <a:ext cx="83160" cy="191520"/>
            <a:chOff x="3026160" y="1761840"/>
            <a:chExt cx="83160" cy="191520"/>
          </a:xfrm>
        </p:grpSpPr>
        <p:sp>
          <p:nvSpPr>
            <p:cNvPr id="286" name="CustomShape 61"/>
            <p:cNvSpPr/>
            <p:nvPr/>
          </p:nvSpPr>
          <p:spPr>
            <a:xfrm>
              <a:off x="3026160" y="1767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62"/>
            <p:cNvSpPr/>
            <p:nvPr/>
          </p:nvSpPr>
          <p:spPr>
            <a:xfrm>
              <a:off x="3035520" y="17618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8" name="CustomShape 63"/>
          <p:cNvSpPr/>
          <p:nvPr/>
        </p:nvSpPr>
        <p:spPr>
          <a:xfrm>
            <a:off x="3023640" y="156240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4"/>
          <p:cNvSpPr/>
          <p:nvPr/>
        </p:nvSpPr>
        <p:spPr>
          <a:xfrm>
            <a:off x="3387960" y="335952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0" name="CustomShape 65"/>
          <p:cNvSpPr/>
          <p:nvPr/>
        </p:nvSpPr>
        <p:spPr>
          <a:xfrm>
            <a:off x="3029400" y="244656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1" name="CustomShape 66"/>
          <p:cNvSpPr/>
          <p:nvPr/>
        </p:nvSpPr>
        <p:spPr>
          <a:xfrm>
            <a:off x="3146040" y="1607760"/>
            <a:ext cx="93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67"/>
          <p:cNvSpPr/>
          <p:nvPr/>
        </p:nvSpPr>
        <p:spPr>
          <a:xfrm>
            <a:off x="3351240" y="1332720"/>
            <a:ext cx="62460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3" name="CustomShape 68"/>
          <p:cNvSpPr/>
          <p:nvPr/>
        </p:nvSpPr>
        <p:spPr>
          <a:xfrm>
            <a:off x="2869560" y="108000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294" name="CustomShape 69"/>
          <p:cNvSpPr/>
          <p:nvPr/>
        </p:nvSpPr>
        <p:spPr>
          <a:xfrm>
            <a:off x="2994840" y="42012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5" name="Group 70"/>
          <p:cNvGrpSpPr/>
          <p:nvPr/>
        </p:nvGrpSpPr>
        <p:grpSpPr>
          <a:xfrm>
            <a:off x="3027240" y="3773520"/>
            <a:ext cx="83160" cy="191520"/>
            <a:chOff x="3027240" y="3773520"/>
            <a:chExt cx="83160" cy="191520"/>
          </a:xfrm>
        </p:grpSpPr>
        <p:sp>
          <p:nvSpPr>
            <p:cNvPr id="296" name="CustomShape 71"/>
            <p:cNvSpPr/>
            <p:nvPr/>
          </p:nvSpPr>
          <p:spPr>
            <a:xfrm>
              <a:off x="3027240" y="37789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CustomShape 72"/>
            <p:cNvSpPr/>
            <p:nvPr/>
          </p:nvSpPr>
          <p:spPr>
            <a:xfrm>
              <a:off x="3036600" y="37735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8" name="CustomShape 73"/>
          <p:cNvSpPr/>
          <p:nvPr/>
        </p:nvSpPr>
        <p:spPr>
          <a:xfrm>
            <a:off x="3020760" y="520452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4"/>
          <p:cNvSpPr/>
          <p:nvPr/>
        </p:nvSpPr>
        <p:spPr>
          <a:xfrm>
            <a:off x="2318040" y="508860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0" name="Group 75"/>
          <p:cNvGrpSpPr/>
          <p:nvPr/>
        </p:nvGrpSpPr>
        <p:grpSpPr>
          <a:xfrm>
            <a:off x="3049920" y="4693680"/>
            <a:ext cx="83160" cy="191520"/>
            <a:chOff x="3049920" y="4693680"/>
            <a:chExt cx="83160" cy="191520"/>
          </a:xfrm>
        </p:grpSpPr>
        <p:sp>
          <p:nvSpPr>
            <p:cNvPr id="301" name="CustomShape 76"/>
            <p:cNvSpPr/>
            <p:nvPr/>
          </p:nvSpPr>
          <p:spPr>
            <a:xfrm>
              <a:off x="3049920" y="46990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77"/>
            <p:cNvSpPr/>
            <p:nvPr/>
          </p:nvSpPr>
          <p:spPr>
            <a:xfrm>
              <a:off x="3059280" y="46936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3" name="CustomShape 78"/>
          <p:cNvSpPr/>
          <p:nvPr/>
        </p:nvSpPr>
        <p:spPr>
          <a:xfrm>
            <a:off x="4117680" y="2743920"/>
            <a:ext cx="708840" cy="537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79"/>
          <p:cNvSpPr/>
          <p:nvPr/>
        </p:nvSpPr>
        <p:spPr>
          <a:xfrm flipH="1">
            <a:off x="3514320" y="3013560"/>
            <a:ext cx="59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80"/>
          <p:cNvSpPr/>
          <p:nvPr/>
        </p:nvSpPr>
        <p:spPr>
          <a:xfrm>
            <a:off x="4120920" y="2869920"/>
            <a:ext cx="6336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en-U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06" name="CustomShape 81"/>
          <p:cNvSpPr/>
          <p:nvPr/>
        </p:nvSpPr>
        <p:spPr>
          <a:xfrm rot="16200000">
            <a:off x="1764720" y="4416120"/>
            <a:ext cx="6861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07" name="CustomShape 82"/>
          <p:cNvSpPr/>
          <p:nvPr/>
        </p:nvSpPr>
        <p:spPr>
          <a:xfrm flipH="1" flipV="1">
            <a:off x="3372120" y="3273480"/>
            <a:ext cx="5040" cy="9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8" name="Group 83"/>
          <p:cNvGrpSpPr/>
          <p:nvPr/>
        </p:nvGrpSpPr>
        <p:grpSpPr>
          <a:xfrm>
            <a:off x="3323160" y="3769920"/>
            <a:ext cx="83160" cy="191520"/>
            <a:chOff x="3323160" y="3769920"/>
            <a:chExt cx="83160" cy="191520"/>
          </a:xfrm>
        </p:grpSpPr>
        <p:sp>
          <p:nvSpPr>
            <p:cNvPr id="309" name="CustomShape 84"/>
            <p:cNvSpPr/>
            <p:nvPr/>
          </p:nvSpPr>
          <p:spPr>
            <a:xfrm>
              <a:off x="3323160" y="37753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85"/>
            <p:cNvSpPr/>
            <p:nvPr/>
          </p:nvSpPr>
          <p:spPr>
            <a:xfrm>
              <a:off x="3332520" y="37699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213480" y="583920"/>
            <a:ext cx="8712720" cy="539028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4840" cy="4814280"/>
          </a:xfrm>
          <a:prstGeom prst="rect">
            <a:avLst/>
          </a:prstGeom>
          <a:ln>
            <a:noFill/>
          </a:ln>
        </p:spPr>
      </p:pic>
      <p:sp>
        <p:nvSpPr>
          <p:cNvPr id="313" name="CustomShape 2"/>
          <p:cNvSpPr/>
          <p:nvPr/>
        </p:nvSpPr>
        <p:spPr>
          <a:xfrm>
            <a:off x="1881000" y="1015920"/>
            <a:ext cx="7117200" cy="49582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3"/>
          <p:cNvSpPr/>
          <p:nvPr/>
        </p:nvSpPr>
        <p:spPr>
          <a:xfrm>
            <a:off x="5727600" y="1324440"/>
            <a:ext cx="43560" cy="400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rgbClr val="c00000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4"/>
          <p:cNvSpPr/>
          <p:nvPr/>
        </p:nvSpPr>
        <p:spPr>
          <a:xfrm>
            <a:off x="5574600" y="2660040"/>
            <a:ext cx="604800" cy="53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5"/>
          <p:cNvSpPr/>
          <p:nvPr/>
        </p:nvSpPr>
        <p:spPr>
          <a:xfrm>
            <a:off x="5955840" y="4105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6"/>
          <p:cNvSpPr/>
          <p:nvPr/>
        </p:nvSpPr>
        <p:spPr>
          <a:xfrm>
            <a:off x="7555320" y="4105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7"/>
          <p:cNvSpPr/>
          <p:nvPr/>
        </p:nvSpPr>
        <p:spPr>
          <a:xfrm flipH="1">
            <a:off x="6116400" y="4207680"/>
            <a:ext cx="143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8"/>
          <p:cNvSpPr/>
          <p:nvPr/>
        </p:nvSpPr>
        <p:spPr>
          <a:xfrm>
            <a:off x="6762600" y="411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9"/>
          <p:cNvSpPr/>
          <p:nvPr/>
        </p:nvSpPr>
        <p:spPr>
          <a:xfrm>
            <a:off x="7575480" y="45784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10"/>
          <p:cNvSpPr/>
          <p:nvPr/>
        </p:nvSpPr>
        <p:spPr>
          <a:xfrm flipH="1">
            <a:off x="6427080" y="4680720"/>
            <a:ext cx="11430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11"/>
          <p:cNvSpPr/>
          <p:nvPr/>
        </p:nvSpPr>
        <p:spPr>
          <a:xfrm>
            <a:off x="6782760" y="45882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12"/>
          <p:cNvSpPr/>
          <p:nvPr/>
        </p:nvSpPr>
        <p:spPr>
          <a:xfrm>
            <a:off x="7575480" y="51912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13"/>
          <p:cNvSpPr/>
          <p:nvPr/>
        </p:nvSpPr>
        <p:spPr>
          <a:xfrm flipH="1">
            <a:off x="6426000" y="5293440"/>
            <a:ext cx="11448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4"/>
          <p:cNvSpPr/>
          <p:nvPr/>
        </p:nvSpPr>
        <p:spPr>
          <a:xfrm>
            <a:off x="6782760" y="520092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15"/>
          <p:cNvSpPr/>
          <p:nvPr/>
        </p:nvSpPr>
        <p:spPr>
          <a:xfrm>
            <a:off x="7871760" y="40251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7" name="CustomShape 16"/>
          <p:cNvSpPr/>
          <p:nvPr/>
        </p:nvSpPr>
        <p:spPr>
          <a:xfrm>
            <a:off x="7885080" y="45489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8" name="CustomShape 17"/>
          <p:cNvSpPr/>
          <p:nvPr/>
        </p:nvSpPr>
        <p:spPr>
          <a:xfrm>
            <a:off x="7909560" y="521388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 rot="16200000">
            <a:off x="1887120" y="247788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>
            <a:off x="6014880" y="565272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1" name="CustomShape 20"/>
          <p:cNvSpPr/>
          <p:nvPr/>
        </p:nvSpPr>
        <p:spPr>
          <a:xfrm>
            <a:off x="6633720" y="566856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2" name="CustomShape 21"/>
          <p:cNvSpPr/>
          <p:nvPr/>
        </p:nvSpPr>
        <p:spPr>
          <a:xfrm>
            <a:off x="6608520" y="42818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6608520" y="477036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6659640" y="53726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5" name="CustomShape 24"/>
          <p:cNvSpPr/>
          <p:nvPr/>
        </p:nvSpPr>
        <p:spPr>
          <a:xfrm flipH="1" flipV="1">
            <a:off x="6091920" y="4277880"/>
            <a:ext cx="232920" cy="4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25"/>
          <p:cNvSpPr/>
          <p:nvPr/>
        </p:nvSpPr>
        <p:spPr>
          <a:xfrm>
            <a:off x="4969080" y="396720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7" name="CustomShape 26"/>
          <p:cNvSpPr/>
          <p:nvPr/>
        </p:nvSpPr>
        <p:spPr>
          <a:xfrm>
            <a:off x="7548840" y="425808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8" name="CustomShape 27"/>
          <p:cNvSpPr/>
          <p:nvPr/>
        </p:nvSpPr>
        <p:spPr>
          <a:xfrm>
            <a:off x="7556760" y="478044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9" name="CustomShape 28"/>
          <p:cNvSpPr/>
          <p:nvPr/>
        </p:nvSpPr>
        <p:spPr>
          <a:xfrm>
            <a:off x="7565760" y="537732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CustomShape 29"/>
          <p:cNvSpPr/>
          <p:nvPr/>
        </p:nvSpPr>
        <p:spPr>
          <a:xfrm rot="16200000">
            <a:off x="1761840" y="147600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41" name="CustomShape 30"/>
          <p:cNvSpPr/>
          <p:nvPr/>
        </p:nvSpPr>
        <p:spPr>
          <a:xfrm flipH="1" rot="16200000">
            <a:off x="5686920" y="4659840"/>
            <a:ext cx="990360" cy="290520"/>
          </a:xfrm>
          <a:prstGeom prst="bentConnector2">
            <a:avLst/>
          </a:prstGeom>
          <a:noFill/>
          <a:ln w="1584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31"/>
          <p:cNvSpPr/>
          <p:nvPr/>
        </p:nvSpPr>
        <p:spPr>
          <a:xfrm>
            <a:off x="6239520" y="491760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43" name="CustomShape 32"/>
          <p:cNvSpPr/>
          <p:nvPr/>
        </p:nvSpPr>
        <p:spPr>
          <a:xfrm>
            <a:off x="7546320" y="493956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344" name="Group 33"/>
          <p:cNvGrpSpPr/>
          <p:nvPr/>
        </p:nvGrpSpPr>
        <p:grpSpPr>
          <a:xfrm>
            <a:off x="6321960" y="4164480"/>
            <a:ext cx="191520" cy="83160"/>
            <a:chOff x="6321960" y="4164480"/>
            <a:chExt cx="191520" cy="83160"/>
          </a:xfrm>
        </p:grpSpPr>
        <p:sp>
          <p:nvSpPr>
            <p:cNvPr id="345" name="CustomShape 34"/>
            <p:cNvSpPr/>
            <p:nvPr/>
          </p:nvSpPr>
          <p:spPr>
            <a:xfrm rot="5400000">
              <a:off x="6373800" y="41130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35"/>
            <p:cNvSpPr/>
            <p:nvPr/>
          </p:nvSpPr>
          <p:spPr>
            <a:xfrm rot="5400000">
              <a:off x="6381360" y="41144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7" name="Group 36"/>
          <p:cNvGrpSpPr/>
          <p:nvPr/>
        </p:nvGrpSpPr>
        <p:grpSpPr>
          <a:xfrm>
            <a:off x="7182000" y="4166640"/>
            <a:ext cx="191520" cy="83160"/>
            <a:chOff x="7182000" y="4166640"/>
            <a:chExt cx="191520" cy="83160"/>
          </a:xfrm>
        </p:grpSpPr>
        <p:sp>
          <p:nvSpPr>
            <p:cNvPr id="348" name="CustomShape 37"/>
            <p:cNvSpPr/>
            <p:nvPr/>
          </p:nvSpPr>
          <p:spPr>
            <a:xfrm rot="5400000">
              <a:off x="7233480" y="41151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38"/>
            <p:cNvSpPr/>
            <p:nvPr/>
          </p:nvSpPr>
          <p:spPr>
            <a:xfrm rot="5400000">
              <a:off x="7241400" y="41162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0" name="Group 39"/>
          <p:cNvGrpSpPr/>
          <p:nvPr/>
        </p:nvGrpSpPr>
        <p:grpSpPr>
          <a:xfrm>
            <a:off x="7185960" y="4638960"/>
            <a:ext cx="191520" cy="83160"/>
            <a:chOff x="7185960" y="4638960"/>
            <a:chExt cx="191520" cy="83160"/>
          </a:xfrm>
        </p:grpSpPr>
        <p:sp>
          <p:nvSpPr>
            <p:cNvPr id="351" name="CustomShape 40"/>
            <p:cNvSpPr/>
            <p:nvPr/>
          </p:nvSpPr>
          <p:spPr>
            <a:xfrm rot="5400000">
              <a:off x="7237440" y="45874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41"/>
            <p:cNvSpPr/>
            <p:nvPr/>
          </p:nvSpPr>
          <p:spPr>
            <a:xfrm rot="5400000">
              <a:off x="7245360" y="45885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3" name="Group 42"/>
          <p:cNvGrpSpPr/>
          <p:nvPr/>
        </p:nvGrpSpPr>
        <p:grpSpPr>
          <a:xfrm>
            <a:off x="6332400" y="4652640"/>
            <a:ext cx="191520" cy="83160"/>
            <a:chOff x="6332400" y="4652640"/>
            <a:chExt cx="191520" cy="83160"/>
          </a:xfrm>
        </p:grpSpPr>
        <p:sp>
          <p:nvSpPr>
            <p:cNvPr id="354" name="CustomShape 43"/>
            <p:cNvSpPr/>
            <p:nvPr/>
          </p:nvSpPr>
          <p:spPr>
            <a:xfrm rot="5400000">
              <a:off x="6384240" y="46011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44"/>
            <p:cNvSpPr/>
            <p:nvPr/>
          </p:nvSpPr>
          <p:spPr>
            <a:xfrm rot="5400000">
              <a:off x="6391800" y="46022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6" name="Group 45"/>
          <p:cNvGrpSpPr/>
          <p:nvPr/>
        </p:nvGrpSpPr>
        <p:grpSpPr>
          <a:xfrm>
            <a:off x="6332400" y="5259960"/>
            <a:ext cx="191520" cy="83160"/>
            <a:chOff x="6332400" y="5259960"/>
            <a:chExt cx="191520" cy="83160"/>
          </a:xfrm>
        </p:grpSpPr>
        <p:sp>
          <p:nvSpPr>
            <p:cNvPr id="357" name="CustomShape 46"/>
            <p:cNvSpPr/>
            <p:nvPr/>
          </p:nvSpPr>
          <p:spPr>
            <a:xfrm rot="5400000">
              <a:off x="6384240" y="52084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47"/>
            <p:cNvSpPr/>
            <p:nvPr/>
          </p:nvSpPr>
          <p:spPr>
            <a:xfrm rot="5400000">
              <a:off x="6391800" y="520920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9" name="Group 48"/>
          <p:cNvGrpSpPr/>
          <p:nvPr/>
        </p:nvGrpSpPr>
        <p:grpSpPr>
          <a:xfrm>
            <a:off x="7182000" y="5250600"/>
            <a:ext cx="191520" cy="83160"/>
            <a:chOff x="7182000" y="5250600"/>
            <a:chExt cx="191520" cy="83160"/>
          </a:xfrm>
        </p:grpSpPr>
        <p:sp>
          <p:nvSpPr>
            <p:cNvPr id="360" name="CustomShape 49"/>
            <p:cNvSpPr/>
            <p:nvPr/>
          </p:nvSpPr>
          <p:spPr>
            <a:xfrm rot="5400000">
              <a:off x="7233480" y="51991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50"/>
            <p:cNvSpPr/>
            <p:nvPr/>
          </p:nvSpPr>
          <p:spPr>
            <a:xfrm rot="5400000">
              <a:off x="7241400" y="520020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" name="CustomShape 51"/>
          <p:cNvSpPr/>
          <p:nvPr/>
        </p:nvSpPr>
        <p:spPr>
          <a:xfrm>
            <a:off x="5177160" y="192816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3" name="CustomShape 52"/>
          <p:cNvSpPr/>
          <p:nvPr/>
        </p:nvSpPr>
        <p:spPr>
          <a:xfrm>
            <a:off x="5624280" y="2786760"/>
            <a:ext cx="6336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4" name="CustomShape 53"/>
          <p:cNvSpPr/>
          <p:nvPr/>
        </p:nvSpPr>
        <p:spPr>
          <a:xfrm>
            <a:off x="5193000" y="140832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65" name="CustomShape 54"/>
          <p:cNvSpPr/>
          <p:nvPr/>
        </p:nvSpPr>
        <p:spPr>
          <a:xfrm>
            <a:off x="6761880" y="1410840"/>
            <a:ext cx="73008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66" name="CustomShape 55"/>
          <p:cNvSpPr/>
          <p:nvPr/>
        </p:nvSpPr>
        <p:spPr>
          <a:xfrm>
            <a:off x="6215760" y="2630160"/>
            <a:ext cx="62460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67" name="CustomShape 56"/>
          <p:cNvSpPr/>
          <p:nvPr/>
        </p:nvSpPr>
        <p:spPr>
          <a:xfrm>
            <a:off x="5689800" y="202968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8" name="Group 57"/>
          <p:cNvGrpSpPr/>
          <p:nvPr/>
        </p:nvGrpSpPr>
        <p:grpSpPr>
          <a:xfrm>
            <a:off x="5688720" y="2213280"/>
            <a:ext cx="83160" cy="191520"/>
            <a:chOff x="5688720" y="2213280"/>
            <a:chExt cx="83160" cy="191520"/>
          </a:xfrm>
        </p:grpSpPr>
        <p:sp>
          <p:nvSpPr>
            <p:cNvPr id="369" name="CustomShape 58"/>
            <p:cNvSpPr/>
            <p:nvPr/>
          </p:nvSpPr>
          <p:spPr>
            <a:xfrm>
              <a:off x="5688720" y="22183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59"/>
            <p:cNvSpPr/>
            <p:nvPr/>
          </p:nvSpPr>
          <p:spPr>
            <a:xfrm>
              <a:off x="5698080" y="22132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1" name="Group 60"/>
          <p:cNvGrpSpPr/>
          <p:nvPr/>
        </p:nvGrpSpPr>
        <p:grpSpPr>
          <a:xfrm>
            <a:off x="5691240" y="1677960"/>
            <a:ext cx="83160" cy="191520"/>
            <a:chOff x="5691240" y="1677960"/>
            <a:chExt cx="83160" cy="191520"/>
          </a:xfrm>
        </p:grpSpPr>
        <p:sp>
          <p:nvSpPr>
            <p:cNvPr id="372" name="CustomShape 61"/>
            <p:cNvSpPr/>
            <p:nvPr/>
          </p:nvSpPr>
          <p:spPr>
            <a:xfrm>
              <a:off x="5691240" y="1683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3" name="CustomShape 62"/>
            <p:cNvSpPr/>
            <p:nvPr/>
          </p:nvSpPr>
          <p:spPr>
            <a:xfrm>
              <a:off x="5700600" y="16779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4" name="CustomShape 63"/>
          <p:cNvSpPr/>
          <p:nvPr/>
        </p:nvSpPr>
        <p:spPr>
          <a:xfrm>
            <a:off x="5688720" y="147852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64"/>
          <p:cNvSpPr/>
          <p:nvPr/>
        </p:nvSpPr>
        <p:spPr>
          <a:xfrm>
            <a:off x="6053040" y="327564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6" name="CustomShape 65"/>
          <p:cNvSpPr/>
          <p:nvPr/>
        </p:nvSpPr>
        <p:spPr>
          <a:xfrm>
            <a:off x="5694480" y="236268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7" name="CustomShape 66"/>
          <p:cNvSpPr/>
          <p:nvPr/>
        </p:nvSpPr>
        <p:spPr>
          <a:xfrm>
            <a:off x="5811120" y="1523880"/>
            <a:ext cx="93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67"/>
          <p:cNvSpPr/>
          <p:nvPr/>
        </p:nvSpPr>
        <p:spPr>
          <a:xfrm>
            <a:off x="6016320" y="1248840"/>
            <a:ext cx="62460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79" name="CustomShape 68"/>
          <p:cNvSpPr/>
          <p:nvPr/>
        </p:nvSpPr>
        <p:spPr>
          <a:xfrm>
            <a:off x="5534640" y="99612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80" name="CustomShape 69"/>
          <p:cNvSpPr/>
          <p:nvPr/>
        </p:nvSpPr>
        <p:spPr>
          <a:xfrm>
            <a:off x="5659920" y="411732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1" name="Group 70"/>
          <p:cNvGrpSpPr/>
          <p:nvPr/>
        </p:nvGrpSpPr>
        <p:grpSpPr>
          <a:xfrm>
            <a:off x="5692320" y="3689640"/>
            <a:ext cx="83160" cy="191520"/>
            <a:chOff x="5692320" y="3689640"/>
            <a:chExt cx="83160" cy="191520"/>
          </a:xfrm>
        </p:grpSpPr>
        <p:sp>
          <p:nvSpPr>
            <p:cNvPr id="382" name="CustomShape 71"/>
            <p:cNvSpPr/>
            <p:nvPr/>
          </p:nvSpPr>
          <p:spPr>
            <a:xfrm>
              <a:off x="5692320" y="3695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3" name="CustomShape 72"/>
            <p:cNvSpPr/>
            <p:nvPr/>
          </p:nvSpPr>
          <p:spPr>
            <a:xfrm>
              <a:off x="5701680" y="36896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4" name="CustomShape 73"/>
          <p:cNvSpPr/>
          <p:nvPr/>
        </p:nvSpPr>
        <p:spPr>
          <a:xfrm>
            <a:off x="5685840" y="51206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74"/>
          <p:cNvSpPr/>
          <p:nvPr/>
        </p:nvSpPr>
        <p:spPr>
          <a:xfrm>
            <a:off x="4983120" y="50047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86" name="Group 75"/>
          <p:cNvGrpSpPr/>
          <p:nvPr/>
        </p:nvGrpSpPr>
        <p:grpSpPr>
          <a:xfrm>
            <a:off x="5715000" y="4609800"/>
            <a:ext cx="83160" cy="191520"/>
            <a:chOff x="5715000" y="4609800"/>
            <a:chExt cx="83160" cy="191520"/>
          </a:xfrm>
        </p:grpSpPr>
        <p:sp>
          <p:nvSpPr>
            <p:cNvPr id="387" name="CustomShape 76"/>
            <p:cNvSpPr/>
            <p:nvPr/>
          </p:nvSpPr>
          <p:spPr>
            <a:xfrm>
              <a:off x="5715000" y="46152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77"/>
            <p:cNvSpPr/>
            <p:nvPr/>
          </p:nvSpPr>
          <p:spPr>
            <a:xfrm>
              <a:off x="5724360" y="460980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89" name="CustomShape 78"/>
          <p:cNvSpPr/>
          <p:nvPr/>
        </p:nvSpPr>
        <p:spPr>
          <a:xfrm>
            <a:off x="6782760" y="2660040"/>
            <a:ext cx="708840" cy="537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79"/>
          <p:cNvSpPr/>
          <p:nvPr/>
        </p:nvSpPr>
        <p:spPr>
          <a:xfrm flipH="1">
            <a:off x="6179400" y="2929680"/>
            <a:ext cx="599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80"/>
          <p:cNvSpPr/>
          <p:nvPr/>
        </p:nvSpPr>
        <p:spPr>
          <a:xfrm>
            <a:off x="6786000" y="2786040"/>
            <a:ext cx="6336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</a:t>
            </a:r>
            <a:r>
              <a:rPr b="0" i="1" lang="en-U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 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92" name="CustomShape 81"/>
          <p:cNvSpPr/>
          <p:nvPr/>
        </p:nvSpPr>
        <p:spPr>
          <a:xfrm rot="16200000">
            <a:off x="1764720" y="4416120"/>
            <a:ext cx="6861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93" name="CustomShape 82"/>
          <p:cNvSpPr/>
          <p:nvPr/>
        </p:nvSpPr>
        <p:spPr>
          <a:xfrm flipH="1" flipV="1">
            <a:off x="6037200" y="3189600"/>
            <a:ext cx="5040" cy="91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4" name="Group 83"/>
          <p:cNvGrpSpPr/>
          <p:nvPr/>
        </p:nvGrpSpPr>
        <p:grpSpPr>
          <a:xfrm>
            <a:off x="5988240" y="3686040"/>
            <a:ext cx="83160" cy="191520"/>
            <a:chOff x="5988240" y="3686040"/>
            <a:chExt cx="83160" cy="191520"/>
          </a:xfrm>
        </p:grpSpPr>
        <p:sp>
          <p:nvSpPr>
            <p:cNvPr id="395" name="CustomShape 84"/>
            <p:cNvSpPr/>
            <p:nvPr/>
          </p:nvSpPr>
          <p:spPr>
            <a:xfrm>
              <a:off x="5988240" y="36914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85"/>
            <p:cNvSpPr/>
            <p:nvPr/>
          </p:nvSpPr>
          <p:spPr>
            <a:xfrm>
              <a:off x="5997600" y="36860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7" name="CustomShape 86"/>
          <p:cNvSpPr/>
          <p:nvPr/>
        </p:nvSpPr>
        <p:spPr>
          <a:xfrm>
            <a:off x="2860560" y="1312560"/>
            <a:ext cx="43560" cy="292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87"/>
          <p:cNvSpPr/>
          <p:nvPr/>
        </p:nvSpPr>
        <p:spPr>
          <a:xfrm>
            <a:off x="2824560" y="40359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CustomShape 88"/>
          <p:cNvSpPr/>
          <p:nvPr/>
        </p:nvSpPr>
        <p:spPr>
          <a:xfrm>
            <a:off x="4424040" y="40359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89"/>
          <p:cNvSpPr/>
          <p:nvPr/>
        </p:nvSpPr>
        <p:spPr>
          <a:xfrm flipH="1">
            <a:off x="2985120" y="4138560"/>
            <a:ext cx="143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90"/>
          <p:cNvSpPr/>
          <p:nvPr/>
        </p:nvSpPr>
        <p:spPr>
          <a:xfrm>
            <a:off x="3631320" y="40460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91"/>
          <p:cNvSpPr/>
          <p:nvPr/>
        </p:nvSpPr>
        <p:spPr>
          <a:xfrm>
            <a:off x="4444200" y="45093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92"/>
          <p:cNvSpPr/>
          <p:nvPr/>
        </p:nvSpPr>
        <p:spPr>
          <a:xfrm flipH="1">
            <a:off x="3295800" y="4611600"/>
            <a:ext cx="11430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93"/>
          <p:cNvSpPr/>
          <p:nvPr/>
        </p:nvSpPr>
        <p:spPr>
          <a:xfrm>
            <a:off x="3651480" y="4519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ustomShape 94"/>
          <p:cNvSpPr/>
          <p:nvPr/>
        </p:nvSpPr>
        <p:spPr>
          <a:xfrm>
            <a:off x="4444200" y="51220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95"/>
          <p:cNvSpPr/>
          <p:nvPr/>
        </p:nvSpPr>
        <p:spPr>
          <a:xfrm flipH="1">
            <a:off x="3294720" y="5224320"/>
            <a:ext cx="11448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ustomShape 96"/>
          <p:cNvSpPr/>
          <p:nvPr/>
        </p:nvSpPr>
        <p:spPr>
          <a:xfrm>
            <a:off x="3651480" y="51318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ustomShape 97"/>
          <p:cNvSpPr/>
          <p:nvPr/>
        </p:nvSpPr>
        <p:spPr>
          <a:xfrm>
            <a:off x="2883600" y="55836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09" name="CustomShape 98"/>
          <p:cNvSpPr/>
          <p:nvPr/>
        </p:nvSpPr>
        <p:spPr>
          <a:xfrm>
            <a:off x="3502440" y="55994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10" name="CustomShape 99"/>
          <p:cNvSpPr/>
          <p:nvPr/>
        </p:nvSpPr>
        <p:spPr>
          <a:xfrm>
            <a:off x="3477240" y="42127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1" name="CustomShape 100"/>
          <p:cNvSpPr/>
          <p:nvPr/>
        </p:nvSpPr>
        <p:spPr>
          <a:xfrm>
            <a:off x="3477240" y="47012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2" name="CustomShape 101"/>
          <p:cNvSpPr/>
          <p:nvPr/>
        </p:nvSpPr>
        <p:spPr>
          <a:xfrm>
            <a:off x="3528360" y="53035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CustomShape 102"/>
          <p:cNvSpPr/>
          <p:nvPr/>
        </p:nvSpPr>
        <p:spPr>
          <a:xfrm flipH="1" flipV="1">
            <a:off x="2960640" y="4208760"/>
            <a:ext cx="232920" cy="4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103"/>
          <p:cNvSpPr/>
          <p:nvPr/>
        </p:nvSpPr>
        <p:spPr>
          <a:xfrm>
            <a:off x="2185920" y="39427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5" name="CustomShape 104"/>
          <p:cNvSpPr/>
          <p:nvPr/>
        </p:nvSpPr>
        <p:spPr>
          <a:xfrm>
            <a:off x="4417560" y="41889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6" name="CustomShape 105"/>
          <p:cNvSpPr/>
          <p:nvPr/>
        </p:nvSpPr>
        <p:spPr>
          <a:xfrm>
            <a:off x="4425480" y="47113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7" name="CustomShape 106"/>
          <p:cNvSpPr/>
          <p:nvPr/>
        </p:nvSpPr>
        <p:spPr>
          <a:xfrm>
            <a:off x="4434480" y="53082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8" name="CustomShape 107"/>
          <p:cNvSpPr/>
          <p:nvPr/>
        </p:nvSpPr>
        <p:spPr>
          <a:xfrm flipH="1" rot="16200000">
            <a:off x="2555640" y="4590720"/>
            <a:ext cx="990360" cy="290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108"/>
          <p:cNvSpPr/>
          <p:nvPr/>
        </p:nvSpPr>
        <p:spPr>
          <a:xfrm>
            <a:off x="3108240" y="48484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20" name="CustomShape 109"/>
          <p:cNvSpPr/>
          <p:nvPr/>
        </p:nvSpPr>
        <p:spPr>
          <a:xfrm>
            <a:off x="4415040" y="48704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421" name="Group 110"/>
          <p:cNvGrpSpPr/>
          <p:nvPr/>
        </p:nvGrpSpPr>
        <p:grpSpPr>
          <a:xfrm>
            <a:off x="3190320" y="4095360"/>
            <a:ext cx="191520" cy="83160"/>
            <a:chOff x="3190320" y="4095360"/>
            <a:chExt cx="191520" cy="83160"/>
          </a:xfrm>
        </p:grpSpPr>
        <p:sp>
          <p:nvSpPr>
            <p:cNvPr id="422" name="CustomShape 111"/>
            <p:cNvSpPr/>
            <p:nvPr/>
          </p:nvSpPr>
          <p:spPr>
            <a:xfrm rot="5400000">
              <a:off x="3242520" y="40438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3" name="CustomShape 112"/>
            <p:cNvSpPr/>
            <p:nvPr/>
          </p:nvSpPr>
          <p:spPr>
            <a:xfrm rot="5400000">
              <a:off x="3249720" y="40453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4" name="Group 113"/>
          <p:cNvGrpSpPr/>
          <p:nvPr/>
        </p:nvGrpSpPr>
        <p:grpSpPr>
          <a:xfrm>
            <a:off x="4050720" y="4097520"/>
            <a:ext cx="191520" cy="83160"/>
            <a:chOff x="4050720" y="4097520"/>
            <a:chExt cx="191520" cy="83160"/>
          </a:xfrm>
        </p:grpSpPr>
        <p:sp>
          <p:nvSpPr>
            <p:cNvPr id="425" name="CustomShape 114"/>
            <p:cNvSpPr/>
            <p:nvPr/>
          </p:nvSpPr>
          <p:spPr>
            <a:xfrm rot="5400000">
              <a:off x="4102200" y="4046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6" name="CustomShape 115"/>
            <p:cNvSpPr/>
            <p:nvPr/>
          </p:nvSpPr>
          <p:spPr>
            <a:xfrm rot="5400000">
              <a:off x="4110120" y="40471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27" name="Group 116"/>
          <p:cNvGrpSpPr/>
          <p:nvPr/>
        </p:nvGrpSpPr>
        <p:grpSpPr>
          <a:xfrm>
            <a:off x="4054680" y="4569840"/>
            <a:ext cx="191520" cy="83160"/>
            <a:chOff x="4054680" y="4569840"/>
            <a:chExt cx="191520" cy="83160"/>
          </a:xfrm>
        </p:grpSpPr>
        <p:sp>
          <p:nvSpPr>
            <p:cNvPr id="428" name="CustomShape 117"/>
            <p:cNvSpPr/>
            <p:nvPr/>
          </p:nvSpPr>
          <p:spPr>
            <a:xfrm rot="5400000">
              <a:off x="4106160" y="4518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9" name="CustomShape 118"/>
            <p:cNvSpPr/>
            <p:nvPr/>
          </p:nvSpPr>
          <p:spPr>
            <a:xfrm rot="5400000">
              <a:off x="4114080" y="45187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0" name="Group 119"/>
          <p:cNvGrpSpPr/>
          <p:nvPr/>
        </p:nvGrpSpPr>
        <p:grpSpPr>
          <a:xfrm>
            <a:off x="3201480" y="4583520"/>
            <a:ext cx="191520" cy="83160"/>
            <a:chOff x="3201480" y="4583520"/>
            <a:chExt cx="191520" cy="83160"/>
          </a:xfrm>
        </p:grpSpPr>
        <p:sp>
          <p:nvSpPr>
            <p:cNvPr id="431" name="CustomShape 120"/>
            <p:cNvSpPr/>
            <p:nvPr/>
          </p:nvSpPr>
          <p:spPr>
            <a:xfrm rot="5400000">
              <a:off x="3252960" y="4532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2" name="CustomShape 121"/>
            <p:cNvSpPr/>
            <p:nvPr/>
          </p:nvSpPr>
          <p:spPr>
            <a:xfrm rot="5400000">
              <a:off x="3260880" y="45327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3" name="Group 122"/>
          <p:cNvGrpSpPr/>
          <p:nvPr/>
        </p:nvGrpSpPr>
        <p:grpSpPr>
          <a:xfrm>
            <a:off x="3201480" y="5190840"/>
            <a:ext cx="191520" cy="83160"/>
            <a:chOff x="3201480" y="5190840"/>
            <a:chExt cx="191520" cy="83160"/>
          </a:xfrm>
        </p:grpSpPr>
        <p:sp>
          <p:nvSpPr>
            <p:cNvPr id="434" name="CustomShape 123"/>
            <p:cNvSpPr/>
            <p:nvPr/>
          </p:nvSpPr>
          <p:spPr>
            <a:xfrm rot="5400000">
              <a:off x="3252960" y="51393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5" name="CustomShape 124"/>
            <p:cNvSpPr/>
            <p:nvPr/>
          </p:nvSpPr>
          <p:spPr>
            <a:xfrm rot="5400000">
              <a:off x="3260880" y="51404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36" name="Group 125"/>
          <p:cNvGrpSpPr/>
          <p:nvPr/>
        </p:nvGrpSpPr>
        <p:grpSpPr>
          <a:xfrm>
            <a:off x="4050720" y="5181480"/>
            <a:ext cx="191520" cy="83160"/>
            <a:chOff x="4050720" y="5181480"/>
            <a:chExt cx="191520" cy="83160"/>
          </a:xfrm>
        </p:grpSpPr>
        <p:sp>
          <p:nvSpPr>
            <p:cNvPr id="437" name="CustomShape 126"/>
            <p:cNvSpPr/>
            <p:nvPr/>
          </p:nvSpPr>
          <p:spPr>
            <a:xfrm rot="5400000">
              <a:off x="4102200" y="51300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CustomShape 127"/>
            <p:cNvSpPr/>
            <p:nvPr/>
          </p:nvSpPr>
          <p:spPr>
            <a:xfrm rot="5400000">
              <a:off x="4110120" y="51310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9" name="CustomShape 128"/>
          <p:cNvSpPr/>
          <p:nvPr/>
        </p:nvSpPr>
        <p:spPr>
          <a:xfrm>
            <a:off x="2849760" y="215100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CustomShape 129"/>
          <p:cNvSpPr/>
          <p:nvPr/>
        </p:nvSpPr>
        <p:spPr>
          <a:xfrm>
            <a:off x="2337120" y="209016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41" name="CustomShape 130"/>
          <p:cNvSpPr/>
          <p:nvPr/>
        </p:nvSpPr>
        <p:spPr>
          <a:xfrm>
            <a:off x="2344680" y="280224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42" name="Group 131"/>
          <p:cNvGrpSpPr/>
          <p:nvPr/>
        </p:nvGrpSpPr>
        <p:grpSpPr>
          <a:xfrm>
            <a:off x="2847240" y="2460600"/>
            <a:ext cx="83160" cy="191520"/>
            <a:chOff x="2847240" y="2460600"/>
            <a:chExt cx="83160" cy="191520"/>
          </a:xfrm>
        </p:grpSpPr>
        <p:sp>
          <p:nvSpPr>
            <p:cNvPr id="443" name="CustomShape 132"/>
            <p:cNvSpPr/>
            <p:nvPr/>
          </p:nvSpPr>
          <p:spPr>
            <a:xfrm>
              <a:off x="2847240" y="24660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4" name="CustomShape 133"/>
            <p:cNvSpPr/>
            <p:nvPr/>
          </p:nvSpPr>
          <p:spPr>
            <a:xfrm>
              <a:off x="2856600" y="246060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5" name="CustomShape 134"/>
          <p:cNvSpPr/>
          <p:nvPr/>
        </p:nvSpPr>
        <p:spPr>
          <a:xfrm>
            <a:off x="2858400" y="288432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6" name="Group 135"/>
          <p:cNvGrpSpPr/>
          <p:nvPr/>
        </p:nvGrpSpPr>
        <p:grpSpPr>
          <a:xfrm>
            <a:off x="2864520" y="3494160"/>
            <a:ext cx="83160" cy="191520"/>
            <a:chOff x="2864520" y="3494160"/>
            <a:chExt cx="83160" cy="191520"/>
          </a:xfrm>
        </p:grpSpPr>
        <p:sp>
          <p:nvSpPr>
            <p:cNvPr id="447" name="CustomShape 136"/>
            <p:cNvSpPr/>
            <p:nvPr/>
          </p:nvSpPr>
          <p:spPr>
            <a:xfrm>
              <a:off x="2864520" y="3499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8" name="CustomShape 137"/>
            <p:cNvSpPr/>
            <p:nvPr/>
          </p:nvSpPr>
          <p:spPr>
            <a:xfrm>
              <a:off x="2873880" y="34941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9" name="CustomShape 138"/>
          <p:cNvSpPr/>
          <p:nvPr/>
        </p:nvSpPr>
        <p:spPr>
          <a:xfrm>
            <a:off x="2353320" y="147708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50" name="Group 139"/>
          <p:cNvGrpSpPr/>
          <p:nvPr/>
        </p:nvGrpSpPr>
        <p:grpSpPr>
          <a:xfrm>
            <a:off x="2826000" y="1781640"/>
            <a:ext cx="83160" cy="191520"/>
            <a:chOff x="2826000" y="1781640"/>
            <a:chExt cx="83160" cy="191520"/>
          </a:xfrm>
        </p:grpSpPr>
        <p:sp>
          <p:nvSpPr>
            <p:cNvPr id="451" name="CustomShape 140"/>
            <p:cNvSpPr/>
            <p:nvPr/>
          </p:nvSpPr>
          <p:spPr>
            <a:xfrm>
              <a:off x="2826000" y="17870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141"/>
            <p:cNvSpPr/>
            <p:nvPr/>
          </p:nvSpPr>
          <p:spPr>
            <a:xfrm>
              <a:off x="2835360" y="17816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53" name="CustomShape 142"/>
          <p:cNvSpPr/>
          <p:nvPr/>
        </p:nvSpPr>
        <p:spPr>
          <a:xfrm>
            <a:off x="2827800" y="152712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CustomShape 143"/>
          <p:cNvSpPr/>
          <p:nvPr/>
        </p:nvSpPr>
        <p:spPr>
          <a:xfrm>
            <a:off x="1894320" y="593640"/>
            <a:ext cx="208440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a) Hydraulics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without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storage compartments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5" name="CustomShape 144"/>
          <p:cNvSpPr/>
          <p:nvPr/>
        </p:nvSpPr>
        <p:spPr>
          <a:xfrm>
            <a:off x="4649400" y="590400"/>
            <a:ext cx="2084400" cy="45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b) Hydraulics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with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storage compartments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6" name="CustomShape 145"/>
          <p:cNvSpPr/>
          <p:nvPr/>
        </p:nvSpPr>
        <p:spPr>
          <a:xfrm>
            <a:off x="2659680" y="1019520"/>
            <a:ext cx="604440" cy="26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1551240" y="929520"/>
            <a:ext cx="3506040" cy="465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8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2360" cy="4091040"/>
          </a:xfrm>
          <a:prstGeom prst="rect">
            <a:avLst/>
          </a:prstGeom>
          <a:ln>
            <a:noFill/>
          </a:ln>
        </p:spPr>
      </p:pic>
      <p:sp>
        <p:nvSpPr>
          <p:cNvPr id="459" name="CustomShape 2"/>
          <p:cNvSpPr/>
          <p:nvPr/>
        </p:nvSpPr>
        <p:spPr>
          <a:xfrm>
            <a:off x="3298680" y="934920"/>
            <a:ext cx="3625560" cy="465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4096440" y="1176480"/>
            <a:ext cx="14760" cy="269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4066200" y="190944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403236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5631840" y="36651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CustomShape 7"/>
          <p:cNvSpPr/>
          <p:nvPr/>
        </p:nvSpPr>
        <p:spPr>
          <a:xfrm flipH="1">
            <a:off x="4192920" y="3767760"/>
            <a:ext cx="1434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CustomShape 8"/>
          <p:cNvSpPr/>
          <p:nvPr/>
        </p:nvSpPr>
        <p:spPr>
          <a:xfrm>
            <a:off x="4839120" y="367524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CustomShape 9"/>
          <p:cNvSpPr/>
          <p:nvPr/>
        </p:nvSpPr>
        <p:spPr>
          <a:xfrm>
            <a:off x="5652000" y="413856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10"/>
          <p:cNvSpPr/>
          <p:nvPr/>
        </p:nvSpPr>
        <p:spPr>
          <a:xfrm flipH="1">
            <a:off x="4503600" y="4240800"/>
            <a:ext cx="1143000" cy="11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4859280" y="4148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CustomShape 12"/>
          <p:cNvSpPr/>
          <p:nvPr/>
        </p:nvSpPr>
        <p:spPr>
          <a:xfrm>
            <a:off x="5652000" y="475128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CustomShape 13"/>
          <p:cNvSpPr/>
          <p:nvPr/>
        </p:nvSpPr>
        <p:spPr>
          <a:xfrm flipH="1">
            <a:off x="4502520" y="4853520"/>
            <a:ext cx="114480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CustomShape 14"/>
          <p:cNvSpPr/>
          <p:nvPr/>
        </p:nvSpPr>
        <p:spPr>
          <a:xfrm>
            <a:off x="4859280" y="4761000"/>
            <a:ext cx="160200" cy="20232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CustomShape 15"/>
          <p:cNvSpPr/>
          <p:nvPr/>
        </p:nvSpPr>
        <p:spPr>
          <a:xfrm>
            <a:off x="5948280" y="35852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3" name="CustomShape 16"/>
          <p:cNvSpPr/>
          <p:nvPr/>
        </p:nvSpPr>
        <p:spPr>
          <a:xfrm>
            <a:off x="5961600" y="410904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</a:t>
            </a:r>
            <a:r>
              <a:rPr b="0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4" name="CustomShape 17"/>
          <p:cNvSpPr/>
          <p:nvPr/>
        </p:nvSpPr>
        <p:spPr>
          <a:xfrm>
            <a:off x="5986080" y="4773960"/>
            <a:ext cx="97596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Soil layer 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5" name="CustomShape 18"/>
          <p:cNvSpPr/>
          <p:nvPr/>
        </p:nvSpPr>
        <p:spPr>
          <a:xfrm>
            <a:off x="4091400" y="5212800"/>
            <a:ext cx="5731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6" name="CustomShape 19"/>
          <p:cNvSpPr/>
          <p:nvPr/>
        </p:nvSpPr>
        <p:spPr>
          <a:xfrm>
            <a:off x="4710240" y="5228640"/>
            <a:ext cx="14749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Rhizosphere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77" name="CustomShape 20"/>
          <p:cNvSpPr/>
          <p:nvPr/>
        </p:nvSpPr>
        <p:spPr>
          <a:xfrm>
            <a:off x="4685040" y="38419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8" name="CustomShape 21"/>
          <p:cNvSpPr/>
          <p:nvPr/>
        </p:nvSpPr>
        <p:spPr>
          <a:xfrm>
            <a:off x="4685040" y="433044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CustomShape 22"/>
          <p:cNvSpPr/>
          <p:nvPr/>
        </p:nvSpPr>
        <p:spPr>
          <a:xfrm>
            <a:off x="4736160" y="4932720"/>
            <a:ext cx="6710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0" name="CustomShape 23"/>
          <p:cNvSpPr/>
          <p:nvPr/>
        </p:nvSpPr>
        <p:spPr>
          <a:xfrm flipH="1" flipV="1">
            <a:off x="4168440" y="3837960"/>
            <a:ext cx="232920" cy="41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4"/>
          <p:cNvSpPr/>
          <p:nvPr/>
        </p:nvSpPr>
        <p:spPr>
          <a:xfrm>
            <a:off x="3393720" y="3571920"/>
            <a:ext cx="66024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2" name="CustomShape 25"/>
          <p:cNvSpPr/>
          <p:nvPr/>
        </p:nvSpPr>
        <p:spPr>
          <a:xfrm>
            <a:off x="5625360" y="381816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3" name="CustomShape 26"/>
          <p:cNvSpPr/>
          <p:nvPr/>
        </p:nvSpPr>
        <p:spPr>
          <a:xfrm>
            <a:off x="5633280" y="4340520"/>
            <a:ext cx="51732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4" name="CustomShape 27"/>
          <p:cNvSpPr/>
          <p:nvPr/>
        </p:nvSpPr>
        <p:spPr>
          <a:xfrm>
            <a:off x="5642280" y="4937400"/>
            <a:ext cx="51696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5" name="CustomShape 28"/>
          <p:cNvSpPr/>
          <p:nvPr/>
        </p:nvSpPr>
        <p:spPr>
          <a:xfrm>
            <a:off x="3633840" y="216792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6" name="CustomShape 29"/>
          <p:cNvSpPr/>
          <p:nvPr/>
        </p:nvSpPr>
        <p:spPr>
          <a:xfrm>
            <a:off x="3552480" y="291528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7" name="CustomShape 30"/>
          <p:cNvSpPr/>
          <p:nvPr/>
        </p:nvSpPr>
        <p:spPr>
          <a:xfrm>
            <a:off x="3552480" y="2395080"/>
            <a:ext cx="52020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8" name="CustomShape 31"/>
          <p:cNvSpPr/>
          <p:nvPr/>
        </p:nvSpPr>
        <p:spPr>
          <a:xfrm flipH="1" rot="16200000">
            <a:off x="3763440" y="4219920"/>
            <a:ext cx="990360" cy="29052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32"/>
          <p:cNvSpPr/>
          <p:nvPr/>
        </p:nvSpPr>
        <p:spPr>
          <a:xfrm>
            <a:off x="4316040" y="447768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90" name="CustomShape 33"/>
          <p:cNvSpPr/>
          <p:nvPr/>
        </p:nvSpPr>
        <p:spPr>
          <a:xfrm>
            <a:off x="5622840" y="449964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grpSp>
        <p:nvGrpSpPr>
          <p:cNvPr id="491" name="Group 34"/>
          <p:cNvGrpSpPr/>
          <p:nvPr/>
        </p:nvGrpSpPr>
        <p:grpSpPr>
          <a:xfrm>
            <a:off x="4072320" y="2035080"/>
            <a:ext cx="83160" cy="191520"/>
            <a:chOff x="4072320" y="2035080"/>
            <a:chExt cx="83160" cy="191520"/>
          </a:xfrm>
        </p:grpSpPr>
        <p:sp>
          <p:nvSpPr>
            <p:cNvPr id="492" name="CustomShape 35"/>
            <p:cNvSpPr/>
            <p:nvPr/>
          </p:nvSpPr>
          <p:spPr>
            <a:xfrm>
              <a:off x="4072320" y="20404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3" name="CustomShape 36"/>
            <p:cNvSpPr/>
            <p:nvPr/>
          </p:nvSpPr>
          <p:spPr>
            <a:xfrm>
              <a:off x="4081680" y="20350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4" name="CustomShape 37"/>
          <p:cNvSpPr/>
          <p:nvPr/>
        </p:nvSpPr>
        <p:spPr>
          <a:xfrm>
            <a:off x="4066200" y="250488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5" name="Group 38"/>
          <p:cNvGrpSpPr/>
          <p:nvPr/>
        </p:nvGrpSpPr>
        <p:grpSpPr>
          <a:xfrm>
            <a:off x="4072320" y="2630880"/>
            <a:ext cx="83160" cy="191520"/>
            <a:chOff x="4072320" y="2630880"/>
            <a:chExt cx="83160" cy="191520"/>
          </a:xfrm>
        </p:grpSpPr>
        <p:sp>
          <p:nvSpPr>
            <p:cNvPr id="496" name="CustomShape 39"/>
            <p:cNvSpPr/>
            <p:nvPr/>
          </p:nvSpPr>
          <p:spPr>
            <a:xfrm>
              <a:off x="4072320" y="26359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7" name="CustomShape 40"/>
            <p:cNvSpPr/>
            <p:nvPr/>
          </p:nvSpPr>
          <p:spPr>
            <a:xfrm>
              <a:off x="4081680" y="26308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98" name="CustomShape 41"/>
          <p:cNvSpPr/>
          <p:nvPr/>
        </p:nvSpPr>
        <p:spPr>
          <a:xfrm>
            <a:off x="4066200" y="299736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9" name="Group 42"/>
          <p:cNvGrpSpPr/>
          <p:nvPr/>
        </p:nvGrpSpPr>
        <p:grpSpPr>
          <a:xfrm>
            <a:off x="4072320" y="3123360"/>
            <a:ext cx="83160" cy="191520"/>
            <a:chOff x="4072320" y="3123360"/>
            <a:chExt cx="83160" cy="191520"/>
          </a:xfrm>
        </p:grpSpPr>
        <p:sp>
          <p:nvSpPr>
            <p:cNvPr id="500" name="CustomShape 43"/>
            <p:cNvSpPr/>
            <p:nvPr/>
          </p:nvSpPr>
          <p:spPr>
            <a:xfrm>
              <a:off x="4072320" y="31287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1" name="CustomShape 44"/>
            <p:cNvSpPr/>
            <p:nvPr/>
          </p:nvSpPr>
          <p:spPr>
            <a:xfrm>
              <a:off x="4081680" y="31233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2" name="Group 45"/>
          <p:cNvGrpSpPr/>
          <p:nvPr/>
        </p:nvGrpSpPr>
        <p:grpSpPr>
          <a:xfrm>
            <a:off x="4398840" y="3724560"/>
            <a:ext cx="191520" cy="83160"/>
            <a:chOff x="4398840" y="3724560"/>
            <a:chExt cx="191520" cy="83160"/>
          </a:xfrm>
        </p:grpSpPr>
        <p:sp>
          <p:nvSpPr>
            <p:cNvPr id="503" name="CustomShape 46"/>
            <p:cNvSpPr/>
            <p:nvPr/>
          </p:nvSpPr>
          <p:spPr>
            <a:xfrm rot="5400000">
              <a:off x="4450320" y="367308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4" name="CustomShape 47"/>
            <p:cNvSpPr/>
            <p:nvPr/>
          </p:nvSpPr>
          <p:spPr>
            <a:xfrm rot="5400000">
              <a:off x="4458240" y="36745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5" name="Group 48"/>
          <p:cNvGrpSpPr/>
          <p:nvPr/>
        </p:nvGrpSpPr>
        <p:grpSpPr>
          <a:xfrm>
            <a:off x="5258520" y="3726720"/>
            <a:ext cx="191520" cy="83160"/>
            <a:chOff x="5258520" y="3726720"/>
            <a:chExt cx="191520" cy="83160"/>
          </a:xfrm>
        </p:grpSpPr>
        <p:sp>
          <p:nvSpPr>
            <p:cNvPr id="506" name="CustomShape 49"/>
            <p:cNvSpPr/>
            <p:nvPr/>
          </p:nvSpPr>
          <p:spPr>
            <a:xfrm rot="5400000">
              <a:off x="5310000" y="3675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7" name="CustomShape 50"/>
            <p:cNvSpPr/>
            <p:nvPr/>
          </p:nvSpPr>
          <p:spPr>
            <a:xfrm rot="5400000">
              <a:off x="5317920" y="36763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8" name="Group 51"/>
          <p:cNvGrpSpPr/>
          <p:nvPr/>
        </p:nvGrpSpPr>
        <p:grpSpPr>
          <a:xfrm>
            <a:off x="5262120" y="4199040"/>
            <a:ext cx="191520" cy="83160"/>
            <a:chOff x="5262120" y="4199040"/>
            <a:chExt cx="191520" cy="83160"/>
          </a:xfrm>
        </p:grpSpPr>
        <p:sp>
          <p:nvSpPr>
            <p:cNvPr id="509" name="CustomShape 52"/>
            <p:cNvSpPr/>
            <p:nvPr/>
          </p:nvSpPr>
          <p:spPr>
            <a:xfrm rot="5400000">
              <a:off x="5313960" y="4147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0" name="CustomShape 53"/>
            <p:cNvSpPr/>
            <p:nvPr/>
          </p:nvSpPr>
          <p:spPr>
            <a:xfrm rot="5400000">
              <a:off x="5321520" y="414864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1" name="Group 54"/>
          <p:cNvGrpSpPr/>
          <p:nvPr/>
        </p:nvGrpSpPr>
        <p:grpSpPr>
          <a:xfrm>
            <a:off x="4408560" y="4212720"/>
            <a:ext cx="191520" cy="83160"/>
            <a:chOff x="4408560" y="4212720"/>
            <a:chExt cx="191520" cy="83160"/>
          </a:xfrm>
        </p:grpSpPr>
        <p:sp>
          <p:nvSpPr>
            <p:cNvPr id="512" name="CustomShape 55"/>
            <p:cNvSpPr/>
            <p:nvPr/>
          </p:nvSpPr>
          <p:spPr>
            <a:xfrm rot="5400000">
              <a:off x="4460760" y="416124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56"/>
            <p:cNvSpPr/>
            <p:nvPr/>
          </p:nvSpPr>
          <p:spPr>
            <a:xfrm rot="5400000">
              <a:off x="4467960" y="416196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4" name="Group 57"/>
          <p:cNvGrpSpPr/>
          <p:nvPr/>
        </p:nvGrpSpPr>
        <p:grpSpPr>
          <a:xfrm>
            <a:off x="4060080" y="1545120"/>
            <a:ext cx="83160" cy="191520"/>
            <a:chOff x="4060080" y="1545120"/>
            <a:chExt cx="83160" cy="191520"/>
          </a:xfrm>
        </p:grpSpPr>
        <p:sp>
          <p:nvSpPr>
            <p:cNvPr id="515" name="CustomShape 58"/>
            <p:cNvSpPr/>
            <p:nvPr/>
          </p:nvSpPr>
          <p:spPr>
            <a:xfrm>
              <a:off x="4060080" y="155052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6" name="CustomShape 59"/>
            <p:cNvSpPr/>
            <p:nvPr/>
          </p:nvSpPr>
          <p:spPr>
            <a:xfrm>
              <a:off x="4069440" y="154512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17" name="Group 60"/>
          <p:cNvGrpSpPr/>
          <p:nvPr/>
        </p:nvGrpSpPr>
        <p:grpSpPr>
          <a:xfrm>
            <a:off x="4408560" y="4820040"/>
            <a:ext cx="191520" cy="83160"/>
            <a:chOff x="4408560" y="4820040"/>
            <a:chExt cx="191520" cy="83160"/>
          </a:xfrm>
        </p:grpSpPr>
        <p:sp>
          <p:nvSpPr>
            <p:cNvPr id="518" name="CustomShape 61"/>
            <p:cNvSpPr/>
            <p:nvPr/>
          </p:nvSpPr>
          <p:spPr>
            <a:xfrm rot="5400000">
              <a:off x="4460760" y="476856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9" name="CustomShape 62"/>
            <p:cNvSpPr/>
            <p:nvPr/>
          </p:nvSpPr>
          <p:spPr>
            <a:xfrm rot="5400000">
              <a:off x="4467960" y="47692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20" name="Group 63"/>
          <p:cNvGrpSpPr/>
          <p:nvPr/>
        </p:nvGrpSpPr>
        <p:grpSpPr>
          <a:xfrm>
            <a:off x="5258520" y="4810680"/>
            <a:ext cx="191520" cy="83160"/>
            <a:chOff x="5258520" y="4810680"/>
            <a:chExt cx="191520" cy="83160"/>
          </a:xfrm>
        </p:grpSpPr>
        <p:sp>
          <p:nvSpPr>
            <p:cNvPr id="521" name="CustomShape 64"/>
            <p:cNvSpPr/>
            <p:nvPr/>
          </p:nvSpPr>
          <p:spPr>
            <a:xfrm rot="5400000">
              <a:off x="5310000" y="4759200"/>
              <a:ext cx="83160" cy="18612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2" name="CustomShape 65"/>
            <p:cNvSpPr/>
            <p:nvPr/>
          </p:nvSpPr>
          <p:spPr>
            <a:xfrm rot="5400000">
              <a:off x="5317920" y="4760280"/>
              <a:ext cx="72360" cy="19152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23" name="CustomShape 66"/>
          <p:cNvSpPr/>
          <p:nvPr/>
        </p:nvSpPr>
        <p:spPr>
          <a:xfrm>
            <a:off x="3569400" y="1328760"/>
            <a:ext cx="41364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4" name="CustomShape 67"/>
          <p:cNvSpPr/>
          <p:nvPr/>
        </p:nvSpPr>
        <p:spPr>
          <a:xfrm>
            <a:off x="3547440" y="1848600"/>
            <a:ext cx="532440" cy="27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25" name="CustomShape 68"/>
          <p:cNvSpPr/>
          <p:nvPr/>
        </p:nvSpPr>
        <p:spPr>
          <a:xfrm rot="16200000">
            <a:off x="3196800" y="238968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6" name="CustomShape 69"/>
          <p:cNvSpPr/>
          <p:nvPr/>
        </p:nvSpPr>
        <p:spPr>
          <a:xfrm rot="16200000">
            <a:off x="3080160" y="141156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7" name="CustomShape 70"/>
          <p:cNvSpPr/>
          <p:nvPr/>
        </p:nvSpPr>
        <p:spPr>
          <a:xfrm>
            <a:off x="4428000" y="1478520"/>
            <a:ext cx="52776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28" name="CustomShape 71"/>
          <p:cNvSpPr/>
          <p:nvPr/>
        </p:nvSpPr>
        <p:spPr>
          <a:xfrm>
            <a:off x="4111560" y="1368000"/>
            <a:ext cx="578880" cy="107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CustomShape 72"/>
          <p:cNvSpPr/>
          <p:nvPr/>
        </p:nvSpPr>
        <p:spPr>
          <a:xfrm>
            <a:off x="3983400" y="920160"/>
            <a:ext cx="271800" cy="2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CustomShape 73"/>
          <p:cNvSpPr/>
          <p:nvPr/>
        </p:nvSpPr>
        <p:spPr>
          <a:xfrm>
            <a:off x="4058280" y="1400400"/>
            <a:ext cx="90000" cy="100800"/>
          </a:xfrm>
          <a:prstGeom prst="ellipse">
            <a:avLst/>
          </a:prstGeom>
          <a:solidFill>
            <a:schemeClr val="bg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CustomShape 74"/>
          <p:cNvSpPr/>
          <p:nvPr/>
        </p:nvSpPr>
        <p:spPr>
          <a:xfrm>
            <a:off x="4425480" y="1981080"/>
            <a:ext cx="55836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N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2" name="CustomShape 75"/>
          <p:cNvSpPr/>
          <p:nvPr/>
        </p:nvSpPr>
        <p:spPr>
          <a:xfrm>
            <a:off x="4124520" y="1870920"/>
            <a:ext cx="578880" cy="107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CustomShape 76"/>
          <p:cNvSpPr/>
          <p:nvPr/>
        </p:nvSpPr>
        <p:spPr>
          <a:xfrm>
            <a:off x="4429800" y="2582640"/>
            <a:ext cx="54612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 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4" name="CustomShape 77"/>
          <p:cNvSpPr/>
          <p:nvPr/>
        </p:nvSpPr>
        <p:spPr>
          <a:xfrm>
            <a:off x="4122720" y="2472120"/>
            <a:ext cx="578880" cy="107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CustomShape 78"/>
          <p:cNvSpPr/>
          <p:nvPr/>
        </p:nvSpPr>
        <p:spPr>
          <a:xfrm>
            <a:off x="4422600" y="3077280"/>
            <a:ext cx="55980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 /</a:t>
            </a: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36" name="CustomShape 79"/>
          <p:cNvSpPr/>
          <p:nvPr/>
        </p:nvSpPr>
        <p:spPr>
          <a:xfrm>
            <a:off x="4122720" y="2966760"/>
            <a:ext cx="578880" cy="10764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551240" y="929520"/>
            <a:ext cx="3506040" cy="465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8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2360" cy="4091040"/>
          </a:xfrm>
          <a:prstGeom prst="rect">
            <a:avLst/>
          </a:prstGeom>
          <a:ln>
            <a:noFill/>
          </a:ln>
        </p:spPr>
      </p:pic>
      <p:sp>
        <p:nvSpPr>
          <p:cNvPr id="539" name="CustomShape 2"/>
          <p:cNvSpPr/>
          <p:nvPr/>
        </p:nvSpPr>
        <p:spPr>
          <a:xfrm>
            <a:off x="3298680" y="934920"/>
            <a:ext cx="3625560" cy="465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CustomShape 3"/>
          <p:cNvSpPr/>
          <p:nvPr/>
        </p:nvSpPr>
        <p:spPr>
          <a:xfrm>
            <a:off x="4906080" y="3101040"/>
            <a:ext cx="48528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3909240" y="920160"/>
            <a:ext cx="404280" cy="29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en-U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min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4866840" y="1535040"/>
            <a:ext cx="56304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3874320" y="3101040"/>
            <a:ext cx="48204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4" name="CustomShape 7"/>
          <p:cNvSpPr/>
          <p:nvPr/>
        </p:nvSpPr>
        <p:spPr>
          <a:xfrm>
            <a:off x="4374720" y="3227760"/>
            <a:ext cx="50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CustomShape 8"/>
          <p:cNvSpPr/>
          <p:nvPr/>
        </p:nvSpPr>
        <p:spPr>
          <a:xfrm>
            <a:off x="4906080" y="2635560"/>
            <a:ext cx="48528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6" name="CustomShape 9"/>
          <p:cNvSpPr/>
          <p:nvPr/>
        </p:nvSpPr>
        <p:spPr>
          <a:xfrm>
            <a:off x="3874320" y="2635560"/>
            <a:ext cx="48204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47" name="CustomShape 10"/>
          <p:cNvSpPr/>
          <p:nvPr/>
        </p:nvSpPr>
        <p:spPr>
          <a:xfrm>
            <a:off x="4374720" y="2762280"/>
            <a:ext cx="50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CustomShape 11"/>
          <p:cNvSpPr/>
          <p:nvPr/>
        </p:nvSpPr>
        <p:spPr>
          <a:xfrm>
            <a:off x="4116600" y="2889360"/>
            <a:ext cx="360" cy="20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CustomShape 12"/>
          <p:cNvSpPr/>
          <p:nvPr/>
        </p:nvSpPr>
        <p:spPr>
          <a:xfrm rot="16200000">
            <a:off x="3196800" y="2389680"/>
            <a:ext cx="48240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Stem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0" name="CustomShape 13"/>
          <p:cNvSpPr/>
          <p:nvPr/>
        </p:nvSpPr>
        <p:spPr>
          <a:xfrm rot="16200000">
            <a:off x="3080160" y="141156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1" name="CustomShape 14"/>
          <p:cNvSpPr/>
          <p:nvPr/>
        </p:nvSpPr>
        <p:spPr>
          <a:xfrm>
            <a:off x="4112640" y="1197360"/>
            <a:ext cx="1440" cy="33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15"/>
          <p:cNvSpPr/>
          <p:nvPr/>
        </p:nvSpPr>
        <p:spPr>
          <a:xfrm>
            <a:off x="3835440" y="1535760"/>
            <a:ext cx="55980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3" name="CustomShape 16"/>
          <p:cNvSpPr/>
          <p:nvPr/>
        </p:nvSpPr>
        <p:spPr>
          <a:xfrm flipV="1">
            <a:off x="4420440" y="1656720"/>
            <a:ext cx="420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17"/>
          <p:cNvSpPr/>
          <p:nvPr/>
        </p:nvSpPr>
        <p:spPr>
          <a:xfrm>
            <a:off x="4899960" y="2013840"/>
            <a:ext cx="49752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5" name="CustomShape 18"/>
          <p:cNvSpPr/>
          <p:nvPr/>
        </p:nvSpPr>
        <p:spPr>
          <a:xfrm>
            <a:off x="3868200" y="2013840"/>
            <a:ext cx="494280" cy="2689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en-U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N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6" name="CustomShape 19"/>
          <p:cNvSpPr/>
          <p:nvPr/>
        </p:nvSpPr>
        <p:spPr>
          <a:xfrm>
            <a:off x="4381920" y="2140920"/>
            <a:ext cx="498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20"/>
          <p:cNvSpPr/>
          <p:nvPr/>
        </p:nvSpPr>
        <p:spPr>
          <a:xfrm>
            <a:off x="4116600" y="2267640"/>
            <a:ext cx="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21"/>
          <p:cNvSpPr/>
          <p:nvPr/>
        </p:nvSpPr>
        <p:spPr>
          <a:xfrm>
            <a:off x="4532400" y="2293200"/>
            <a:ext cx="24732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559" name="CustomShape 22"/>
          <p:cNvSpPr/>
          <p:nvPr/>
        </p:nvSpPr>
        <p:spPr>
          <a:xfrm flipH="1">
            <a:off x="4111560" y="1789560"/>
            <a:ext cx="360" cy="2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213480" y="583920"/>
            <a:ext cx="8712720" cy="539028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1" name="" descr=""/>
          <p:cNvPicPr/>
          <p:nvPr/>
        </p:nvPicPr>
        <p:blipFill>
          <a:blip r:embed="rId1"/>
          <a:stretch/>
        </p:blipFill>
        <p:spPr>
          <a:xfrm>
            <a:off x="72000" y="1008000"/>
            <a:ext cx="3264840" cy="4814280"/>
          </a:xfrm>
          <a:prstGeom prst="rect">
            <a:avLst/>
          </a:prstGeom>
          <a:ln>
            <a:noFill/>
          </a:ln>
        </p:spPr>
      </p:pic>
      <p:sp>
        <p:nvSpPr>
          <p:cNvPr id="562" name="CustomShape 2"/>
          <p:cNvSpPr/>
          <p:nvPr/>
        </p:nvSpPr>
        <p:spPr>
          <a:xfrm>
            <a:off x="1958760" y="1008000"/>
            <a:ext cx="7117200" cy="49582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3"/>
          <p:cNvSpPr/>
          <p:nvPr/>
        </p:nvSpPr>
        <p:spPr>
          <a:xfrm>
            <a:off x="3204000" y="548640"/>
            <a:ext cx="1082520" cy="3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latin typeface="Times New Roman"/>
              </a:rPr>
              <a:t>Hydraulics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4" name="CustomShape 4"/>
          <p:cNvSpPr/>
          <p:nvPr/>
        </p:nvSpPr>
        <p:spPr>
          <a:xfrm>
            <a:off x="6949440" y="548640"/>
            <a:ext cx="806760" cy="3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500" spc="-1" strike="noStrike">
                <a:latin typeface="Times New Roman"/>
              </a:rPr>
              <a:t>Carbon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65" name="CustomShape 5"/>
          <p:cNvSpPr/>
          <p:nvPr/>
        </p:nvSpPr>
        <p:spPr>
          <a:xfrm>
            <a:off x="3291840" y="1197000"/>
            <a:ext cx="86004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Transpiration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6" name="CustomShape 6"/>
          <p:cNvSpPr/>
          <p:nvPr/>
        </p:nvSpPr>
        <p:spPr>
          <a:xfrm>
            <a:off x="6828120" y="1188720"/>
            <a:ext cx="102456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Photosynthesis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7" name="CustomShape 7"/>
          <p:cNvSpPr/>
          <p:nvPr/>
        </p:nvSpPr>
        <p:spPr>
          <a:xfrm>
            <a:off x="6829200" y="2823480"/>
            <a:ext cx="1053720" cy="3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Leaf growth and senescence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8" name="CustomShape 8"/>
          <p:cNvSpPr/>
          <p:nvPr/>
        </p:nvSpPr>
        <p:spPr>
          <a:xfrm>
            <a:off x="4023360" y="1878120"/>
            <a:ext cx="83916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Leaf water potential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69" name="CustomShape 9"/>
          <p:cNvSpPr/>
          <p:nvPr/>
        </p:nvSpPr>
        <p:spPr>
          <a:xfrm>
            <a:off x="5201280" y="1008000"/>
            <a:ext cx="10054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Stomatal conductance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70" name="CustomShape 10"/>
          <p:cNvSpPr/>
          <p:nvPr/>
        </p:nvSpPr>
        <p:spPr>
          <a:xfrm>
            <a:off x="7340400" y="1474200"/>
            <a:ext cx="4320" cy="36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11"/>
          <p:cNvSpPr/>
          <p:nvPr/>
        </p:nvSpPr>
        <p:spPr>
          <a:xfrm flipV="1">
            <a:off x="4152240" y="1330200"/>
            <a:ext cx="267588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12"/>
          <p:cNvSpPr/>
          <p:nvPr/>
        </p:nvSpPr>
        <p:spPr>
          <a:xfrm>
            <a:off x="6809040" y="1837080"/>
            <a:ext cx="107100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Leaf metabolic carbon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3" name="CustomShape 13"/>
          <p:cNvSpPr/>
          <p:nvPr/>
        </p:nvSpPr>
        <p:spPr>
          <a:xfrm>
            <a:off x="5320080" y="3260520"/>
            <a:ext cx="100548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Leaf area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74" name="CustomShape 14"/>
          <p:cNvSpPr/>
          <p:nvPr/>
        </p:nvSpPr>
        <p:spPr>
          <a:xfrm>
            <a:off x="3383280" y="4286520"/>
            <a:ext cx="84204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Stem conductance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5" name="Line 15"/>
          <p:cNvSpPr/>
          <p:nvPr/>
        </p:nvSpPr>
        <p:spPr>
          <a:xfrm flipV="1">
            <a:off x="3638160" y="1463040"/>
            <a:ext cx="0" cy="282348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Line 1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7"/>
          <p:cNvSpPr/>
          <p:nvPr/>
        </p:nvSpPr>
        <p:spPr>
          <a:xfrm>
            <a:off x="6777720" y="4652280"/>
            <a:ext cx="106632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Sapwood growth and senescence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78" name="CustomShape 18"/>
          <p:cNvSpPr/>
          <p:nvPr/>
        </p:nvSpPr>
        <p:spPr>
          <a:xfrm>
            <a:off x="7344720" y="2286000"/>
            <a:ext cx="11520" cy="53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20"/>
          <p:cNvSpPr/>
          <p:nvPr/>
        </p:nvSpPr>
        <p:spPr>
          <a:xfrm>
            <a:off x="4937760" y="4537800"/>
            <a:ext cx="100548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Sapwood area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81" name="Line 2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2"/>
          <p:cNvSpPr/>
          <p:nvPr/>
        </p:nvSpPr>
        <p:spPr>
          <a:xfrm>
            <a:off x="6685920" y="3840480"/>
            <a:ext cx="123300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Sapwood metabolic carbon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3" name="CustomShape 23"/>
          <p:cNvSpPr/>
          <p:nvPr/>
        </p:nvSpPr>
        <p:spPr>
          <a:xfrm>
            <a:off x="7302600" y="4210920"/>
            <a:ext cx="8280" cy="441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24"/>
          <p:cNvSpPr/>
          <p:nvPr/>
        </p:nvSpPr>
        <p:spPr>
          <a:xfrm>
            <a:off x="4114800" y="3840480"/>
            <a:ext cx="822600" cy="4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Stem water potential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85" name="Line 2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6"/>
          <p:cNvSpPr/>
          <p:nvPr/>
        </p:nvSpPr>
        <p:spPr>
          <a:xfrm>
            <a:off x="5303520" y="2743200"/>
            <a:ext cx="100548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Leaf turgor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87" name="CustomShape 27"/>
          <p:cNvSpPr/>
          <p:nvPr/>
        </p:nvSpPr>
        <p:spPr>
          <a:xfrm>
            <a:off x="5303520" y="1722600"/>
            <a:ext cx="10054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Leaf osmotic potential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88" name="Line 28"/>
          <p:cNvSpPr/>
          <p:nvPr/>
        </p:nvSpPr>
        <p:spPr>
          <a:xfrm flipH="1" flipV="1">
            <a:off x="3840480" y="1482480"/>
            <a:ext cx="365760" cy="395640"/>
          </a:xfrm>
          <a:prstGeom prst="line">
            <a:avLst/>
          </a:prstGeom>
          <a:ln>
            <a:solidFill>
              <a:srgbClr val="00000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Line 29"/>
          <p:cNvSpPr/>
          <p:nvPr/>
        </p:nvSpPr>
        <p:spPr>
          <a:xfrm>
            <a:off x="4937760" y="4206240"/>
            <a:ext cx="1803960" cy="54864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CustomShape 30"/>
          <p:cNvSpPr/>
          <p:nvPr/>
        </p:nvSpPr>
        <p:spPr>
          <a:xfrm flipV="1">
            <a:off x="4937760" y="4024440"/>
            <a:ext cx="1748160" cy="5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31"/>
          <p:cNvSpPr/>
          <p:nvPr/>
        </p:nvSpPr>
        <p:spPr>
          <a:xfrm>
            <a:off x="5159520" y="3757680"/>
            <a:ext cx="10054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Sapwood osmotic potential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92" name="CustomShape 32"/>
          <p:cNvSpPr/>
          <p:nvPr/>
        </p:nvSpPr>
        <p:spPr>
          <a:xfrm>
            <a:off x="6735240" y="5277240"/>
            <a:ext cx="1219680" cy="3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Fine root growth and senescence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3" name="Line 33"/>
          <p:cNvSpPr/>
          <p:nvPr/>
        </p:nvSpPr>
        <p:spPr>
          <a:xfrm>
            <a:off x="7498080" y="4241880"/>
            <a:ext cx="0" cy="106164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Line 34"/>
          <p:cNvSpPr/>
          <p:nvPr/>
        </p:nvSpPr>
        <p:spPr>
          <a:xfrm flipH="1" flipV="1">
            <a:off x="3749040" y="1482480"/>
            <a:ext cx="457200" cy="2358000"/>
          </a:xfrm>
          <a:prstGeom prst="line">
            <a:avLst/>
          </a:prstGeom>
          <a:ln>
            <a:solidFill>
              <a:srgbClr val="00000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CustomShape 35"/>
          <p:cNvSpPr/>
          <p:nvPr/>
        </p:nvSpPr>
        <p:spPr>
          <a:xfrm flipV="1">
            <a:off x="4862880" y="2060280"/>
            <a:ext cx="194616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36"/>
          <p:cNvSpPr/>
          <p:nvPr/>
        </p:nvSpPr>
        <p:spPr>
          <a:xfrm>
            <a:off x="4712760" y="584640"/>
            <a:ext cx="174564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i="1" lang="en-US" sz="1200" spc="-1" strike="noStrike">
                <a:latin typeface="Times New Roman"/>
              </a:rPr>
              <a:t>Communication variable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7" name="CustomShape 37"/>
          <p:cNvSpPr/>
          <p:nvPr/>
        </p:nvSpPr>
        <p:spPr>
          <a:xfrm>
            <a:off x="8046720" y="2909520"/>
            <a:ext cx="731160" cy="44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Floem transport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8" name="CustomShape 38"/>
          <p:cNvSpPr/>
          <p:nvPr/>
        </p:nvSpPr>
        <p:spPr>
          <a:xfrm>
            <a:off x="8046720" y="1491480"/>
            <a:ext cx="888120" cy="24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latin typeface="Times New Roman"/>
              </a:rPr>
              <a:t>Leaf storage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99" name="Line 39"/>
          <p:cNvSpPr/>
          <p:nvPr/>
        </p:nvSpPr>
        <p:spPr>
          <a:xfrm flipV="1">
            <a:off x="7680960" y="1645920"/>
            <a:ext cx="365760" cy="191160"/>
          </a:xfrm>
          <a:prstGeom prst="line">
            <a:avLst/>
          </a:prstGeom>
          <a:ln>
            <a:solidFill>
              <a:srgbClr val="00000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40"/>
          <p:cNvSpPr/>
          <p:nvPr/>
        </p:nvSpPr>
        <p:spPr>
          <a:xfrm>
            <a:off x="7955280" y="4389120"/>
            <a:ext cx="888120" cy="37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Sapwood storage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1" name="Line 41"/>
          <p:cNvSpPr/>
          <p:nvPr/>
        </p:nvSpPr>
        <p:spPr>
          <a:xfrm>
            <a:off x="7589520" y="4297680"/>
            <a:ext cx="365760" cy="274320"/>
          </a:xfrm>
          <a:prstGeom prst="line">
            <a:avLst/>
          </a:prstGeom>
          <a:ln>
            <a:solidFill>
              <a:srgbClr val="000000"/>
            </a:solidFill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42"/>
          <p:cNvSpPr/>
          <p:nvPr/>
        </p:nvSpPr>
        <p:spPr>
          <a:xfrm>
            <a:off x="5486400" y="4206240"/>
            <a:ext cx="100548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Cambium turgor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03" name="CustomShape 43"/>
          <p:cNvSpPr/>
          <p:nvPr/>
        </p:nvSpPr>
        <p:spPr>
          <a:xfrm>
            <a:off x="2468880" y="4114800"/>
            <a:ext cx="102204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latin typeface="Times New Roman"/>
              </a:rPr>
              <a:t>Fine root conductance and distribution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604" name="Line 44"/>
          <p:cNvSpPr/>
          <p:nvPr/>
        </p:nvSpPr>
        <p:spPr>
          <a:xfrm flipV="1">
            <a:off x="3017520" y="1445400"/>
            <a:ext cx="478080" cy="266940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5" name="CustomShape 45"/>
          <p:cNvSpPr/>
          <p:nvPr/>
        </p:nvSpPr>
        <p:spPr>
          <a:xfrm>
            <a:off x="4754880" y="5094720"/>
            <a:ext cx="127980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Fine root biomass and distribution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06" name="Line 46"/>
          <p:cNvSpPr/>
          <p:nvPr/>
        </p:nvSpPr>
        <p:spPr>
          <a:xfrm flipH="1">
            <a:off x="3200400" y="3530160"/>
            <a:ext cx="604080" cy="58464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7" name="Line 47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" descr=""/>
          <p:cNvPicPr/>
          <p:nvPr/>
        </p:nvPicPr>
        <p:blipFill>
          <a:blip r:embed="rId1"/>
          <a:stretch/>
        </p:blipFill>
        <p:spPr>
          <a:xfrm>
            <a:off x="1260000" y="1764000"/>
            <a:ext cx="2665080" cy="3929760"/>
          </a:xfrm>
          <a:prstGeom prst="rect">
            <a:avLst/>
          </a:prstGeom>
          <a:ln>
            <a:noFill/>
          </a:ln>
        </p:spPr>
      </p:pic>
      <p:sp>
        <p:nvSpPr>
          <p:cNvPr id="609" name="CustomShape 1"/>
          <p:cNvSpPr/>
          <p:nvPr/>
        </p:nvSpPr>
        <p:spPr>
          <a:xfrm>
            <a:off x="2651760" y="1627920"/>
            <a:ext cx="4206240" cy="4013280"/>
          </a:xfrm>
          <a:prstGeom prst="rect">
            <a:avLst/>
          </a:prstGeom>
          <a:solidFill>
            <a:srgbClr val="f4f4f4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CustomShape 2"/>
          <p:cNvSpPr/>
          <p:nvPr/>
        </p:nvSpPr>
        <p:spPr>
          <a:xfrm rot="16200000">
            <a:off x="2726280" y="3402720"/>
            <a:ext cx="74808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Sapwoo</a:t>
            </a: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d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11" name="CustomShape 3"/>
          <p:cNvSpPr/>
          <p:nvPr/>
        </p:nvSpPr>
        <p:spPr>
          <a:xfrm rot="16200000">
            <a:off x="2733840" y="2196000"/>
            <a:ext cx="71424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Leaf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12" name="CustomShape 4"/>
          <p:cNvSpPr/>
          <p:nvPr/>
        </p:nvSpPr>
        <p:spPr>
          <a:xfrm rot="16200000">
            <a:off x="2690280" y="5038920"/>
            <a:ext cx="923400" cy="24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Fine </a:t>
            </a:r>
            <a:r>
              <a:rPr b="0" i="1" lang="en-US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roots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13" name="CustomShape 5"/>
          <p:cNvSpPr/>
          <p:nvPr/>
        </p:nvSpPr>
        <p:spPr>
          <a:xfrm>
            <a:off x="4572000" y="2091600"/>
            <a:ext cx="731520" cy="53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CustomShape 6"/>
          <p:cNvSpPr/>
          <p:nvPr/>
        </p:nvSpPr>
        <p:spPr>
          <a:xfrm>
            <a:off x="5783400" y="2091600"/>
            <a:ext cx="708840" cy="537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CustomShape 7"/>
          <p:cNvSpPr/>
          <p:nvPr/>
        </p:nvSpPr>
        <p:spPr>
          <a:xfrm>
            <a:off x="3383280" y="2091600"/>
            <a:ext cx="708840" cy="537120"/>
          </a:xfrm>
          <a:prstGeom prst="rect">
            <a:avLst/>
          </a:prstGeom>
          <a:solidFill>
            <a:srgbClr val="ffffa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CustomShape 8"/>
          <p:cNvSpPr/>
          <p:nvPr/>
        </p:nvSpPr>
        <p:spPr>
          <a:xfrm>
            <a:off x="3200400" y="1679400"/>
            <a:ext cx="9612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Storage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7" name="CustomShape 9"/>
          <p:cNvSpPr/>
          <p:nvPr/>
        </p:nvSpPr>
        <p:spPr>
          <a:xfrm>
            <a:off x="4424400" y="1679400"/>
            <a:ext cx="9612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Metabolic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CustomShape 10"/>
          <p:cNvSpPr/>
          <p:nvPr/>
        </p:nvSpPr>
        <p:spPr>
          <a:xfrm>
            <a:off x="5612400" y="1679400"/>
            <a:ext cx="96120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Structural</a:t>
            </a:r>
            <a:endParaRPr b="0" lang="en-US" sz="1200" spc="-1" strike="noStrike">
              <a:latin typeface="Arial"/>
            </a:endParaRPr>
          </a:p>
        </p:txBody>
      </p:sp>
      <p:cxnSp>
        <p:nvCxnSpPr>
          <p:cNvPr id="619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620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621" name="CustomShape 13"/>
          <p:cNvSpPr/>
          <p:nvPr/>
        </p:nvSpPr>
        <p:spPr>
          <a:xfrm>
            <a:off x="4572000" y="3243600"/>
            <a:ext cx="731520" cy="537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622" name="Line 1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623" name="CustomShape 15"/>
          <p:cNvSpPr/>
          <p:nvPr/>
        </p:nvSpPr>
        <p:spPr>
          <a:xfrm>
            <a:off x="5783400" y="3243600"/>
            <a:ext cx="708840" cy="537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CustomShape 16"/>
          <p:cNvSpPr/>
          <p:nvPr/>
        </p:nvSpPr>
        <p:spPr>
          <a:xfrm>
            <a:off x="3383280" y="3243600"/>
            <a:ext cx="708840" cy="537120"/>
          </a:xfrm>
          <a:prstGeom prst="rect">
            <a:avLst/>
          </a:prstGeom>
          <a:solidFill>
            <a:srgbClr val="ffffa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625" name="Line 17"/>
          <p:cNvCxnSpPr>
            <a:stCxn id="624" idx="0"/>
            <a:endCxn id="623" idx="0"/>
          </p:cNvCxnSpPr>
          <p:nvPr/>
        </p:nvCxnSpPr>
        <p:spPr>
          <a:xfrm>
            <a:off x="3737520" y="3243600"/>
            <a:ext cx="2400480" cy="360"/>
          </a:xfrm>
          <a:prstGeom prst="curvedConnector3">
            <a:avLst/>
          </a:prstGeom>
          <a:ln w="183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626" name="Line 1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3465a4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627" name="CustomShape 19"/>
          <p:cNvSpPr/>
          <p:nvPr/>
        </p:nvSpPr>
        <p:spPr>
          <a:xfrm>
            <a:off x="5783400" y="4863600"/>
            <a:ext cx="708840" cy="537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628" name="Line 20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629" name="Line 2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3465a4"/>
            </a:solidFill>
            <a:custDash>
              <a:ds d="600000" sp="300000"/>
            </a:custDash>
            <a:round/>
            <a:tailEnd len="med" type="triangle" w="med"/>
          </a:ln>
        </p:spPr>
      </p:cxnSp>
      <p:cxnSp>
        <p:nvCxnSpPr>
          <p:cNvPr id="630" name="Line 2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3465a4"/>
            </a:solidFill>
            <a:custDash>
              <a:ds d="600000" sp="300000"/>
            </a:custDash>
            <a:round/>
            <a:tailEnd len="med" type="triangle" w="med"/>
          </a:ln>
        </p:spPr>
      </p:cxnSp>
      <p:sp>
        <p:nvSpPr>
          <p:cNvPr id="631" name="CustomShape 23"/>
          <p:cNvSpPr/>
          <p:nvPr/>
        </p:nvSpPr>
        <p:spPr>
          <a:xfrm>
            <a:off x="3474720" y="5852160"/>
            <a:ext cx="3017520" cy="400680"/>
          </a:xfrm>
          <a:prstGeom prst="rect">
            <a:avLst/>
          </a:prstGeom>
          <a:solidFill>
            <a:srgbClr val="e8a202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CustomShape 24"/>
          <p:cNvSpPr/>
          <p:nvPr/>
        </p:nvSpPr>
        <p:spPr>
          <a:xfrm>
            <a:off x="4189680" y="5915520"/>
            <a:ext cx="155448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Soil/mycorrhizae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CustomShape 25"/>
          <p:cNvSpPr/>
          <p:nvPr/>
        </p:nvSpPr>
        <p:spPr>
          <a:xfrm>
            <a:off x="3474720" y="1028160"/>
            <a:ext cx="3017520" cy="400680"/>
          </a:xfrm>
          <a:prstGeom prst="rect">
            <a:avLst/>
          </a:prstGeom>
          <a:solidFill>
            <a:srgbClr val="dddddd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CustomShape 26"/>
          <p:cNvSpPr/>
          <p:nvPr/>
        </p:nvSpPr>
        <p:spPr>
          <a:xfrm>
            <a:off x="4189680" y="1091520"/>
            <a:ext cx="1554480" cy="22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Atmosphere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5" name="CustomShape 27"/>
          <p:cNvSpPr/>
          <p:nvPr/>
        </p:nvSpPr>
        <p:spPr>
          <a:xfrm>
            <a:off x="3683520" y="2815200"/>
            <a:ext cx="1005480" cy="21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Sapwood growth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36" name="CustomShape 28"/>
          <p:cNvSpPr/>
          <p:nvPr/>
        </p:nvSpPr>
        <p:spPr>
          <a:xfrm>
            <a:off x="5195520" y="1987200"/>
            <a:ext cx="637200" cy="4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Leaf growth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37" name="CustomShape 29"/>
          <p:cNvSpPr/>
          <p:nvPr/>
        </p:nvSpPr>
        <p:spPr>
          <a:xfrm>
            <a:off x="5195520" y="3967200"/>
            <a:ext cx="637200" cy="4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Fine root growth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38" name="CustomShape 30"/>
          <p:cNvSpPr/>
          <p:nvPr/>
        </p:nvSpPr>
        <p:spPr>
          <a:xfrm>
            <a:off x="4079520" y="4471200"/>
            <a:ext cx="637200" cy="48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Root exudation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39" name="CustomShape 31"/>
          <p:cNvSpPr/>
          <p:nvPr/>
        </p:nvSpPr>
        <p:spPr>
          <a:xfrm>
            <a:off x="4871520" y="1411200"/>
            <a:ext cx="980640" cy="2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Photosynthesis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640" name="Line 3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641" name="CustomShape 33"/>
          <p:cNvSpPr/>
          <p:nvPr/>
        </p:nvSpPr>
        <p:spPr>
          <a:xfrm>
            <a:off x="4835520" y="2635200"/>
            <a:ext cx="797760" cy="42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Phloem transport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42" name="CustomShape 34"/>
          <p:cNvSpPr/>
          <p:nvPr/>
        </p:nvSpPr>
        <p:spPr>
          <a:xfrm>
            <a:off x="6419520" y="1987200"/>
            <a:ext cx="8596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Leaf senescence</a:t>
            </a:r>
            <a:endParaRPr b="0" lang="en-US" sz="900" spc="-1" strike="noStrike">
              <a:latin typeface="Arial"/>
            </a:endParaRPr>
          </a:p>
        </p:txBody>
      </p:sp>
      <p:cxnSp>
        <p:nvCxnSpPr>
          <p:cNvPr id="643" name="Line 3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644" name="Line 3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183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645" name="CustomShape 37"/>
          <p:cNvSpPr/>
          <p:nvPr/>
        </p:nvSpPr>
        <p:spPr>
          <a:xfrm>
            <a:off x="6419520" y="3139200"/>
            <a:ext cx="8596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Sapwood senescence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46" name="CustomShape 38"/>
          <p:cNvSpPr/>
          <p:nvPr/>
        </p:nvSpPr>
        <p:spPr>
          <a:xfrm>
            <a:off x="6419520" y="4759200"/>
            <a:ext cx="8596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i="1" lang="en-US" sz="900" spc="-1" strike="noStrike">
                <a:latin typeface="Times New Roman"/>
              </a:rPr>
              <a:t>Fine root senescence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2072</TotalTime>
  <Application>LibreOffice/6.4.6.2$Linux_X86_64 LibreOffice_project/40$Build-2</Application>
  <Words>459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2018-10-05T15:29:55Z</dcterms:created>
  <dc:creator>Miquel Decaceres</dc:creator>
  <dc:description/>
  <dc:language>ca-ES</dc:language>
  <cp:lastModifiedBy/>
  <dcterms:modified xsi:type="dcterms:W3CDTF">2020-11-16T10:35:34Z</dcterms:modified>
  <cp:revision>134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