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38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285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75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76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0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06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84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0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99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3C411-F96B-413D-814B-89EB0AAF760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1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3C411-F96B-413D-814B-89EB0AAF7601}" type="datetimeFigureOut">
              <a:rPr lang="en-US" smtClean="0"/>
              <a:t>6/18/2019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D3C2-A5E6-4AFA-8882-07C91FE46F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52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>
            <a:endCxn id="10" idx="4"/>
          </p:cNvCxnSpPr>
          <p:nvPr/>
        </p:nvCxnSpPr>
        <p:spPr>
          <a:xfrm>
            <a:off x="4113764" y="3331029"/>
            <a:ext cx="0" cy="53904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>
            <a:stCxn id="11" idx="2"/>
            <a:endCxn id="10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>
            <a:stCxn id="16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>
            <a:stCxn id="21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i="1" dirty="0" smtClean="0"/>
              <a:t>S</a:t>
            </a:r>
            <a:endParaRPr lang="en-US" sz="1050" i="1" dirty="0" smtClean="0"/>
          </a:p>
        </p:txBody>
      </p:sp>
      <p:sp>
        <p:nvSpPr>
          <p:cNvPr id="30" name="CuadroTexto 2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34" name="Rectángulo 33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</a:t>
            </a:r>
            <a:endParaRPr lang="es-ES" sz="1200" i="1" dirty="0"/>
          </a:p>
        </p:txBody>
      </p:sp>
      <p:cxnSp>
        <p:nvCxnSpPr>
          <p:cNvPr id="35" name="Conector recto de flecha 34"/>
          <p:cNvCxnSpPr>
            <a:stCxn id="101" idx="2"/>
            <a:endCxn id="10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9" name="Rectángulo 38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40" name="Rectángulo 39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</a:t>
            </a:r>
            <a:endParaRPr lang="es-ES" sz="1200" i="1" dirty="0"/>
          </a:p>
        </p:txBody>
      </p:sp>
      <p:cxnSp>
        <p:nvCxnSpPr>
          <p:cNvPr id="151" name="Conector angular 150"/>
          <p:cNvCxnSpPr>
            <a:stCxn id="10" idx="4"/>
            <a:endCxn id="109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88" name="Grupo 87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89" name="Rectángulo 8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orma libre 9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upo 92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94" name="Rectángulo 9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rma libre 9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o 95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97" name="Rectángulo 96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rma libre 9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upo 99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01" name="Rectángulo 10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orma libre 10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o 107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09" name="Rectángulo 10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orma libre 10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upo 110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12" name="Rectángulo 11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orma libre 11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Rectángulo 75"/>
          <p:cNvSpPr/>
          <p:nvPr/>
        </p:nvSpPr>
        <p:spPr>
          <a:xfrm>
            <a:off x="3981008" y="3058137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s-ES" sz="1200" i="1" dirty="0"/>
          </a:p>
        </p:txBody>
      </p:sp>
    </p:spTree>
    <p:extLst>
      <p:ext uri="{BB962C8B-B14F-4D97-AF65-F5344CB8AC3E}">
        <p14:creationId xmlns:p14="http://schemas.microsoft.com/office/powerpoint/2010/main" val="944068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" name="Conector recto de flecha 6"/>
          <p:cNvCxnSpPr>
            <a:endCxn id="10" idx="4"/>
          </p:cNvCxnSpPr>
          <p:nvPr/>
        </p:nvCxnSpPr>
        <p:spPr>
          <a:xfrm>
            <a:off x="4113764" y="1266376"/>
            <a:ext cx="0" cy="2603699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Elipse 10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2" name="Conector recto de flecha 11"/>
          <p:cNvCxnSpPr>
            <a:stCxn id="11" idx="2"/>
            <a:endCxn id="10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Elipse 15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7" name="Conector recto de flecha 16"/>
          <p:cNvCxnSpPr>
            <a:stCxn id="16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Elipse 20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2" name="Conector recto de flecha 21"/>
          <p:cNvCxnSpPr>
            <a:stCxn id="21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ipse 22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CuadroTexto 25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27" name="CuadroTexto 26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i="1" dirty="0" smtClean="0"/>
              <a:t>S</a:t>
            </a:r>
            <a:endParaRPr lang="en-US" sz="1050" i="1" dirty="0" smtClean="0"/>
          </a:p>
        </p:txBody>
      </p:sp>
      <p:sp>
        <p:nvSpPr>
          <p:cNvPr id="29" name="CuadroTexto 28"/>
          <p:cNvSpPr txBox="1"/>
          <p:nvPr/>
        </p:nvSpPr>
        <p:spPr>
          <a:xfrm rot="16200000">
            <a:off x="3211164" y="239029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30" name="CuadroTexto 2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31" name="CuadroTexto 30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32" name="Rectángulo 31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3" name="Rectángulo 32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34" name="Rectángulo 33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</a:t>
            </a:r>
            <a:endParaRPr lang="es-ES" sz="1200" i="1" dirty="0"/>
          </a:p>
        </p:txBody>
      </p:sp>
      <p:cxnSp>
        <p:nvCxnSpPr>
          <p:cNvPr id="35" name="Conector recto de flecha 34"/>
          <p:cNvCxnSpPr>
            <a:stCxn id="101" idx="2"/>
            <a:endCxn id="10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ángulo 36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38" name="Rectángulo 37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39" name="Rectángulo 38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40" name="Rectángulo 39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</a:t>
            </a:r>
            <a:endParaRPr lang="es-ES" sz="1200" i="1" dirty="0"/>
          </a:p>
        </p:txBody>
      </p:sp>
      <p:sp>
        <p:nvSpPr>
          <p:cNvPr id="144" name="CuadroTexto 143"/>
          <p:cNvSpPr txBox="1"/>
          <p:nvPr/>
        </p:nvSpPr>
        <p:spPr>
          <a:xfrm rot="16200000">
            <a:off x="3086025" y="1388500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cxnSp>
        <p:nvCxnSpPr>
          <p:cNvPr id="151" name="Conector angular 150"/>
          <p:cNvCxnSpPr>
            <a:stCxn id="10" idx="4"/>
            <a:endCxn id="109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88" name="Grupo 87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89" name="Rectángulo 8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orma libre 9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3" name="Grupo 92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94" name="Rectángulo 9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orma libre 9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upo 95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97" name="Rectángulo 96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orma libre 9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upo 99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01" name="Rectángulo 10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orma libre 10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upo 107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09" name="Rectángulo 10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Forma libre 10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upo 110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12" name="Rectángulo 11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Forma libre 11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7" name="Rectángulo 126"/>
          <p:cNvSpPr/>
          <p:nvPr/>
        </p:nvSpPr>
        <p:spPr>
          <a:xfrm>
            <a:off x="3980724" y="989377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s-ES" sz="1200" i="1" dirty="0"/>
          </a:p>
        </p:txBody>
      </p:sp>
      <p:sp>
        <p:nvSpPr>
          <p:cNvPr id="63" name="Elipse 62"/>
          <p:cNvSpPr/>
          <p:nvPr/>
        </p:nvSpPr>
        <p:spPr>
          <a:xfrm>
            <a:off x="4066317" y="1909302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4" name="Rectángulo 63"/>
          <p:cNvSpPr/>
          <p:nvPr/>
        </p:nvSpPr>
        <p:spPr>
          <a:xfrm>
            <a:off x="3525590" y="1848479"/>
            <a:ext cx="5790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N</a:t>
            </a:r>
            <a:endParaRPr lang="es-ES" sz="1100" dirty="0"/>
          </a:p>
        </p:txBody>
      </p:sp>
      <p:sp>
        <p:nvSpPr>
          <p:cNvPr id="65" name="CuadroTexto 64"/>
          <p:cNvSpPr txBox="1"/>
          <p:nvPr/>
        </p:nvSpPr>
        <p:spPr>
          <a:xfrm>
            <a:off x="3633833" y="216794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67" name="Rectángulo 66"/>
          <p:cNvSpPr/>
          <p:nvPr/>
        </p:nvSpPr>
        <p:spPr>
          <a:xfrm>
            <a:off x="3532208" y="2915240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100" dirty="0"/>
          </a:p>
        </p:txBody>
      </p:sp>
      <p:sp>
        <p:nvSpPr>
          <p:cNvPr id="68" name="Rectángulo 67"/>
          <p:cNvSpPr/>
          <p:nvPr/>
        </p:nvSpPr>
        <p:spPr>
          <a:xfrm>
            <a:off x="3532208" y="2395139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100" dirty="0"/>
          </a:p>
        </p:txBody>
      </p:sp>
      <p:grpSp>
        <p:nvGrpSpPr>
          <p:cNvPr id="70" name="Grupo 69"/>
          <p:cNvGrpSpPr/>
          <p:nvPr/>
        </p:nvGrpSpPr>
        <p:grpSpPr>
          <a:xfrm>
            <a:off x="4072354" y="2035189"/>
            <a:ext cx="85827" cy="194077"/>
            <a:chOff x="4444518" y="2422566"/>
            <a:chExt cx="85827" cy="194077"/>
          </a:xfrm>
        </p:grpSpPr>
        <p:sp>
          <p:nvSpPr>
            <p:cNvPr id="71" name="Rectángulo 70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orma libre 7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3" name="Elipse 72"/>
          <p:cNvSpPr/>
          <p:nvPr/>
        </p:nvSpPr>
        <p:spPr>
          <a:xfrm>
            <a:off x="4066317" y="2504830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77" name="Grupo 76"/>
          <p:cNvGrpSpPr/>
          <p:nvPr/>
        </p:nvGrpSpPr>
        <p:grpSpPr>
          <a:xfrm>
            <a:off x="4072354" y="2630717"/>
            <a:ext cx="85827" cy="194077"/>
            <a:chOff x="4444518" y="2422566"/>
            <a:chExt cx="85827" cy="194077"/>
          </a:xfrm>
        </p:grpSpPr>
        <p:sp>
          <p:nvSpPr>
            <p:cNvPr id="78" name="Rectángulo 77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orma libre 7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0" name="Elipse 79"/>
          <p:cNvSpPr/>
          <p:nvPr/>
        </p:nvSpPr>
        <p:spPr>
          <a:xfrm>
            <a:off x="4066317" y="2997407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1" name="Grupo 80"/>
          <p:cNvGrpSpPr/>
          <p:nvPr/>
        </p:nvGrpSpPr>
        <p:grpSpPr>
          <a:xfrm>
            <a:off x="4072354" y="3123294"/>
            <a:ext cx="85827" cy="194077"/>
            <a:chOff x="4444518" y="2422566"/>
            <a:chExt cx="85827" cy="194077"/>
          </a:xfrm>
        </p:grpSpPr>
        <p:sp>
          <p:nvSpPr>
            <p:cNvPr id="82" name="Rectángulo 8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orma libre 8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Rectángulo 102"/>
          <p:cNvSpPr/>
          <p:nvPr/>
        </p:nvSpPr>
        <p:spPr>
          <a:xfrm>
            <a:off x="3559346" y="1328700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leaf</a:t>
            </a:r>
            <a:endParaRPr lang="es-ES" sz="1100" dirty="0"/>
          </a:p>
        </p:txBody>
      </p:sp>
      <p:grpSp>
        <p:nvGrpSpPr>
          <p:cNvPr id="106" name="Grupo 105"/>
          <p:cNvGrpSpPr/>
          <p:nvPr/>
        </p:nvGrpSpPr>
        <p:grpSpPr>
          <a:xfrm>
            <a:off x="4067761" y="1583719"/>
            <a:ext cx="85827" cy="194077"/>
            <a:chOff x="4444518" y="2422566"/>
            <a:chExt cx="85827" cy="194077"/>
          </a:xfrm>
        </p:grpSpPr>
        <p:sp>
          <p:nvSpPr>
            <p:cNvPr id="114" name="Rectángulo 113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Forma libre 114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Elipse 115"/>
          <p:cNvSpPr/>
          <p:nvPr/>
        </p:nvSpPr>
        <p:spPr>
          <a:xfrm>
            <a:off x="4073432" y="1431625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952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76" name="Conector recto de flecha 75"/>
          <p:cNvCxnSpPr>
            <a:endCxn id="78" idx="4"/>
          </p:cNvCxnSpPr>
          <p:nvPr/>
        </p:nvCxnSpPr>
        <p:spPr>
          <a:xfrm>
            <a:off x="4096485" y="1176369"/>
            <a:ext cx="17279" cy="269370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ipse 76"/>
          <p:cNvSpPr/>
          <p:nvPr/>
        </p:nvSpPr>
        <p:spPr>
          <a:xfrm>
            <a:off x="4066317" y="1909302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8" name="Elipse 77"/>
          <p:cNvSpPr/>
          <p:nvPr/>
        </p:nvSpPr>
        <p:spPr>
          <a:xfrm>
            <a:off x="4032484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Elipse 82"/>
          <p:cNvSpPr/>
          <p:nvPr/>
        </p:nvSpPr>
        <p:spPr>
          <a:xfrm>
            <a:off x="5631726" y="3665184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5" name="Conector recto de flecha 84"/>
          <p:cNvCxnSpPr>
            <a:stCxn id="83" idx="2"/>
            <a:endCxn id="78" idx="6"/>
          </p:cNvCxnSpPr>
          <p:nvPr/>
        </p:nvCxnSpPr>
        <p:spPr>
          <a:xfrm flipH="1">
            <a:off x="4195044" y="3767630"/>
            <a:ext cx="1436682" cy="0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ipse 85"/>
          <p:cNvSpPr/>
          <p:nvPr/>
        </p:nvSpPr>
        <p:spPr>
          <a:xfrm>
            <a:off x="4839124" y="3675125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Elipse 86"/>
          <p:cNvSpPr/>
          <p:nvPr/>
        </p:nvSpPr>
        <p:spPr>
          <a:xfrm>
            <a:off x="5652046" y="4138446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88" name="Conector recto de flecha 87"/>
          <p:cNvCxnSpPr>
            <a:stCxn id="87" idx="2"/>
          </p:cNvCxnSpPr>
          <p:nvPr/>
        </p:nvCxnSpPr>
        <p:spPr>
          <a:xfrm flipH="1">
            <a:off x="4506540" y="4240892"/>
            <a:ext cx="1145506" cy="1417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Elipse 88"/>
          <p:cNvSpPr/>
          <p:nvPr/>
        </p:nvSpPr>
        <p:spPr>
          <a:xfrm>
            <a:off x="4859444" y="4148387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Elipse 91"/>
          <p:cNvSpPr/>
          <p:nvPr/>
        </p:nvSpPr>
        <p:spPr>
          <a:xfrm>
            <a:off x="5652046" y="4751208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3" name="Conector recto de flecha 92"/>
          <p:cNvCxnSpPr>
            <a:stCxn id="92" idx="2"/>
          </p:cNvCxnSpPr>
          <p:nvPr/>
        </p:nvCxnSpPr>
        <p:spPr>
          <a:xfrm flipH="1">
            <a:off x="4504697" y="4853654"/>
            <a:ext cx="1147349" cy="9505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Elipse 93"/>
          <p:cNvSpPr/>
          <p:nvPr/>
        </p:nvSpPr>
        <p:spPr>
          <a:xfrm>
            <a:off x="4859444" y="4761149"/>
            <a:ext cx="162560" cy="204891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CuadroTexto 94"/>
          <p:cNvSpPr txBox="1"/>
          <p:nvPr/>
        </p:nvSpPr>
        <p:spPr>
          <a:xfrm>
            <a:off x="5948343" y="3585232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1</a:t>
            </a:r>
          </a:p>
        </p:txBody>
      </p:sp>
      <p:sp>
        <p:nvSpPr>
          <p:cNvPr id="96" name="CuadroTexto 95"/>
          <p:cNvSpPr txBox="1"/>
          <p:nvPr/>
        </p:nvSpPr>
        <p:spPr>
          <a:xfrm>
            <a:off x="5961756" y="4109209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dirty="0" smtClean="0"/>
              <a:t>2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5986120" y="4773851"/>
            <a:ext cx="9783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Soil layer </a:t>
            </a:r>
            <a:r>
              <a:rPr lang="en-US" sz="1050" i="1" dirty="0" smtClean="0"/>
              <a:t>S</a:t>
            </a:r>
            <a:endParaRPr lang="en-US" sz="1050" i="1" dirty="0" smtClean="0"/>
          </a:p>
        </p:txBody>
      </p:sp>
      <p:sp>
        <p:nvSpPr>
          <p:cNvPr id="100" name="CuadroTexto 99"/>
          <p:cNvSpPr txBox="1"/>
          <p:nvPr/>
        </p:nvSpPr>
        <p:spPr>
          <a:xfrm>
            <a:off x="4091344" y="5212893"/>
            <a:ext cx="575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Roots</a:t>
            </a:r>
          </a:p>
        </p:txBody>
      </p:sp>
      <p:sp>
        <p:nvSpPr>
          <p:cNvPr id="102" name="CuadroTexto 101"/>
          <p:cNvSpPr txBox="1"/>
          <p:nvPr/>
        </p:nvSpPr>
        <p:spPr>
          <a:xfrm>
            <a:off x="4710112" y="5228597"/>
            <a:ext cx="1477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Rhizosphere</a:t>
            </a:r>
          </a:p>
        </p:txBody>
      </p:sp>
      <p:sp>
        <p:nvSpPr>
          <p:cNvPr id="103" name="Rectángulo 102"/>
          <p:cNvSpPr/>
          <p:nvPr/>
        </p:nvSpPr>
        <p:spPr>
          <a:xfrm>
            <a:off x="4653440" y="3841765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104" name="Rectángulo 103"/>
          <p:cNvSpPr/>
          <p:nvPr/>
        </p:nvSpPr>
        <p:spPr>
          <a:xfrm>
            <a:off x="4653441" y="4330541"/>
            <a:ext cx="737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105" name="Rectángulo 104"/>
          <p:cNvSpPr/>
          <p:nvPr/>
        </p:nvSpPr>
        <p:spPr>
          <a:xfrm>
            <a:off x="4695329" y="4932677"/>
            <a:ext cx="75475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rootsurf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, 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</a:t>
            </a:r>
            <a:endParaRPr lang="es-ES" sz="1200" i="1" dirty="0"/>
          </a:p>
        </p:txBody>
      </p:sp>
      <p:cxnSp>
        <p:nvCxnSpPr>
          <p:cNvPr id="107" name="Conector recto de flecha 106"/>
          <p:cNvCxnSpPr>
            <a:stCxn id="169" idx="2"/>
            <a:endCxn id="78" idx="5"/>
          </p:cNvCxnSpPr>
          <p:nvPr/>
        </p:nvCxnSpPr>
        <p:spPr>
          <a:xfrm flipH="1" flipV="1">
            <a:off x="4171238" y="3840069"/>
            <a:ext cx="235502" cy="415693"/>
          </a:xfrm>
          <a:prstGeom prst="straightConnector1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ángulo 108"/>
          <p:cNvSpPr/>
          <p:nvPr/>
        </p:nvSpPr>
        <p:spPr>
          <a:xfrm>
            <a:off x="3361635" y="3571885"/>
            <a:ext cx="7269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</a:rPr>
              <a:t>rootcrown</a:t>
            </a:r>
            <a:endParaRPr lang="es-ES" sz="1200" dirty="0"/>
          </a:p>
        </p:txBody>
      </p:sp>
      <p:sp>
        <p:nvSpPr>
          <p:cNvPr id="110" name="Rectángulo 109"/>
          <p:cNvSpPr/>
          <p:nvPr/>
        </p:nvSpPr>
        <p:spPr>
          <a:xfrm>
            <a:off x="5606294" y="3818181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200" dirty="0"/>
          </a:p>
        </p:txBody>
      </p:sp>
      <p:sp>
        <p:nvSpPr>
          <p:cNvPr id="111" name="Rectángulo 110"/>
          <p:cNvSpPr/>
          <p:nvPr/>
        </p:nvSpPr>
        <p:spPr>
          <a:xfrm>
            <a:off x="5614268" y="4340682"/>
            <a:ext cx="55816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200" dirty="0"/>
          </a:p>
        </p:txBody>
      </p:sp>
      <p:sp>
        <p:nvSpPr>
          <p:cNvPr id="112" name="Rectángulo 111"/>
          <p:cNvSpPr/>
          <p:nvPr/>
        </p:nvSpPr>
        <p:spPr>
          <a:xfrm>
            <a:off x="5614268" y="4937314"/>
            <a:ext cx="5757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soil, </a:t>
            </a:r>
            <a:r>
              <a:rPr lang="en-GB" sz="1200" i="1" baseline="-25000" dirty="0" smtClean="0">
                <a:latin typeface="Times New Roman" panose="02020603050405020304" pitchFamily="18" charset="0"/>
                <a:ea typeface="MS Mincho"/>
              </a:rPr>
              <a:t>S</a:t>
            </a:r>
            <a:endParaRPr lang="es-ES" sz="1200" i="1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3633833" y="216794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118" name="Rectángulo 117"/>
          <p:cNvSpPr/>
          <p:nvPr/>
        </p:nvSpPr>
        <p:spPr>
          <a:xfrm>
            <a:off x="3532208" y="2915240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1</a:t>
            </a:r>
            <a:endParaRPr lang="es-ES" sz="1100" dirty="0"/>
          </a:p>
        </p:txBody>
      </p:sp>
      <p:sp>
        <p:nvSpPr>
          <p:cNvPr id="119" name="Rectángulo 118"/>
          <p:cNvSpPr/>
          <p:nvPr/>
        </p:nvSpPr>
        <p:spPr>
          <a:xfrm>
            <a:off x="3532208" y="2395139"/>
            <a:ext cx="56297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baseline="-25000" dirty="0" smtClean="0">
                <a:latin typeface="Times New Roman" panose="02020603050405020304" pitchFamily="18" charset="0"/>
                <a:ea typeface="MS Mincho"/>
              </a:rPr>
              <a:t>2</a:t>
            </a:r>
            <a:endParaRPr lang="es-ES" sz="1100" dirty="0"/>
          </a:p>
        </p:txBody>
      </p:sp>
      <p:cxnSp>
        <p:nvCxnSpPr>
          <p:cNvPr id="121" name="Conector angular 120"/>
          <p:cNvCxnSpPr>
            <a:stCxn id="78" idx="4"/>
            <a:endCxn id="175" idx="2"/>
          </p:cNvCxnSpPr>
          <p:nvPr/>
        </p:nvCxnSpPr>
        <p:spPr>
          <a:xfrm rot="16200000" flipH="1">
            <a:off x="3763885" y="4219953"/>
            <a:ext cx="992735" cy="2929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CuadroTexto 129"/>
          <p:cNvSpPr txBox="1"/>
          <p:nvPr/>
        </p:nvSpPr>
        <p:spPr>
          <a:xfrm>
            <a:off x="4316138" y="4477576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sp>
        <p:nvSpPr>
          <p:cNvPr id="131" name="CuadroTexto 130"/>
          <p:cNvSpPr txBox="1"/>
          <p:nvPr/>
        </p:nvSpPr>
        <p:spPr>
          <a:xfrm>
            <a:off x="5622691" y="449946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grpSp>
        <p:nvGrpSpPr>
          <p:cNvPr id="142" name="Grupo 141"/>
          <p:cNvGrpSpPr/>
          <p:nvPr/>
        </p:nvGrpSpPr>
        <p:grpSpPr>
          <a:xfrm>
            <a:off x="4072354" y="2035189"/>
            <a:ext cx="85827" cy="194077"/>
            <a:chOff x="4444518" y="2422566"/>
            <a:chExt cx="85827" cy="194077"/>
          </a:xfrm>
        </p:grpSpPr>
        <p:sp>
          <p:nvSpPr>
            <p:cNvPr id="145" name="Rectángulo 144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Forma libre 145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7" name="Elipse 146"/>
          <p:cNvSpPr/>
          <p:nvPr/>
        </p:nvSpPr>
        <p:spPr>
          <a:xfrm>
            <a:off x="4066317" y="2504830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49" name="Grupo 148"/>
          <p:cNvGrpSpPr/>
          <p:nvPr/>
        </p:nvGrpSpPr>
        <p:grpSpPr>
          <a:xfrm>
            <a:off x="4072354" y="2630717"/>
            <a:ext cx="85827" cy="194077"/>
            <a:chOff x="4444518" y="2422566"/>
            <a:chExt cx="85827" cy="194077"/>
          </a:xfrm>
        </p:grpSpPr>
        <p:sp>
          <p:nvSpPr>
            <p:cNvPr id="150" name="Rectángulo 149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Forma libre 151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3" name="Elipse 152"/>
          <p:cNvSpPr/>
          <p:nvPr/>
        </p:nvSpPr>
        <p:spPr>
          <a:xfrm>
            <a:off x="4066317" y="2997407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54" name="Grupo 153"/>
          <p:cNvGrpSpPr/>
          <p:nvPr/>
        </p:nvGrpSpPr>
        <p:grpSpPr>
          <a:xfrm>
            <a:off x="4072354" y="3123294"/>
            <a:ext cx="85827" cy="194077"/>
            <a:chOff x="4444518" y="2422566"/>
            <a:chExt cx="85827" cy="194077"/>
          </a:xfrm>
        </p:grpSpPr>
        <p:sp>
          <p:nvSpPr>
            <p:cNvPr id="155" name="Rectángulo 154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Forma libre 155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9" name="Grupo 158"/>
          <p:cNvGrpSpPr/>
          <p:nvPr/>
        </p:nvGrpSpPr>
        <p:grpSpPr>
          <a:xfrm rot="5400000">
            <a:off x="4450329" y="3670590"/>
            <a:ext cx="85827" cy="194077"/>
            <a:chOff x="4444518" y="2422566"/>
            <a:chExt cx="85827" cy="194077"/>
          </a:xfrm>
        </p:grpSpPr>
        <p:sp>
          <p:nvSpPr>
            <p:cNvPr id="160" name="Rectángulo 159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Forma libre 160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2" name="Grupo 161"/>
          <p:cNvGrpSpPr/>
          <p:nvPr/>
        </p:nvGrpSpPr>
        <p:grpSpPr>
          <a:xfrm rot="5400000">
            <a:off x="5310152" y="3672612"/>
            <a:ext cx="85827" cy="194077"/>
            <a:chOff x="4444518" y="2422566"/>
            <a:chExt cx="85827" cy="194077"/>
          </a:xfrm>
        </p:grpSpPr>
        <p:sp>
          <p:nvSpPr>
            <p:cNvPr id="163" name="Rectángulo 162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orma libre 163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5" name="Grupo 164"/>
          <p:cNvGrpSpPr/>
          <p:nvPr/>
        </p:nvGrpSpPr>
        <p:grpSpPr>
          <a:xfrm rot="5400000">
            <a:off x="5313976" y="4145030"/>
            <a:ext cx="85827" cy="194077"/>
            <a:chOff x="4444518" y="2422566"/>
            <a:chExt cx="85827" cy="194077"/>
          </a:xfrm>
        </p:grpSpPr>
        <p:sp>
          <p:nvSpPr>
            <p:cNvPr id="166" name="Rectángulo 165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Forma libre 166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upo 167"/>
          <p:cNvGrpSpPr/>
          <p:nvPr/>
        </p:nvGrpSpPr>
        <p:grpSpPr>
          <a:xfrm rot="5400000">
            <a:off x="4460865" y="4158723"/>
            <a:ext cx="85827" cy="194077"/>
            <a:chOff x="4444518" y="2422566"/>
            <a:chExt cx="85827" cy="194077"/>
          </a:xfrm>
        </p:grpSpPr>
        <p:sp>
          <p:nvSpPr>
            <p:cNvPr id="169" name="Rectángulo 168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Forma libre 169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1" name="Grupo 170"/>
          <p:cNvGrpSpPr/>
          <p:nvPr/>
        </p:nvGrpSpPr>
        <p:grpSpPr>
          <a:xfrm>
            <a:off x="4060077" y="1545299"/>
            <a:ext cx="85827" cy="194077"/>
            <a:chOff x="4444518" y="2422566"/>
            <a:chExt cx="85827" cy="194077"/>
          </a:xfrm>
        </p:grpSpPr>
        <p:sp>
          <p:nvSpPr>
            <p:cNvPr id="172" name="Rectángulo 171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Forma libre 172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4" name="Grupo 173"/>
          <p:cNvGrpSpPr/>
          <p:nvPr/>
        </p:nvGrpSpPr>
        <p:grpSpPr>
          <a:xfrm rot="5400000">
            <a:off x="4460866" y="4765771"/>
            <a:ext cx="85827" cy="194077"/>
            <a:chOff x="4444518" y="2422566"/>
            <a:chExt cx="85827" cy="194077"/>
          </a:xfrm>
        </p:grpSpPr>
        <p:sp>
          <p:nvSpPr>
            <p:cNvPr id="175" name="Rectángulo 174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Forma libre 175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7" name="Grupo 176"/>
          <p:cNvGrpSpPr/>
          <p:nvPr/>
        </p:nvGrpSpPr>
        <p:grpSpPr>
          <a:xfrm rot="5400000">
            <a:off x="5310152" y="4756614"/>
            <a:ext cx="85827" cy="194077"/>
            <a:chOff x="4444518" y="2422566"/>
            <a:chExt cx="85827" cy="194077"/>
          </a:xfrm>
        </p:grpSpPr>
        <p:sp>
          <p:nvSpPr>
            <p:cNvPr id="178" name="Rectángulo 177"/>
            <p:cNvSpPr/>
            <p:nvPr/>
          </p:nvSpPr>
          <p:spPr>
            <a:xfrm>
              <a:off x="4444518" y="2427858"/>
              <a:ext cx="85827" cy="1887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orma libre 178"/>
            <p:cNvSpPr/>
            <p:nvPr/>
          </p:nvSpPr>
          <p:spPr>
            <a:xfrm>
              <a:off x="4453923" y="2422566"/>
              <a:ext cx="74966" cy="194077"/>
            </a:xfrm>
            <a:custGeom>
              <a:avLst/>
              <a:gdLst>
                <a:gd name="connsiteX0" fmla="*/ 34946 w 78627"/>
                <a:gd name="connsiteY0" fmla="*/ 0 h 273738"/>
                <a:gd name="connsiteX1" fmla="*/ 37858 w 78627"/>
                <a:gd name="connsiteY1" fmla="*/ 61154 h 273738"/>
                <a:gd name="connsiteX2" fmla="*/ 0 w 78627"/>
                <a:gd name="connsiteY2" fmla="*/ 84451 h 273738"/>
                <a:gd name="connsiteX3" fmla="*/ 75715 w 78627"/>
                <a:gd name="connsiteY3" fmla="*/ 84451 h 273738"/>
                <a:gd name="connsiteX4" fmla="*/ 8737 w 78627"/>
                <a:gd name="connsiteY4" fmla="*/ 133957 h 273738"/>
                <a:gd name="connsiteX5" fmla="*/ 78627 w 78627"/>
                <a:gd name="connsiteY5" fmla="*/ 131045 h 273738"/>
                <a:gd name="connsiteX6" fmla="*/ 11649 w 78627"/>
                <a:gd name="connsiteY6" fmla="*/ 186375 h 273738"/>
                <a:gd name="connsiteX7" fmla="*/ 78627 w 78627"/>
                <a:gd name="connsiteY7" fmla="*/ 189287 h 273738"/>
                <a:gd name="connsiteX8" fmla="*/ 40770 w 78627"/>
                <a:gd name="connsiteY8" fmla="*/ 227144 h 273738"/>
                <a:gd name="connsiteX9" fmla="*/ 37858 w 78627"/>
                <a:gd name="connsiteY9" fmla="*/ 273738 h 27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627" h="273738">
                  <a:moveTo>
                    <a:pt x="34946" y="0"/>
                  </a:moveTo>
                  <a:lnTo>
                    <a:pt x="37858" y="61154"/>
                  </a:lnTo>
                  <a:lnTo>
                    <a:pt x="0" y="84451"/>
                  </a:lnTo>
                  <a:lnTo>
                    <a:pt x="75715" y="84451"/>
                  </a:lnTo>
                  <a:lnTo>
                    <a:pt x="8737" y="133957"/>
                  </a:lnTo>
                  <a:lnTo>
                    <a:pt x="78627" y="131045"/>
                  </a:lnTo>
                  <a:lnTo>
                    <a:pt x="11649" y="186375"/>
                  </a:lnTo>
                  <a:lnTo>
                    <a:pt x="78627" y="189287"/>
                  </a:lnTo>
                  <a:lnTo>
                    <a:pt x="40770" y="227144"/>
                  </a:lnTo>
                  <a:lnTo>
                    <a:pt x="37858" y="273738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Rectángulo 196"/>
          <p:cNvSpPr/>
          <p:nvPr/>
        </p:nvSpPr>
        <p:spPr>
          <a:xfrm>
            <a:off x="3559346" y="1328700"/>
            <a:ext cx="43633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leaf</a:t>
            </a:r>
            <a:endParaRPr lang="es-ES" sz="1100" dirty="0"/>
          </a:p>
        </p:txBody>
      </p:sp>
      <p:sp>
        <p:nvSpPr>
          <p:cNvPr id="198" name="Rectángulo 197"/>
          <p:cNvSpPr/>
          <p:nvPr/>
        </p:nvSpPr>
        <p:spPr>
          <a:xfrm>
            <a:off x="3525590" y="1848479"/>
            <a:ext cx="57900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1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stem, </a:t>
            </a:r>
            <a:r>
              <a:rPr lang="en-GB" sz="1100" i="1" baseline="-25000" dirty="0" smtClean="0">
                <a:latin typeface="Times New Roman" panose="02020603050405020304" pitchFamily="18" charset="0"/>
                <a:ea typeface="MS Mincho"/>
              </a:rPr>
              <a:t>N</a:t>
            </a:r>
            <a:endParaRPr lang="es-ES" sz="1100" dirty="0"/>
          </a:p>
        </p:txBody>
      </p:sp>
      <p:sp>
        <p:nvSpPr>
          <p:cNvPr id="199" name="CuadroTexto 198"/>
          <p:cNvSpPr txBox="1"/>
          <p:nvPr/>
        </p:nvSpPr>
        <p:spPr>
          <a:xfrm rot="16200000">
            <a:off x="3202377" y="238171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200" name="CuadroTexto 199"/>
          <p:cNvSpPr txBox="1"/>
          <p:nvPr/>
        </p:nvSpPr>
        <p:spPr>
          <a:xfrm rot="16200000">
            <a:off x="3086025" y="1403868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sp>
        <p:nvSpPr>
          <p:cNvPr id="201" name="Rectángulo 200"/>
          <p:cNvSpPr/>
          <p:nvPr/>
        </p:nvSpPr>
        <p:spPr>
          <a:xfrm>
            <a:off x="4420322" y="1478425"/>
            <a:ext cx="545342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GB" sz="105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l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 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/</a:t>
            </a:r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202" name="Conector angular 201"/>
          <p:cNvCxnSpPr>
            <a:endCxn id="201" idx="0"/>
          </p:cNvCxnSpPr>
          <p:nvPr/>
        </p:nvCxnSpPr>
        <p:spPr>
          <a:xfrm>
            <a:off x="4111445" y="1368135"/>
            <a:ext cx="581548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Rectángulo 202"/>
          <p:cNvSpPr/>
          <p:nvPr/>
        </p:nvSpPr>
        <p:spPr>
          <a:xfrm>
            <a:off x="3980724" y="920221"/>
            <a:ext cx="2792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endParaRPr lang="es-ES" sz="1200" i="1" dirty="0"/>
          </a:p>
        </p:txBody>
      </p:sp>
      <p:sp>
        <p:nvSpPr>
          <p:cNvPr id="206" name="Elipse 205"/>
          <p:cNvSpPr/>
          <p:nvPr/>
        </p:nvSpPr>
        <p:spPr>
          <a:xfrm>
            <a:off x="4058136" y="1400298"/>
            <a:ext cx="92547" cy="103474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8" name="Rectángulo 97"/>
          <p:cNvSpPr/>
          <p:nvPr/>
        </p:nvSpPr>
        <p:spPr>
          <a:xfrm>
            <a:off x="4412623" y="1981091"/>
            <a:ext cx="58701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N 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/t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99" name="Conector angular 98"/>
          <p:cNvCxnSpPr>
            <a:endCxn id="98" idx="0"/>
          </p:cNvCxnSpPr>
          <p:nvPr/>
        </p:nvCxnSpPr>
        <p:spPr>
          <a:xfrm>
            <a:off x="4124583" y="1870801"/>
            <a:ext cx="581550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ángulo 112"/>
          <p:cNvSpPr/>
          <p:nvPr/>
        </p:nvSpPr>
        <p:spPr>
          <a:xfrm>
            <a:off x="4421857" y="2582562"/>
            <a:ext cx="564577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2 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/</a:t>
            </a:r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114" name="Conector angular 113"/>
          <p:cNvCxnSpPr>
            <a:endCxn id="113" idx="0"/>
          </p:cNvCxnSpPr>
          <p:nvPr/>
        </p:nvCxnSpPr>
        <p:spPr>
          <a:xfrm>
            <a:off x="4122596" y="2472272"/>
            <a:ext cx="581550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ángulo 121"/>
          <p:cNvSpPr/>
          <p:nvPr/>
        </p:nvSpPr>
        <p:spPr>
          <a:xfrm>
            <a:off x="4416247" y="3077103"/>
            <a:ext cx="57579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1</a:t>
            </a:r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 /</a:t>
            </a:r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t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123" name="Conector angular 122"/>
          <p:cNvCxnSpPr>
            <a:endCxn id="122" idx="0"/>
          </p:cNvCxnSpPr>
          <p:nvPr/>
        </p:nvCxnSpPr>
        <p:spPr>
          <a:xfrm>
            <a:off x="4122596" y="2966813"/>
            <a:ext cx="581551" cy="110290"/>
          </a:xfrm>
          <a:prstGeom prst="bentConnector2">
            <a:avLst/>
          </a:prstGeom>
          <a:ln w="952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563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Rectángulo 157"/>
          <p:cNvSpPr/>
          <p:nvPr/>
        </p:nvSpPr>
        <p:spPr>
          <a:xfrm>
            <a:off x="1551204" y="929459"/>
            <a:ext cx="3508466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5" name="Picture 2" descr="Resultat d'imatges de tree roots drawi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557" y="1323048"/>
            <a:ext cx="2954918" cy="4093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3298733" y="934751"/>
            <a:ext cx="3627995" cy="46599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5" name="Rectángulo 64"/>
          <p:cNvSpPr/>
          <p:nvPr/>
        </p:nvSpPr>
        <p:spPr>
          <a:xfrm>
            <a:off x="4883585" y="3100881"/>
            <a:ext cx="53251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1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77" name="Rectángulo 76"/>
          <p:cNvSpPr/>
          <p:nvPr/>
        </p:nvSpPr>
        <p:spPr>
          <a:xfrm>
            <a:off x="3896200" y="920221"/>
            <a:ext cx="43313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i="1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GB" sz="120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min</a:t>
            </a:r>
            <a:endParaRPr lang="es-ES" sz="1200" i="1" dirty="0"/>
          </a:p>
        </p:txBody>
      </p:sp>
      <p:sp>
        <p:nvSpPr>
          <p:cNvPr id="78" name="Rectángulo 77"/>
          <p:cNvSpPr/>
          <p:nvPr/>
        </p:nvSpPr>
        <p:spPr>
          <a:xfrm>
            <a:off x="4843510" y="1534886"/>
            <a:ext cx="61266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leaf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85" name="Rectángulo 84"/>
          <p:cNvSpPr/>
          <p:nvPr/>
        </p:nvSpPr>
        <p:spPr>
          <a:xfrm>
            <a:off x="3858330" y="3100881"/>
            <a:ext cx="51648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1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86" name="Conector recto de flecha 85"/>
          <p:cNvCxnSpPr>
            <a:stCxn id="85" idx="3"/>
            <a:endCxn id="65" idx="1"/>
          </p:cNvCxnSpPr>
          <p:nvPr/>
        </p:nvCxnSpPr>
        <p:spPr>
          <a:xfrm>
            <a:off x="4374818" y="3227839"/>
            <a:ext cx="50876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ángulo 86"/>
          <p:cNvSpPr/>
          <p:nvPr/>
        </p:nvSpPr>
        <p:spPr>
          <a:xfrm>
            <a:off x="4883585" y="2635430"/>
            <a:ext cx="53251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2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88" name="Rectángulo 87"/>
          <p:cNvSpPr/>
          <p:nvPr/>
        </p:nvSpPr>
        <p:spPr>
          <a:xfrm>
            <a:off x="3858330" y="2635430"/>
            <a:ext cx="51648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2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89" name="Conector recto de flecha 88"/>
          <p:cNvCxnSpPr>
            <a:stCxn id="88" idx="3"/>
            <a:endCxn id="87" idx="1"/>
          </p:cNvCxnSpPr>
          <p:nvPr/>
        </p:nvCxnSpPr>
        <p:spPr>
          <a:xfrm>
            <a:off x="4374818" y="2762388"/>
            <a:ext cx="50876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88" idx="2"/>
            <a:endCxn id="85" idx="0"/>
          </p:cNvCxnSpPr>
          <p:nvPr/>
        </p:nvCxnSpPr>
        <p:spPr>
          <a:xfrm>
            <a:off x="4116574" y="2889346"/>
            <a:ext cx="0" cy="2115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uadroTexto 92"/>
          <p:cNvSpPr txBox="1"/>
          <p:nvPr/>
        </p:nvSpPr>
        <p:spPr>
          <a:xfrm rot="16200000">
            <a:off x="3202377" y="2381711"/>
            <a:ext cx="4849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Stem</a:t>
            </a:r>
          </a:p>
        </p:txBody>
      </p:sp>
      <p:sp>
        <p:nvSpPr>
          <p:cNvPr id="94" name="CuadroTexto 93"/>
          <p:cNvSpPr txBox="1"/>
          <p:nvPr/>
        </p:nvSpPr>
        <p:spPr>
          <a:xfrm rot="16200000">
            <a:off x="3086025" y="1403868"/>
            <a:ext cx="7166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Leaf</a:t>
            </a:r>
          </a:p>
        </p:txBody>
      </p:sp>
      <p:cxnSp>
        <p:nvCxnSpPr>
          <p:cNvPr id="95" name="Conector recto de flecha 94"/>
          <p:cNvCxnSpPr>
            <a:stCxn id="77" idx="2"/>
            <a:endCxn id="96" idx="0"/>
          </p:cNvCxnSpPr>
          <p:nvPr/>
        </p:nvCxnSpPr>
        <p:spPr>
          <a:xfrm>
            <a:off x="4112766" y="1197220"/>
            <a:ext cx="3809" cy="33849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ángulo 95"/>
          <p:cNvSpPr/>
          <p:nvPr/>
        </p:nvSpPr>
        <p:spPr>
          <a:xfrm>
            <a:off x="3812645" y="1535712"/>
            <a:ext cx="607859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leaf</a:t>
            </a:r>
            <a:endParaRPr lang="es-ES" sz="1050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99" name="Conector recto de flecha 98"/>
          <p:cNvCxnSpPr>
            <a:stCxn id="96" idx="3"/>
            <a:endCxn id="78" idx="1"/>
          </p:cNvCxnSpPr>
          <p:nvPr/>
        </p:nvCxnSpPr>
        <p:spPr>
          <a:xfrm flipV="1">
            <a:off x="4420504" y="1661844"/>
            <a:ext cx="423006" cy="82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ángulo 101"/>
          <p:cNvSpPr/>
          <p:nvPr/>
        </p:nvSpPr>
        <p:spPr>
          <a:xfrm>
            <a:off x="4883585" y="2013804"/>
            <a:ext cx="532518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sym</a:t>
            </a:r>
            <a:r>
              <a:rPr lang="en-GB" sz="1050" i="1" baseline="-25000" dirty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N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sp>
        <p:nvSpPr>
          <p:cNvPr id="103" name="Rectángulo 102"/>
          <p:cNvSpPr/>
          <p:nvPr/>
        </p:nvSpPr>
        <p:spPr>
          <a:xfrm>
            <a:off x="3851116" y="2013804"/>
            <a:ext cx="530916" cy="25391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75">
            <a:solidFill>
              <a:schemeClr val="accent1">
                <a:lumMod val="75000"/>
              </a:schemeClr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GB" sz="105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  <a:sym typeface="Symbol" panose="05050102010706020507" pitchFamily="18" charset="2"/>
              </a:rPr>
              <a:t></a:t>
            </a:r>
            <a:r>
              <a:rPr lang="en-GB" sz="1050" i="1" baseline="-25000" dirty="0" err="1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apo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, </a:t>
            </a:r>
            <a:r>
              <a:rPr lang="en-GB" sz="1050" i="1" baseline="-25000" dirty="0" smtClean="0">
                <a:latin typeface="Times New Roman" panose="02020603050405020304" pitchFamily="18" charset="0"/>
                <a:ea typeface="MS Mincho"/>
                <a:cs typeface="Times New Roman" panose="02020603050405020304" pitchFamily="18" charset="0"/>
              </a:rPr>
              <a:t>N</a:t>
            </a:r>
            <a:endParaRPr lang="es-ES" sz="1050" i="1" baseline="-25000" dirty="0">
              <a:latin typeface="Times New Roman" panose="02020603050405020304" pitchFamily="18" charset="0"/>
              <a:ea typeface="MS Mincho"/>
              <a:cs typeface="Times New Roman" panose="02020603050405020304" pitchFamily="18" charset="0"/>
            </a:endParaRPr>
          </a:p>
        </p:txBody>
      </p:sp>
      <p:cxnSp>
        <p:nvCxnSpPr>
          <p:cNvPr id="104" name="Conector recto de flecha 103"/>
          <p:cNvCxnSpPr>
            <a:stCxn id="103" idx="3"/>
            <a:endCxn id="102" idx="1"/>
          </p:cNvCxnSpPr>
          <p:nvPr/>
        </p:nvCxnSpPr>
        <p:spPr>
          <a:xfrm>
            <a:off x="4382032" y="2140762"/>
            <a:ext cx="501553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de flecha 104"/>
          <p:cNvCxnSpPr>
            <a:stCxn id="103" idx="2"/>
            <a:endCxn id="88" idx="0"/>
          </p:cNvCxnSpPr>
          <p:nvPr/>
        </p:nvCxnSpPr>
        <p:spPr>
          <a:xfrm>
            <a:off x="4116574" y="2267720"/>
            <a:ext cx="0" cy="3677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>
            <a:off x="4532511" y="2293091"/>
            <a:ext cx="2499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 smtClean="0"/>
              <a:t>…</a:t>
            </a:r>
          </a:p>
        </p:txBody>
      </p:sp>
      <p:cxnSp>
        <p:nvCxnSpPr>
          <p:cNvPr id="112" name="Conector recto de flecha 111"/>
          <p:cNvCxnSpPr>
            <a:stCxn id="96" idx="2"/>
            <a:endCxn id="103" idx="0"/>
          </p:cNvCxnSpPr>
          <p:nvPr/>
        </p:nvCxnSpPr>
        <p:spPr>
          <a:xfrm flipH="1">
            <a:off x="4116574" y="1789628"/>
            <a:ext cx="1" cy="22417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5840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1232</TotalTime>
  <Words>210</Words>
  <Application>Microsoft Office PowerPoint</Application>
  <PresentationFormat>Presentación en pantalla (4:3)</PresentationFormat>
  <Paragraphs>75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MS Mincho</vt:lpstr>
      <vt:lpstr>Symbol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Miquel Decaceres</dc:creator>
  <cp:lastModifiedBy>Miquel Decaceres</cp:lastModifiedBy>
  <cp:revision>63</cp:revision>
  <dcterms:created xsi:type="dcterms:W3CDTF">2018-10-05T15:29:55Z</dcterms:created>
  <dcterms:modified xsi:type="dcterms:W3CDTF">2019-06-18T06:59:48Z</dcterms:modified>
</cp:coreProperties>
</file>