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AEA8CF8-7053-4185-A132-AF4E5600847F}" type="datetime">
              <a:rPr lang="ca-ES" sz="1200" b="0" strike="noStrike" spc="-1">
                <a:solidFill>
                  <a:srgbClr val="8B8B8B"/>
                </a:solidFill>
                <a:latin typeface="Calibri"/>
              </a:rPr>
              <a:t>25/7/2019</a:t>
            </a:fld>
            <a:endParaRPr lang="ca-ES" sz="12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ca-ES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E744737-CB4F-4201-A6C3-B38307A607BB}" type="slidenum">
              <a:rPr lang="ca-E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ca-E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Feu clic per editar el format del text del títol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Feu clic per editar el format del text de l'esquema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Segon nivell d'esquema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Tercer nivell d'esquema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Quart nivell d'esquema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Cinquè nivell d'esquema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Sisè nivell d'esquema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Setè nivell d'esquema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551240" y="929520"/>
            <a:ext cx="3508200" cy="465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" name="Picture 2"/>
          <p:cNvPicPr/>
          <p:nvPr/>
        </p:nvPicPr>
        <p:blipFill>
          <a:blip r:embed="rId2"/>
          <a:stretch/>
        </p:blipFill>
        <p:spPr>
          <a:xfrm>
            <a:off x="1558440" y="1323000"/>
            <a:ext cx="2954520" cy="4093200"/>
          </a:xfrm>
          <a:prstGeom prst="rect">
            <a:avLst/>
          </a:prstGeom>
          <a:ln>
            <a:noFill/>
          </a:ln>
        </p:spPr>
      </p:pic>
      <p:sp>
        <p:nvSpPr>
          <p:cNvPr id="43" name="CustomShape 2"/>
          <p:cNvSpPr/>
          <p:nvPr/>
        </p:nvSpPr>
        <p:spPr>
          <a:xfrm>
            <a:off x="3298680" y="934920"/>
            <a:ext cx="3627720" cy="465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4113720" y="3331080"/>
            <a:ext cx="360" cy="538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4"/>
          <p:cNvSpPr/>
          <p:nvPr/>
        </p:nvSpPr>
        <p:spPr>
          <a:xfrm>
            <a:off x="4032360" y="366516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5"/>
          <p:cNvSpPr/>
          <p:nvPr/>
        </p:nvSpPr>
        <p:spPr>
          <a:xfrm>
            <a:off x="5631840" y="366516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6"/>
          <p:cNvSpPr/>
          <p:nvPr/>
        </p:nvSpPr>
        <p:spPr>
          <a:xfrm flipH="1">
            <a:off x="4195080" y="3767760"/>
            <a:ext cx="1436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7"/>
          <p:cNvSpPr/>
          <p:nvPr/>
        </p:nvSpPr>
        <p:spPr>
          <a:xfrm>
            <a:off x="4839120" y="367524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8"/>
          <p:cNvSpPr/>
          <p:nvPr/>
        </p:nvSpPr>
        <p:spPr>
          <a:xfrm>
            <a:off x="5652000" y="413856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9"/>
          <p:cNvSpPr/>
          <p:nvPr/>
        </p:nvSpPr>
        <p:spPr>
          <a:xfrm flipH="1">
            <a:off x="4505760" y="4240800"/>
            <a:ext cx="1145160" cy="13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0"/>
          <p:cNvSpPr/>
          <p:nvPr/>
        </p:nvSpPr>
        <p:spPr>
          <a:xfrm>
            <a:off x="4859280" y="414828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1"/>
          <p:cNvSpPr/>
          <p:nvPr/>
        </p:nvSpPr>
        <p:spPr>
          <a:xfrm>
            <a:off x="5652000" y="475128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2"/>
          <p:cNvSpPr/>
          <p:nvPr/>
        </p:nvSpPr>
        <p:spPr>
          <a:xfrm flipH="1">
            <a:off x="4504680" y="4853520"/>
            <a:ext cx="1146960" cy="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3"/>
          <p:cNvSpPr/>
          <p:nvPr/>
        </p:nvSpPr>
        <p:spPr>
          <a:xfrm>
            <a:off x="4859280" y="476100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4"/>
          <p:cNvSpPr/>
          <p:nvPr/>
        </p:nvSpPr>
        <p:spPr>
          <a:xfrm>
            <a:off x="5948280" y="3585240"/>
            <a:ext cx="9781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Soil layer </a:t>
            </a:r>
            <a:r>
              <a:rPr lang="ca-ES" sz="1050" b="0" strike="noStrike" spc="-1">
                <a:solidFill>
                  <a:srgbClr val="000000"/>
                </a:solidFill>
                <a:latin typeface="Calibri"/>
              </a:rPr>
              <a:t>1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56" name="CustomShape 15"/>
          <p:cNvSpPr/>
          <p:nvPr/>
        </p:nvSpPr>
        <p:spPr>
          <a:xfrm>
            <a:off x="5961600" y="4109040"/>
            <a:ext cx="9781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Soil layer </a:t>
            </a:r>
            <a:r>
              <a:rPr lang="ca-ES" sz="1050" b="0" strike="noStrike" spc="-1">
                <a:solidFill>
                  <a:srgbClr val="000000"/>
                </a:solidFill>
                <a:latin typeface="Calibri"/>
              </a:rPr>
              <a:t>2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57" name="CustomShape 16"/>
          <p:cNvSpPr/>
          <p:nvPr/>
        </p:nvSpPr>
        <p:spPr>
          <a:xfrm>
            <a:off x="5986080" y="4773960"/>
            <a:ext cx="9781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Soil layer S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58" name="CustomShape 17"/>
          <p:cNvSpPr/>
          <p:nvPr/>
        </p:nvSpPr>
        <p:spPr>
          <a:xfrm>
            <a:off x="4091400" y="5212800"/>
            <a:ext cx="5752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Roots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59" name="CustomShape 18"/>
          <p:cNvSpPr/>
          <p:nvPr/>
        </p:nvSpPr>
        <p:spPr>
          <a:xfrm>
            <a:off x="4710240" y="5228640"/>
            <a:ext cx="14770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Rhizosphere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60" name="CustomShape 19"/>
          <p:cNvSpPr/>
          <p:nvPr/>
        </p:nvSpPr>
        <p:spPr>
          <a:xfrm>
            <a:off x="4685040" y="3841920"/>
            <a:ext cx="67320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lang="ca-E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61" name="CustomShape 20"/>
          <p:cNvSpPr/>
          <p:nvPr/>
        </p:nvSpPr>
        <p:spPr>
          <a:xfrm>
            <a:off x="4685040" y="4330440"/>
            <a:ext cx="67320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lang="ca-E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62" name="CustomShape 21"/>
          <p:cNvSpPr/>
          <p:nvPr/>
        </p:nvSpPr>
        <p:spPr>
          <a:xfrm>
            <a:off x="4736160" y="4932720"/>
            <a:ext cx="67320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63" name="CustomShape 22"/>
          <p:cNvSpPr/>
          <p:nvPr/>
        </p:nvSpPr>
        <p:spPr>
          <a:xfrm flipH="1" flipV="1">
            <a:off x="4170600" y="3840120"/>
            <a:ext cx="235080" cy="415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3"/>
          <p:cNvSpPr/>
          <p:nvPr/>
        </p:nvSpPr>
        <p:spPr>
          <a:xfrm>
            <a:off x="3393720" y="3571920"/>
            <a:ext cx="66240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65" name="CustomShape 24"/>
          <p:cNvSpPr/>
          <p:nvPr/>
        </p:nvSpPr>
        <p:spPr>
          <a:xfrm>
            <a:off x="5625360" y="3818160"/>
            <a:ext cx="51948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lang="ca-E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66" name="CustomShape 25"/>
          <p:cNvSpPr/>
          <p:nvPr/>
        </p:nvSpPr>
        <p:spPr>
          <a:xfrm>
            <a:off x="5633280" y="4340520"/>
            <a:ext cx="51948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lang="ca-E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67" name="CustomShape 26"/>
          <p:cNvSpPr/>
          <p:nvPr/>
        </p:nvSpPr>
        <p:spPr>
          <a:xfrm>
            <a:off x="5642280" y="4937400"/>
            <a:ext cx="51912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68" name="CustomShape 27"/>
          <p:cNvSpPr/>
          <p:nvPr/>
        </p:nvSpPr>
        <p:spPr>
          <a:xfrm rot="16200000" flipH="1">
            <a:off x="3763440" y="4219920"/>
            <a:ext cx="992520" cy="292680"/>
          </a:xfrm>
          <a:prstGeom prst="bentConnector2">
            <a:avLst/>
          </a:pr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28"/>
          <p:cNvSpPr/>
          <p:nvPr/>
        </p:nvSpPr>
        <p:spPr>
          <a:xfrm>
            <a:off x="4316040" y="4477680"/>
            <a:ext cx="2494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…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70" name="CustomShape 29"/>
          <p:cNvSpPr/>
          <p:nvPr/>
        </p:nvSpPr>
        <p:spPr>
          <a:xfrm>
            <a:off x="5622840" y="4499640"/>
            <a:ext cx="2494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…</a:t>
            </a:r>
            <a:endParaRPr lang="ca-ES" sz="1050" b="0" strike="noStrike" spc="-1">
              <a:latin typeface="Arial"/>
            </a:endParaRPr>
          </a:p>
        </p:txBody>
      </p:sp>
      <p:grpSp>
        <p:nvGrpSpPr>
          <p:cNvPr id="71" name="Group 30"/>
          <p:cNvGrpSpPr/>
          <p:nvPr/>
        </p:nvGrpSpPr>
        <p:grpSpPr>
          <a:xfrm>
            <a:off x="4396680" y="3724560"/>
            <a:ext cx="193680" cy="85320"/>
            <a:chOff x="4396680" y="3724560"/>
            <a:chExt cx="193680" cy="85320"/>
          </a:xfrm>
        </p:grpSpPr>
        <p:sp>
          <p:nvSpPr>
            <p:cNvPr id="72" name="CustomShape 31"/>
            <p:cNvSpPr/>
            <p:nvPr/>
          </p:nvSpPr>
          <p:spPr>
            <a:xfrm rot="5400000">
              <a:off x="4448160" y="367308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CustomShape 32"/>
            <p:cNvSpPr/>
            <p:nvPr/>
          </p:nvSpPr>
          <p:spPr>
            <a:xfrm rot="5400000">
              <a:off x="4456080" y="367452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4" name="Group 33"/>
          <p:cNvGrpSpPr/>
          <p:nvPr/>
        </p:nvGrpSpPr>
        <p:grpSpPr>
          <a:xfrm>
            <a:off x="5256360" y="3726720"/>
            <a:ext cx="193680" cy="85320"/>
            <a:chOff x="5256360" y="3726720"/>
            <a:chExt cx="193680" cy="85320"/>
          </a:xfrm>
        </p:grpSpPr>
        <p:sp>
          <p:nvSpPr>
            <p:cNvPr id="75" name="CustomShape 34"/>
            <p:cNvSpPr/>
            <p:nvPr/>
          </p:nvSpPr>
          <p:spPr>
            <a:xfrm rot="5400000">
              <a:off x="5307840" y="367524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CustomShape 35"/>
            <p:cNvSpPr/>
            <p:nvPr/>
          </p:nvSpPr>
          <p:spPr>
            <a:xfrm rot="5400000">
              <a:off x="5315760" y="367632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7" name="Group 36"/>
          <p:cNvGrpSpPr/>
          <p:nvPr/>
        </p:nvGrpSpPr>
        <p:grpSpPr>
          <a:xfrm>
            <a:off x="5260320" y="4199040"/>
            <a:ext cx="193680" cy="85320"/>
            <a:chOff x="5260320" y="4199040"/>
            <a:chExt cx="193680" cy="85320"/>
          </a:xfrm>
        </p:grpSpPr>
        <p:sp>
          <p:nvSpPr>
            <p:cNvPr id="78" name="CustomShape 37"/>
            <p:cNvSpPr/>
            <p:nvPr/>
          </p:nvSpPr>
          <p:spPr>
            <a:xfrm rot="5400000">
              <a:off x="5311800" y="41475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CustomShape 38"/>
            <p:cNvSpPr/>
            <p:nvPr/>
          </p:nvSpPr>
          <p:spPr>
            <a:xfrm rot="5400000">
              <a:off x="5319720" y="414864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0" name="Group 39"/>
          <p:cNvGrpSpPr/>
          <p:nvPr/>
        </p:nvGrpSpPr>
        <p:grpSpPr>
          <a:xfrm>
            <a:off x="4407120" y="4212720"/>
            <a:ext cx="193680" cy="85320"/>
            <a:chOff x="4407120" y="4212720"/>
            <a:chExt cx="193680" cy="85320"/>
          </a:xfrm>
        </p:grpSpPr>
        <p:sp>
          <p:nvSpPr>
            <p:cNvPr id="81" name="CustomShape 40"/>
            <p:cNvSpPr/>
            <p:nvPr/>
          </p:nvSpPr>
          <p:spPr>
            <a:xfrm rot="5400000">
              <a:off x="4458600" y="416124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" name="CustomShape 41"/>
            <p:cNvSpPr/>
            <p:nvPr/>
          </p:nvSpPr>
          <p:spPr>
            <a:xfrm rot="5400000">
              <a:off x="4466520" y="416232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3" name="Group 42"/>
          <p:cNvGrpSpPr/>
          <p:nvPr/>
        </p:nvGrpSpPr>
        <p:grpSpPr>
          <a:xfrm>
            <a:off x="4407120" y="4820040"/>
            <a:ext cx="193680" cy="85320"/>
            <a:chOff x="4407120" y="4820040"/>
            <a:chExt cx="193680" cy="85320"/>
          </a:xfrm>
        </p:grpSpPr>
        <p:sp>
          <p:nvSpPr>
            <p:cNvPr id="84" name="CustomShape 43"/>
            <p:cNvSpPr/>
            <p:nvPr/>
          </p:nvSpPr>
          <p:spPr>
            <a:xfrm rot="5400000">
              <a:off x="4458600" y="47685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CustomShape 44"/>
            <p:cNvSpPr/>
            <p:nvPr/>
          </p:nvSpPr>
          <p:spPr>
            <a:xfrm rot="5400000">
              <a:off x="4466520" y="476964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6" name="Group 45"/>
          <p:cNvGrpSpPr/>
          <p:nvPr/>
        </p:nvGrpSpPr>
        <p:grpSpPr>
          <a:xfrm>
            <a:off x="5256360" y="4810680"/>
            <a:ext cx="193680" cy="85320"/>
            <a:chOff x="5256360" y="4810680"/>
            <a:chExt cx="193680" cy="85320"/>
          </a:xfrm>
        </p:grpSpPr>
        <p:sp>
          <p:nvSpPr>
            <p:cNvPr id="87" name="CustomShape 46"/>
            <p:cNvSpPr/>
            <p:nvPr/>
          </p:nvSpPr>
          <p:spPr>
            <a:xfrm rot="5400000">
              <a:off x="5307840" y="475920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" name="CustomShape 47"/>
            <p:cNvSpPr/>
            <p:nvPr/>
          </p:nvSpPr>
          <p:spPr>
            <a:xfrm rot="5400000">
              <a:off x="5315760" y="476028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9" name="CustomShape 48"/>
          <p:cNvSpPr/>
          <p:nvPr/>
        </p:nvSpPr>
        <p:spPr>
          <a:xfrm>
            <a:off x="3983400" y="3058200"/>
            <a:ext cx="2739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i="1" strike="noStrike" spc="-1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endParaRPr lang="ca-E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CE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551240" y="929520"/>
            <a:ext cx="3508200" cy="465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" name="Picture 2"/>
          <p:cNvPicPr/>
          <p:nvPr/>
        </p:nvPicPr>
        <p:blipFill>
          <a:blip r:embed="rId2"/>
          <a:stretch/>
        </p:blipFill>
        <p:spPr>
          <a:xfrm>
            <a:off x="1558440" y="1323000"/>
            <a:ext cx="2954520" cy="4093200"/>
          </a:xfrm>
          <a:prstGeom prst="rect">
            <a:avLst/>
          </a:prstGeom>
          <a:ln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3298680" y="934920"/>
            <a:ext cx="3627720" cy="465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4113720" y="1266480"/>
            <a:ext cx="360" cy="2603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4032360" y="366516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5"/>
          <p:cNvSpPr/>
          <p:nvPr/>
        </p:nvSpPr>
        <p:spPr>
          <a:xfrm>
            <a:off x="5631840" y="366516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6"/>
          <p:cNvSpPr/>
          <p:nvPr/>
        </p:nvSpPr>
        <p:spPr>
          <a:xfrm flipH="1">
            <a:off x="4195080" y="3767760"/>
            <a:ext cx="1436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7"/>
          <p:cNvSpPr/>
          <p:nvPr/>
        </p:nvSpPr>
        <p:spPr>
          <a:xfrm>
            <a:off x="4839120" y="367524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8"/>
          <p:cNvSpPr/>
          <p:nvPr/>
        </p:nvSpPr>
        <p:spPr>
          <a:xfrm>
            <a:off x="5652000" y="413856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9"/>
          <p:cNvSpPr/>
          <p:nvPr/>
        </p:nvSpPr>
        <p:spPr>
          <a:xfrm flipH="1">
            <a:off x="4505760" y="4240800"/>
            <a:ext cx="1145160" cy="13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10"/>
          <p:cNvSpPr/>
          <p:nvPr/>
        </p:nvSpPr>
        <p:spPr>
          <a:xfrm>
            <a:off x="4859280" y="414828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11"/>
          <p:cNvSpPr/>
          <p:nvPr/>
        </p:nvSpPr>
        <p:spPr>
          <a:xfrm>
            <a:off x="5652000" y="475128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12"/>
          <p:cNvSpPr/>
          <p:nvPr/>
        </p:nvSpPr>
        <p:spPr>
          <a:xfrm flipH="1">
            <a:off x="4504680" y="4853520"/>
            <a:ext cx="1146960" cy="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13"/>
          <p:cNvSpPr/>
          <p:nvPr/>
        </p:nvSpPr>
        <p:spPr>
          <a:xfrm>
            <a:off x="4859280" y="476100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4"/>
          <p:cNvSpPr/>
          <p:nvPr/>
        </p:nvSpPr>
        <p:spPr>
          <a:xfrm>
            <a:off x="5948280" y="3585240"/>
            <a:ext cx="9781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Soil layer </a:t>
            </a:r>
            <a:r>
              <a:rPr lang="ca-ES" sz="1050" b="0" strike="noStrike" spc="-1">
                <a:solidFill>
                  <a:srgbClr val="000000"/>
                </a:solidFill>
                <a:latin typeface="Calibri"/>
              </a:rPr>
              <a:t>1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105" name="CustomShape 15"/>
          <p:cNvSpPr/>
          <p:nvPr/>
        </p:nvSpPr>
        <p:spPr>
          <a:xfrm>
            <a:off x="5961600" y="4109040"/>
            <a:ext cx="9781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Soil layer </a:t>
            </a:r>
            <a:r>
              <a:rPr lang="ca-ES" sz="1050" b="0" strike="noStrike" spc="-1">
                <a:solidFill>
                  <a:srgbClr val="000000"/>
                </a:solidFill>
                <a:latin typeface="Calibri"/>
              </a:rPr>
              <a:t>2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106" name="CustomShape 16"/>
          <p:cNvSpPr/>
          <p:nvPr/>
        </p:nvSpPr>
        <p:spPr>
          <a:xfrm>
            <a:off x="5986080" y="4773960"/>
            <a:ext cx="9781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Soil layer S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107" name="CustomShape 17"/>
          <p:cNvSpPr/>
          <p:nvPr/>
        </p:nvSpPr>
        <p:spPr>
          <a:xfrm rot="16200000">
            <a:off x="3205440" y="2396160"/>
            <a:ext cx="48456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Stem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108" name="CustomShape 18"/>
          <p:cNvSpPr/>
          <p:nvPr/>
        </p:nvSpPr>
        <p:spPr>
          <a:xfrm>
            <a:off x="4091400" y="5212800"/>
            <a:ext cx="5752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Roots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109" name="CustomShape 19"/>
          <p:cNvSpPr/>
          <p:nvPr/>
        </p:nvSpPr>
        <p:spPr>
          <a:xfrm>
            <a:off x="4710240" y="5228640"/>
            <a:ext cx="14770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Rhizosphere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110" name="CustomShape 20"/>
          <p:cNvSpPr/>
          <p:nvPr/>
        </p:nvSpPr>
        <p:spPr>
          <a:xfrm>
            <a:off x="4685040" y="3841920"/>
            <a:ext cx="67320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lang="ca-E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111" name="CustomShape 21"/>
          <p:cNvSpPr/>
          <p:nvPr/>
        </p:nvSpPr>
        <p:spPr>
          <a:xfrm>
            <a:off x="4685040" y="4330440"/>
            <a:ext cx="67320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lang="ca-E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112" name="CustomShape 22"/>
          <p:cNvSpPr/>
          <p:nvPr/>
        </p:nvSpPr>
        <p:spPr>
          <a:xfrm>
            <a:off x="4736160" y="4932720"/>
            <a:ext cx="67320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113" name="CustomShape 23"/>
          <p:cNvSpPr/>
          <p:nvPr/>
        </p:nvSpPr>
        <p:spPr>
          <a:xfrm flipH="1" flipV="1">
            <a:off x="4170600" y="3840120"/>
            <a:ext cx="235080" cy="415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24"/>
          <p:cNvSpPr/>
          <p:nvPr/>
        </p:nvSpPr>
        <p:spPr>
          <a:xfrm>
            <a:off x="3393720" y="3571920"/>
            <a:ext cx="66240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115" name="CustomShape 25"/>
          <p:cNvSpPr/>
          <p:nvPr/>
        </p:nvSpPr>
        <p:spPr>
          <a:xfrm>
            <a:off x="5625360" y="3818160"/>
            <a:ext cx="51948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lang="ca-E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116" name="CustomShape 26"/>
          <p:cNvSpPr/>
          <p:nvPr/>
        </p:nvSpPr>
        <p:spPr>
          <a:xfrm>
            <a:off x="5633280" y="4340520"/>
            <a:ext cx="51948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lang="ca-E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117" name="CustomShape 27"/>
          <p:cNvSpPr/>
          <p:nvPr/>
        </p:nvSpPr>
        <p:spPr>
          <a:xfrm>
            <a:off x="5642280" y="4937400"/>
            <a:ext cx="51912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118" name="CustomShape 28"/>
          <p:cNvSpPr/>
          <p:nvPr/>
        </p:nvSpPr>
        <p:spPr>
          <a:xfrm rot="16200000">
            <a:off x="3080160" y="1394280"/>
            <a:ext cx="716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Leaf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119" name="CustomShape 29"/>
          <p:cNvSpPr/>
          <p:nvPr/>
        </p:nvSpPr>
        <p:spPr>
          <a:xfrm rot="16200000" flipH="1">
            <a:off x="3763440" y="4219920"/>
            <a:ext cx="992520" cy="292680"/>
          </a:xfrm>
          <a:prstGeom prst="bentConnector2">
            <a:avLst/>
          </a:pr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30"/>
          <p:cNvSpPr/>
          <p:nvPr/>
        </p:nvSpPr>
        <p:spPr>
          <a:xfrm>
            <a:off x="4316040" y="4477680"/>
            <a:ext cx="2494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…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121" name="CustomShape 31"/>
          <p:cNvSpPr/>
          <p:nvPr/>
        </p:nvSpPr>
        <p:spPr>
          <a:xfrm>
            <a:off x="5622840" y="4499640"/>
            <a:ext cx="2494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…</a:t>
            </a:r>
            <a:endParaRPr lang="ca-ES" sz="1050" b="0" strike="noStrike" spc="-1">
              <a:latin typeface="Arial"/>
            </a:endParaRPr>
          </a:p>
        </p:txBody>
      </p:sp>
      <p:grpSp>
        <p:nvGrpSpPr>
          <p:cNvPr id="122" name="Group 32"/>
          <p:cNvGrpSpPr/>
          <p:nvPr/>
        </p:nvGrpSpPr>
        <p:grpSpPr>
          <a:xfrm>
            <a:off x="4396680" y="3724560"/>
            <a:ext cx="193680" cy="85320"/>
            <a:chOff x="4396680" y="3724560"/>
            <a:chExt cx="193680" cy="85320"/>
          </a:xfrm>
        </p:grpSpPr>
        <p:sp>
          <p:nvSpPr>
            <p:cNvPr id="123" name="CustomShape 33"/>
            <p:cNvSpPr/>
            <p:nvPr/>
          </p:nvSpPr>
          <p:spPr>
            <a:xfrm rot="5400000">
              <a:off x="4448160" y="367308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4" name="CustomShape 34"/>
            <p:cNvSpPr/>
            <p:nvPr/>
          </p:nvSpPr>
          <p:spPr>
            <a:xfrm rot="5400000">
              <a:off x="4456080" y="367452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5" name="Group 35"/>
          <p:cNvGrpSpPr/>
          <p:nvPr/>
        </p:nvGrpSpPr>
        <p:grpSpPr>
          <a:xfrm>
            <a:off x="5256360" y="3726720"/>
            <a:ext cx="193680" cy="85320"/>
            <a:chOff x="5256360" y="3726720"/>
            <a:chExt cx="193680" cy="85320"/>
          </a:xfrm>
        </p:grpSpPr>
        <p:sp>
          <p:nvSpPr>
            <p:cNvPr id="126" name="CustomShape 36"/>
            <p:cNvSpPr/>
            <p:nvPr/>
          </p:nvSpPr>
          <p:spPr>
            <a:xfrm rot="5400000">
              <a:off x="5307840" y="367524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" name="CustomShape 37"/>
            <p:cNvSpPr/>
            <p:nvPr/>
          </p:nvSpPr>
          <p:spPr>
            <a:xfrm rot="5400000">
              <a:off x="5315760" y="367632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8" name="Group 38"/>
          <p:cNvGrpSpPr/>
          <p:nvPr/>
        </p:nvGrpSpPr>
        <p:grpSpPr>
          <a:xfrm>
            <a:off x="5260320" y="4199040"/>
            <a:ext cx="193680" cy="85320"/>
            <a:chOff x="5260320" y="4199040"/>
            <a:chExt cx="193680" cy="85320"/>
          </a:xfrm>
        </p:grpSpPr>
        <p:sp>
          <p:nvSpPr>
            <p:cNvPr id="129" name="CustomShape 39"/>
            <p:cNvSpPr/>
            <p:nvPr/>
          </p:nvSpPr>
          <p:spPr>
            <a:xfrm rot="5400000">
              <a:off x="5311800" y="41475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" name="CustomShape 40"/>
            <p:cNvSpPr/>
            <p:nvPr/>
          </p:nvSpPr>
          <p:spPr>
            <a:xfrm rot="5400000">
              <a:off x="5319720" y="414864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1" name="Group 41"/>
          <p:cNvGrpSpPr/>
          <p:nvPr/>
        </p:nvGrpSpPr>
        <p:grpSpPr>
          <a:xfrm>
            <a:off x="4407120" y="4212720"/>
            <a:ext cx="193680" cy="85320"/>
            <a:chOff x="4407120" y="4212720"/>
            <a:chExt cx="193680" cy="85320"/>
          </a:xfrm>
        </p:grpSpPr>
        <p:sp>
          <p:nvSpPr>
            <p:cNvPr id="132" name="CustomShape 42"/>
            <p:cNvSpPr/>
            <p:nvPr/>
          </p:nvSpPr>
          <p:spPr>
            <a:xfrm rot="5400000">
              <a:off x="4458600" y="416124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" name="CustomShape 43"/>
            <p:cNvSpPr/>
            <p:nvPr/>
          </p:nvSpPr>
          <p:spPr>
            <a:xfrm rot="5400000">
              <a:off x="4466520" y="416232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4" name="Group 44"/>
          <p:cNvGrpSpPr/>
          <p:nvPr/>
        </p:nvGrpSpPr>
        <p:grpSpPr>
          <a:xfrm>
            <a:off x="4407120" y="4820040"/>
            <a:ext cx="193680" cy="85320"/>
            <a:chOff x="4407120" y="4820040"/>
            <a:chExt cx="193680" cy="85320"/>
          </a:xfrm>
        </p:grpSpPr>
        <p:sp>
          <p:nvSpPr>
            <p:cNvPr id="135" name="CustomShape 45"/>
            <p:cNvSpPr/>
            <p:nvPr/>
          </p:nvSpPr>
          <p:spPr>
            <a:xfrm rot="5400000">
              <a:off x="4458600" y="47685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" name="CustomShape 46"/>
            <p:cNvSpPr/>
            <p:nvPr/>
          </p:nvSpPr>
          <p:spPr>
            <a:xfrm rot="5400000">
              <a:off x="4466520" y="476964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7" name="Group 47"/>
          <p:cNvGrpSpPr/>
          <p:nvPr/>
        </p:nvGrpSpPr>
        <p:grpSpPr>
          <a:xfrm>
            <a:off x="5256360" y="4810680"/>
            <a:ext cx="193680" cy="85320"/>
            <a:chOff x="5256360" y="4810680"/>
            <a:chExt cx="193680" cy="85320"/>
          </a:xfrm>
        </p:grpSpPr>
        <p:sp>
          <p:nvSpPr>
            <p:cNvPr id="138" name="CustomShape 48"/>
            <p:cNvSpPr/>
            <p:nvPr/>
          </p:nvSpPr>
          <p:spPr>
            <a:xfrm rot="5400000">
              <a:off x="5307840" y="475920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" name="CustomShape 49"/>
            <p:cNvSpPr/>
            <p:nvPr/>
          </p:nvSpPr>
          <p:spPr>
            <a:xfrm rot="5400000">
              <a:off x="5315760" y="476028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0" name="CustomShape 50"/>
          <p:cNvSpPr/>
          <p:nvPr/>
        </p:nvSpPr>
        <p:spPr>
          <a:xfrm>
            <a:off x="3983400" y="989280"/>
            <a:ext cx="2739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i="1" strike="noStrike" spc="-1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141" name="CustomShape 51"/>
          <p:cNvSpPr/>
          <p:nvPr/>
        </p:nvSpPr>
        <p:spPr>
          <a:xfrm>
            <a:off x="4066200" y="1909440"/>
            <a:ext cx="92160" cy="10296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52"/>
          <p:cNvSpPr/>
          <p:nvPr/>
        </p:nvSpPr>
        <p:spPr>
          <a:xfrm>
            <a:off x="3547440" y="1848600"/>
            <a:ext cx="534600" cy="2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stem, N</a:t>
            </a:r>
            <a:endParaRPr lang="ca-ES" sz="1100" b="0" strike="noStrike" spc="-1">
              <a:latin typeface="Arial"/>
            </a:endParaRPr>
          </a:p>
        </p:txBody>
      </p:sp>
      <p:sp>
        <p:nvSpPr>
          <p:cNvPr id="143" name="CustomShape 53"/>
          <p:cNvSpPr/>
          <p:nvPr/>
        </p:nvSpPr>
        <p:spPr>
          <a:xfrm>
            <a:off x="3633840" y="2167920"/>
            <a:ext cx="2494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…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144" name="CustomShape 54"/>
          <p:cNvSpPr/>
          <p:nvPr/>
        </p:nvSpPr>
        <p:spPr>
          <a:xfrm>
            <a:off x="3552480" y="2915280"/>
            <a:ext cx="522360" cy="2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lang="ca-ES" sz="11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ca-ES" sz="1100" b="0" strike="noStrike" spc="-1">
              <a:latin typeface="Arial"/>
            </a:endParaRPr>
          </a:p>
        </p:txBody>
      </p:sp>
      <p:sp>
        <p:nvSpPr>
          <p:cNvPr id="145" name="CustomShape 55"/>
          <p:cNvSpPr/>
          <p:nvPr/>
        </p:nvSpPr>
        <p:spPr>
          <a:xfrm>
            <a:off x="3552480" y="2395080"/>
            <a:ext cx="522360" cy="2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lang="ca-ES" sz="11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lang="ca-ES" sz="1100" b="0" strike="noStrike" spc="-1">
              <a:latin typeface="Arial"/>
            </a:endParaRPr>
          </a:p>
        </p:txBody>
      </p:sp>
      <p:grpSp>
        <p:nvGrpSpPr>
          <p:cNvPr id="146" name="Group 56"/>
          <p:cNvGrpSpPr/>
          <p:nvPr/>
        </p:nvGrpSpPr>
        <p:grpSpPr>
          <a:xfrm>
            <a:off x="4072320" y="2035080"/>
            <a:ext cx="85320" cy="193680"/>
            <a:chOff x="4072320" y="2035080"/>
            <a:chExt cx="85320" cy="193680"/>
          </a:xfrm>
        </p:grpSpPr>
        <p:sp>
          <p:nvSpPr>
            <p:cNvPr id="147" name="CustomShape 57"/>
            <p:cNvSpPr/>
            <p:nvPr/>
          </p:nvSpPr>
          <p:spPr>
            <a:xfrm>
              <a:off x="4072320" y="204048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" name="CustomShape 58"/>
            <p:cNvSpPr/>
            <p:nvPr/>
          </p:nvSpPr>
          <p:spPr>
            <a:xfrm>
              <a:off x="4081680" y="203508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9" name="CustomShape 59"/>
          <p:cNvSpPr/>
          <p:nvPr/>
        </p:nvSpPr>
        <p:spPr>
          <a:xfrm>
            <a:off x="4066200" y="2504880"/>
            <a:ext cx="92160" cy="10296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0" name="Group 60"/>
          <p:cNvGrpSpPr/>
          <p:nvPr/>
        </p:nvGrpSpPr>
        <p:grpSpPr>
          <a:xfrm>
            <a:off x="4072320" y="2630880"/>
            <a:ext cx="85320" cy="193680"/>
            <a:chOff x="4072320" y="2630880"/>
            <a:chExt cx="85320" cy="193680"/>
          </a:xfrm>
        </p:grpSpPr>
        <p:sp>
          <p:nvSpPr>
            <p:cNvPr id="151" name="CustomShape 61"/>
            <p:cNvSpPr/>
            <p:nvPr/>
          </p:nvSpPr>
          <p:spPr>
            <a:xfrm>
              <a:off x="4072320" y="263592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" name="CustomShape 62"/>
            <p:cNvSpPr/>
            <p:nvPr/>
          </p:nvSpPr>
          <p:spPr>
            <a:xfrm>
              <a:off x="4081680" y="263088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3" name="CustomShape 63"/>
          <p:cNvSpPr/>
          <p:nvPr/>
        </p:nvSpPr>
        <p:spPr>
          <a:xfrm>
            <a:off x="4066200" y="2997360"/>
            <a:ext cx="92160" cy="10296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4" name="Group 64"/>
          <p:cNvGrpSpPr/>
          <p:nvPr/>
        </p:nvGrpSpPr>
        <p:grpSpPr>
          <a:xfrm>
            <a:off x="4072320" y="3123360"/>
            <a:ext cx="85320" cy="193680"/>
            <a:chOff x="4072320" y="3123360"/>
            <a:chExt cx="85320" cy="193680"/>
          </a:xfrm>
        </p:grpSpPr>
        <p:sp>
          <p:nvSpPr>
            <p:cNvPr id="155" name="CustomShape 65"/>
            <p:cNvSpPr/>
            <p:nvPr/>
          </p:nvSpPr>
          <p:spPr>
            <a:xfrm>
              <a:off x="4072320" y="31287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" name="CustomShape 66"/>
            <p:cNvSpPr/>
            <p:nvPr/>
          </p:nvSpPr>
          <p:spPr>
            <a:xfrm>
              <a:off x="4081680" y="312336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7" name="CustomShape 67"/>
          <p:cNvSpPr/>
          <p:nvPr/>
        </p:nvSpPr>
        <p:spPr>
          <a:xfrm>
            <a:off x="3569400" y="1328760"/>
            <a:ext cx="415800" cy="2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lang="ca-ES" sz="1100" b="0" strike="noStrike" spc="-1">
              <a:latin typeface="Arial"/>
            </a:endParaRPr>
          </a:p>
        </p:txBody>
      </p:sp>
      <p:grpSp>
        <p:nvGrpSpPr>
          <p:cNvPr id="158" name="Group 68"/>
          <p:cNvGrpSpPr/>
          <p:nvPr/>
        </p:nvGrpSpPr>
        <p:grpSpPr>
          <a:xfrm>
            <a:off x="4067640" y="1583640"/>
            <a:ext cx="85320" cy="193680"/>
            <a:chOff x="4067640" y="1583640"/>
            <a:chExt cx="85320" cy="193680"/>
          </a:xfrm>
        </p:grpSpPr>
        <p:sp>
          <p:nvSpPr>
            <p:cNvPr id="159" name="CustomShape 69"/>
            <p:cNvSpPr/>
            <p:nvPr/>
          </p:nvSpPr>
          <p:spPr>
            <a:xfrm>
              <a:off x="4067640" y="158904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CustomShape 70"/>
            <p:cNvSpPr/>
            <p:nvPr/>
          </p:nvSpPr>
          <p:spPr>
            <a:xfrm>
              <a:off x="4077000" y="158364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1" name="CustomShape 71"/>
          <p:cNvSpPr/>
          <p:nvPr/>
        </p:nvSpPr>
        <p:spPr>
          <a:xfrm>
            <a:off x="4073400" y="1431720"/>
            <a:ext cx="92160" cy="10296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551240" y="929520"/>
            <a:ext cx="3508200" cy="465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3" name="Picture 2"/>
          <p:cNvPicPr/>
          <p:nvPr/>
        </p:nvPicPr>
        <p:blipFill>
          <a:blip r:embed="rId2"/>
          <a:stretch/>
        </p:blipFill>
        <p:spPr>
          <a:xfrm>
            <a:off x="1558440" y="1323000"/>
            <a:ext cx="2954520" cy="4093200"/>
          </a:xfrm>
          <a:prstGeom prst="rect">
            <a:avLst/>
          </a:prstGeom>
          <a:ln>
            <a:noFill/>
          </a:ln>
        </p:spPr>
      </p:pic>
      <p:sp>
        <p:nvSpPr>
          <p:cNvPr id="164" name="CustomShape 2"/>
          <p:cNvSpPr/>
          <p:nvPr/>
        </p:nvSpPr>
        <p:spPr>
          <a:xfrm>
            <a:off x="3298680" y="934920"/>
            <a:ext cx="3627720" cy="465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3"/>
          <p:cNvSpPr/>
          <p:nvPr/>
        </p:nvSpPr>
        <p:spPr>
          <a:xfrm>
            <a:off x="4113720" y="1266480"/>
            <a:ext cx="360" cy="2603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4"/>
          <p:cNvSpPr/>
          <p:nvPr/>
        </p:nvSpPr>
        <p:spPr>
          <a:xfrm>
            <a:off x="4032360" y="366516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5"/>
          <p:cNvSpPr/>
          <p:nvPr/>
        </p:nvSpPr>
        <p:spPr>
          <a:xfrm>
            <a:off x="5631840" y="366516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6"/>
          <p:cNvSpPr/>
          <p:nvPr/>
        </p:nvSpPr>
        <p:spPr>
          <a:xfrm flipH="1">
            <a:off x="4195080" y="3767760"/>
            <a:ext cx="1436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7"/>
          <p:cNvSpPr/>
          <p:nvPr/>
        </p:nvSpPr>
        <p:spPr>
          <a:xfrm>
            <a:off x="4839120" y="367524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8"/>
          <p:cNvSpPr/>
          <p:nvPr/>
        </p:nvSpPr>
        <p:spPr>
          <a:xfrm>
            <a:off x="5652000" y="413856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9"/>
          <p:cNvSpPr/>
          <p:nvPr/>
        </p:nvSpPr>
        <p:spPr>
          <a:xfrm flipH="1">
            <a:off x="4505760" y="4240800"/>
            <a:ext cx="1145160" cy="13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0"/>
          <p:cNvSpPr/>
          <p:nvPr/>
        </p:nvSpPr>
        <p:spPr>
          <a:xfrm>
            <a:off x="4859280" y="414828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11"/>
          <p:cNvSpPr/>
          <p:nvPr/>
        </p:nvSpPr>
        <p:spPr>
          <a:xfrm>
            <a:off x="5652000" y="475128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12"/>
          <p:cNvSpPr/>
          <p:nvPr/>
        </p:nvSpPr>
        <p:spPr>
          <a:xfrm flipH="1">
            <a:off x="4504680" y="4853520"/>
            <a:ext cx="1146960" cy="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13"/>
          <p:cNvSpPr/>
          <p:nvPr/>
        </p:nvSpPr>
        <p:spPr>
          <a:xfrm>
            <a:off x="4859280" y="476100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4"/>
          <p:cNvSpPr/>
          <p:nvPr/>
        </p:nvSpPr>
        <p:spPr>
          <a:xfrm>
            <a:off x="5948280" y="3585240"/>
            <a:ext cx="9781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Soil layer </a:t>
            </a:r>
            <a:r>
              <a:rPr lang="ca-ES" sz="1050" b="0" strike="noStrike" spc="-1">
                <a:solidFill>
                  <a:srgbClr val="000000"/>
                </a:solidFill>
                <a:latin typeface="Calibri"/>
              </a:rPr>
              <a:t>1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177" name="CustomShape 15"/>
          <p:cNvSpPr/>
          <p:nvPr/>
        </p:nvSpPr>
        <p:spPr>
          <a:xfrm>
            <a:off x="5961600" y="4109040"/>
            <a:ext cx="9781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Soil layer </a:t>
            </a:r>
            <a:r>
              <a:rPr lang="ca-ES" sz="1050" b="0" strike="noStrike" spc="-1">
                <a:solidFill>
                  <a:srgbClr val="000000"/>
                </a:solidFill>
                <a:latin typeface="Calibri"/>
              </a:rPr>
              <a:t>2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178" name="CustomShape 16"/>
          <p:cNvSpPr/>
          <p:nvPr/>
        </p:nvSpPr>
        <p:spPr>
          <a:xfrm>
            <a:off x="5986080" y="4773960"/>
            <a:ext cx="9781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Soil layer S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179" name="CustomShape 17"/>
          <p:cNvSpPr/>
          <p:nvPr/>
        </p:nvSpPr>
        <p:spPr>
          <a:xfrm rot="16200000">
            <a:off x="3205440" y="2396160"/>
            <a:ext cx="48456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Stem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180" name="CustomShape 18"/>
          <p:cNvSpPr/>
          <p:nvPr/>
        </p:nvSpPr>
        <p:spPr>
          <a:xfrm>
            <a:off x="4091400" y="5212800"/>
            <a:ext cx="5752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Roots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181" name="CustomShape 19"/>
          <p:cNvSpPr/>
          <p:nvPr/>
        </p:nvSpPr>
        <p:spPr>
          <a:xfrm>
            <a:off x="4710240" y="5228640"/>
            <a:ext cx="14770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Rhizosphere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182" name="CustomShape 20"/>
          <p:cNvSpPr/>
          <p:nvPr/>
        </p:nvSpPr>
        <p:spPr>
          <a:xfrm>
            <a:off x="4685040" y="3841920"/>
            <a:ext cx="67320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lang="ca-E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183" name="CustomShape 21"/>
          <p:cNvSpPr/>
          <p:nvPr/>
        </p:nvSpPr>
        <p:spPr>
          <a:xfrm>
            <a:off x="4685040" y="4330440"/>
            <a:ext cx="67320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lang="ca-E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184" name="CustomShape 22"/>
          <p:cNvSpPr/>
          <p:nvPr/>
        </p:nvSpPr>
        <p:spPr>
          <a:xfrm>
            <a:off x="4736160" y="4932720"/>
            <a:ext cx="67320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185" name="CustomShape 23"/>
          <p:cNvSpPr/>
          <p:nvPr/>
        </p:nvSpPr>
        <p:spPr>
          <a:xfrm flipH="1" flipV="1">
            <a:off x="4170600" y="3840120"/>
            <a:ext cx="235080" cy="415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24"/>
          <p:cNvSpPr/>
          <p:nvPr/>
        </p:nvSpPr>
        <p:spPr>
          <a:xfrm>
            <a:off x="3393720" y="3571920"/>
            <a:ext cx="66240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187" name="CustomShape 25"/>
          <p:cNvSpPr/>
          <p:nvPr/>
        </p:nvSpPr>
        <p:spPr>
          <a:xfrm>
            <a:off x="5625360" y="3818160"/>
            <a:ext cx="51948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lang="ca-E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188" name="CustomShape 26"/>
          <p:cNvSpPr/>
          <p:nvPr/>
        </p:nvSpPr>
        <p:spPr>
          <a:xfrm>
            <a:off x="5633280" y="4340520"/>
            <a:ext cx="51948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lang="ca-E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189" name="CustomShape 27"/>
          <p:cNvSpPr/>
          <p:nvPr/>
        </p:nvSpPr>
        <p:spPr>
          <a:xfrm>
            <a:off x="5642280" y="4937400"/>
            <a:ext cx="51912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190" name="CustomShape 28"/>
          <p:cNvSpPr/>
          <p:nvPr/>
        </p:nvSpPr>
        <p:spPr>
          <a:xfrm rot="16200000">
            <a:off x="3080160" y="1394280"/>
            <a:ext cx="716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Leaf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191" name="CustomShape 29"/>
          <p:cNvSpPr/>
          <p:nvPr/>
        </p:nvSpPr>
        <p:spPr>
          <a:xfrm rot="16200000" flipH="1">
            <a:off x="3763440" y="4219920"/>
            <a:ext cx="992520" cy="292680"/>
          </a:xfrm>
          <a:prstGeom prst="bentConnector2">
            <a:avLst/>
          </a:pr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30"/>
          <p:cNvSpPr/>
          <p:nvPr/>
        </p:nvSpPr>
        <p:spPr>
          <a:xfrm>
            <a:off x="4316040" y="4477680"/>
            <a:ext cx="2494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…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193" name="CustomShape 31"/>
          <p:cNvSpPr/>
          <p:nvPr/>
        </p:nvSpPr>
        <p:spPr>
          <a:xfrm>
            <a:off x="5622840" y="4499640"/>
            <a:ext cx="2494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…</a:t>
            </a:r>
            <a:endParaRPr lang="ca-ES" sz="1050" b="0" strike="noStrike" spc="-1">
              <a:latin typeface="Arial"/>
            </a:endParaRPr>
          </a:p>
        </p:txBody>
      </p:sp>
      <p:grpSp>
        <p:nvGrpSpPr>
          <p:cNvPr id="194" name="Group 32"/>
          <p:cNvGrpSpPr/>
          <p:nvPr/>
        </p:nvGrpSpPr>
        <p:grpSpPr>
          <a:xfrm>
            <a:off x="4396680" y="3724560"/>
            <a:ext cx="193680" cy="85320"/>
            <a:chOff x="4396680" y="3724560"/>
            <a:chExt cx="193680" cy="85320"/>
          </a:xfrm>
        </p:grpSpPr>
        <p:sp>
          <p:nvSpPr>
            <p:cNvPr id="195" name="CustomShape 33"/>
            <p:cNvSpPr/>
            <p:nvPr/>
          </p:nvSpPr>
          <p:spPr>
            <a:xfrm rot="5400000">
              <a:off x="4448160" y="367308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" name="CustomShape 34"/>
            <p:cNvSpPr/>
            <p:nvPr/>
          </p:nvSpPr>
          <p:spPr>
            <a:xfrm rot="5400000">
              <a:off x="4456080" y="367452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7" name="Group 35"/>
          <p:cNvGrpSpPr/>
          <p:nvPr/>
        </p:nvGrpSpPr>
        <p:grpSpPr>
          <a:xfrm>
            <a:off x="5256360" y="3726720"/>
            <a:ext cx="193680" cy="85320"/>
            <a:chOff x="5256360" y="3726720"/>
            <a:chExt cx="193680" cy="85320"/>
          </a:xfrm>
        </p:grpSpPr>
        <p:sp>
          <p:nvSpPr>
            <p:cNvPr id="198" name="CustomShape 36"/>
            <p:cNvSpPr/>
            <p:nvPr/>
          </p:nvSpPr>
          <p:spPr>
            <a:xfrm rot="5400000">
              <a:off x="5307840" y="367524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" name="CustomShape 37"/>
            <p:cNvSpPr/>
            <p:nvPr/>
          </p:nvSpPr>
          <p:spPr>
            <a:xfrm rot="5400000">
              <a:off x="5315760" y="367632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0" name="Group 38"/>
          <p:cNvGrpSpPr/>
          <p:nvPr/>
        </p:nvGrpSpPr>
        <p:grpSpPr>
          <a:xfrm>
            <a:off x="5260320" y="4199040"/>
            <a:ext cx="193680" cy="85320"/>
            <a:chOff x="5260320" y="4199040"/>
            <a:chExt cx="193680" cy="85320"/>
          </a:xfrm>
        </p:grpSpPr>
        <p:sp>
          <p:nvSpPr>
            <p:cNvPr id="201" name="CustomShape 39"/>
            <p:cNvSpPr/>
            <p:nvPr/>
          </p:nvSpPr>
          <p:spPr>
            <a:xfrm rot="5400000">
              <a:off x="5311800" y="41475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" name="CustomShape 40"/>
            <p:cNvSpPr/>
            <p:nvPr/>
          </p:nvSpPr>
          <p:spPr>
            <a:xfrm rot="5400000">
              <a:off x="5319720" y="414864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3" name="Group 41"/>
          <p:cNvGrpSpPr/>
          <p:nvPr/>
        </p:nvGrpSpPr>
        <p:grpSpPr>
          <a:xfrm>
            <a:off x="4407120" y="4212720"/>
            <a:ext cx="193680" cy="85320"/>
            <a:chOff x="4407120" y="4212720"/>
            <a:chExt cx="193680" cy="85320"/>
          </a:xfrm>
        </p:grpSpPr>
        <p:sp>
          <p:nvSpPr>
            <p:cNvPr id="204" name="CustomShape 42"/>
            <p:cNvSpPr/>
            <p:nvPr/>
          </p:nvSpPr>
          <p:spPr>
            <a:xfrm rot="5400000">
              <a:off x="4458600" y="416124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5" name="CustomShape 43"/>
            <p:cNvSpPr/>
            <p:nvPr/>
          </p:nvSpPr>
          <p:spPr>
            <a:xfrm rot="5400000">
              <a:off x="4466520" y="416232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6" name="Group 44"/>
          <p:cNvGrpSpPr/>
          <p:nvPr/>
        </p:nvGrpSpPr>
        <p:grpSpPr>
          <a:xfrm>
            <a:off x="4407120" y="4820040"/>
            <a:ext cx="193680" cy="85320"/>
            <a:chOff x="4407120" y="4820040"/>
            <a:chExt cx="193680" cy="85320"/>
          </a:xfrm>
        </p:grpSpPr>
        <p:sp>
          <p:nvSpPr>
            <p:cNvPr id="207" name="CustomShape 45"/>
            <p:cNvSpPr/>
            <p:nvPr/>
          </p:nvSpPr>
          <p:spPr>
            <a:xfrm rot="5400000">
              <a:off x="4458600" y="47685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" name="CustomShape 46"/>
            <p:cNvSpPr/>
            <p:nvPr/>
          </p:nvSpPr>
          <p:spPr>
            <a:xfrm rot="5400000">
              <a:off x="4466520" y="476964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9" name="Group 47"/>
          <p:cNvGrpSpPr/>
          <p:nvPr/>
        </p:nvGrpSpPr>
        <p:grpSpPr>
          <a:xfrm>
            <a:off x="5256360" y="4810680"/>
            <a:ext cx="193680" cy="85320"/>
            <a:chOff x="5256360" y="4810680"/>
            <a:chExt cx="193680" cy="85320"/>
          </a:xfrm>
        </p:grpSpPr>
        <p:sp>
          <p:nvSpPr>
            <p:cNvPr id="210" name="CustomShape 48"/>
            <p:cNvSpPr/>
            <p:nvPr/>
          </p:nvSpPr>
          <p:spPr>
            <a:xfrm rot="5400000">
              <a:off x="5307840" y="475920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1" name="CustomShape 49"/>
            <p:cNvSpPr/>
            <p:nvPr/>
          </p:nvSpPr>
          <p:spPr>
            <a:xfrm rot="5400000">
              <a:off x="5315760" y="476028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12" name="CustomShape 50"/>
          <p:cNvSpPr/>
          <p:nvPr/>
        </p:nvSpPr>
        <p:spPr>
          <a:xfrm>
            <a:off x="3983400" y="989280"/>
            <a:ext cx="2739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i="1" strike="noStrike" spc="-1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213" name="CustomShape 51"/>
          <p:cNvSpPr/>
          <p:nvPr/>
        </p:nvSpPr>
        <p:spPr>
          <a:xfrm>
            <a:off x="4066200" y="1909440"/>
            <a:ext cx="92160" cy="10296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52"/>
          <p:cNvSpPr/>
          <p:nvPr/>
        </p:nvSpPr>
        <p:spPr>
          <a:xfrm>
            <a:off x="3553560" y="1848600"/>
            <a:ext cx="522360" cy="2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stem, 2</a:t>
            </a:r>
            <a:endParaRPr lang="ca-ES" sz="1100" b="0" strike="noStrike" spc="-1">
              <a:latin typeface="Arial"/>
            </a:endParaRPr>
          </a:p>
        </p:txBody>
      </p:sp>
      <p:sp>
        <p:nvSpPr>
          <p:cNvPr id="215" name="CustomShape 53"/>
          <p:cNvSpPr/>
          <p:nvPr/>
        </p:nvSpPr>
        <p:spPr>
          <a:xfrm>
            <a:off x="3552480" y="2673000"/>
            <a:ext cx="522360" cy="2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lang="ca-ES" sz="11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ca-ES" sz="1100" b="0" strike="noStrike" spc="-1">
              <a:latin typeface="Arial"/>
            </a:endParaRPr>
          </a:p>
        </p:txBody>
      </p:sp>
      <p:grpSp>
        <p:nvGrpSpPr>
          <p:cNvPr id="216" name="Group 54"/>
          <p:cNvGrpSpPr/>
          <p:nvPr/>
        </p:nvGrpSpPr>
        <p:grpSpPr>
          <a:xfrm>
            <a:off x="4072320" y="2244960"/>
            <a:ext cx="85320" cy="193680"/>
            <a:chOff x="4072320" y="2244960"/>
            <a:chExt cx="85320" cy="193680"/>
          </a:xfrm>
        </p:grpSpPr>
        <p:sp>
          <p:nvSpPr>
            <p:cNvPr id="217" name="CustomShape 55"/>
            <p:cNvSpPr/>
            <p:nvPr/>
          </p:nvSpPr>
          <p:spPr>
            <a:xfrm>
              <a:off x="4072320" y="22503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CustomShape 56"/>
            <p:cNvSpPr/>
            <p:nvPr/>
          </p:nvSpPr>
          <p:spPr>
            <a:xfrm>
              <a:off x="4081680" y="224496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19" name="CustomShape 57"/>
          <p:cNvSpPr/>
          <p:nvPr/>
        </p:nvSpPr>
        <p:spPr>
          <a:xfrm>
            <a:off x="4066200" y="2755080"/>
            <a:ext cx="92160" cy="10296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58"/>
          <p:cNvGrpSpPr/>
          <p:nvPr/>
        </p:nvGrpSpPr>
        <p:grpSpPr>
          <a:xfrm>
            <a:off x="4072320" y="3123360"/>
            <a:ext cx="85320" cy="193680"/>
            <a:chOff x="4072320" y="3123360"/>
            <a:chExt cx="85320" cy="193680"/>
          </a:xfrm>
        </p:grpSpPr>
        <p:sp>
          <p:nvSpPr>
            <p:cNvPr id="221" name="CustomShape 59"/>
            <p:cNvSpPr/>
            <p:nvPr/>
          </p:nvSpPr>
          <p:spPr>
            <a:xfrm>
              <a:off x="4072320" y="31287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" name="CustomShape 60"/>
            <p:cNvSpPr/>
            <p:nvPr/>
          </p:nvSpPr>
          <p:spPr>
            <a:xfrm>
              <a:off x="4081680" y="312336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3" name="CustomShape 61"/>
          <p:cNvSpPr/>
          <p:nvPr/>
        </p:nvSpPr>
        <p:spPr>
          <a:xfrm>
            <a:off x="3569400" y="1328760"/>
            <a:ext cx="415800" cy="2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lang="ca-ES" sz="1100" b="0" strike="noStrike" spc="-1">
              <a:latin typeface="Arial"/>
            </a:endParaRPr>
          </a:p>
        </p:txBody>
      </p:sp>
      <p:grpSp>
        <p:nvGrpSpPr>
          <p:cNvPr id="224" name="Group 62"/>
          <p:cNvGrpSpPr/>
          <p:nvPr/>
        </p:nvGrpSpPr>
        <p:grpSpPr>
          <a:xfrm>
            <a:off x="4067640" y="1583640"/>
            <a:ext cx="85320" cy="193680"/>
            <a:chOff x="4067640" y="1583640"/>
            <a:chExt cx="85320" cy="193680"/>
          </a:xfrm>
        </p:grpSpPr>
        <p:sp>
          <p:nvSpPr>
            <p:cNvPr id="225" name="CustomShape 63"/>
            <p:cNvSpPr/>
            <p:nvPr/>
          </p:nvSpPr>
          <p:spPr>
            <a:xfrm>
              <a:off x="4067640" y="158904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" name="CustomShape 64"/>
            <p:cNvSpPr/>
            <p:nvPr/>
          </p:nvSpPr>
          <p:spPr>
            <a:xfrm>
              <a:off x="4077000" y="158364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7" name="CustomShape 65"/>
          <p:cNvSpPr/>
          <p:nvPr/>
        </p:nvSpPr>
        <p:spPr>
          <a:xfrm>
            <a:off x="4073400" y="1431720"/>
            <a:ext cx="92160" cy="10296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1551240" y="929520"/>
            <a:ext cx="3508200" cy="465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9" name="Picture 2"/>
          <p:cNvPicPr/>
          <p:nvPr/>
        </p:nvPicPr>
        <p:blipFill>
          <a:blip r:embed="rId2"/>
          <a:stretch/>
        </p:blipFill>
        <p:spPr>
          <a:xfrm>
            <a:off x="160966" y="1323000"/>
            <a:ext cx="2954520" cy="4093200"/>
          </a:xfrm>
          <a:prstGeom prst="rect">
            <a:avLst/>
          </a:prstGeom>
          <a:ln>
            <a:noFill/>
          </a:ln>
        </p:spPr>
      </p:pic>
      <p:sp>
        <p:nvSpPr>
          <p:cNvPr id="230" name="CustomShape 2"/>
          <p:cNvSpPr/>
          <p:nvPr/>
        </p:nvSpPr>
        <p:spPr>
          <a:xfrm>
            <a:off x="1939006" y="936000"/>
            <a:ext cx="3627720" cy="4553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2785949" y="1324316"/>
            <a:ext cx="45719" cy="400999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75">
            <a:solidFill>
              <a:srgbClr val="C00000"/>
            </a:solidFill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3"/>
          <p:cNvSpPr/>
          <p:nvPr/>
        </p:nvSpPr>
        <p:spPr>
          <a:xfrm>
            <a:off x="2633101" y="2660196"/>
            <a:ext cx="607057" cy="539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5"/>
          <p:cNvSpPr/>
          <p:nvPr/>
        </p:nvSpPr>
        <p:spPr>
          <a:xfrm>
            <a:off x="3014434" y="4105092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6"/>
          <p:cNvSpPr/>
          <p:nvPr/>
        </p:nvSpPr>
        <p:spPr>
          <a:xfrm>
            <a:off x="4613914" y="4105092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7"/>
          <p:cNvSpPr/>
          <p:nvPr/>
        </p:nvSpPr>
        <p:spPr>
          <a:xfrm flipH="1">
            <a:off x="3177154" y="4207692"/>
            <a:ext cx="1436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8"/>
          <p:cNvSpPr/>
          <p:nvPr/>
        </p:nvSpPr>
        <p:spPr>
          <a:xfrm>
            <a:off x="3821194" y="4115172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9"/>
          <p:cNvSpPr/>
          <p:nvPr/>
        </p:nvSpPr>
        <p:spPr>
          <a:xfrm>
            <a:off x="4634074" y="4578492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10"/>
          <p:cNvSpPr/>
          <p:nvPr/>
        </p:nvSpPr>
        <p:spPr>
          <a:xfrm flipH="1">
            <a:off x="3487834" y="4680732"/>
            <a:ext cx="1145160" cy="13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11"/>
          <p:cNvSpPr/>
          <p:nvPr/>
        </p:nvSpPr>
        <p:spPr>
          <a:xfrm>
            <a:off x="3841354" y="4588212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12"/>
          <p:cNvSpPr/>
          <p:nvPr/>
        </p:nvSpPr>
        <p:spPr>
          <a:xfrm>
            <a:off x="4634074" y="5191212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13"/>
          <p:cNvSpPr/>
          <p:nvPr/>
        </p:nvSpPr>
        <p:spPr>
          <a:xfrm flipH="1">
            <a:off x="3486754" y="5293452"/>
            <a:ext cx="1146960" cy="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14"/>
          <p:cNvSpPr/>
          <p:nvPr/>
        </p:nvSpPr>
        <p:spPr>
          <a:xfrm>
            <a:off x="3841354" y="5200932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15"/>
          <p:cNvSpPr/>
          <p:nvPr/>
        </p:nvSpPr>
        <p:spPr>
          <a:xfrm>
            <a:off x="4930354" y="4025172"/>
            <a:ext cx="9781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Soil layer </a:t>
            </a:r>
            <a:r>
              <a:rPr lang="ca-ES" sz="1050" b="0" strike="noStrike" spc="-1">
                <a:solidFill>
                  <a:srgbClr val="000000"/>
                </a:solidFill>
                <a:latin typeface="Calibri"/>
              </a:rPr>
              <a:t>1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244" name="CustomShape 16"/>
          <p:cNvSpPr/>
          <p:nvPr/>
        </p:nvSpPr>
        <p:spPr>
          <a:xfrm>
            <a:off x="4943674" y="4548972"/>
            <a:ext cx="9781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Soil layer </a:t>
            </a:r>
            <a:r>
              <a:rPr lang="ca-ES" sz="1050" b="0" strike="noStrike" spc="-1">
                <a:solidFill>
                  <a:srgbClr val="000000"/>
                </a:solidFill>
                <a:latin typeface="Calibri"/>
              </a:rPr>
              <a:t>2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245" name="CustomShape 17"/>
          <p:cNvSpPr/>
          <p:nvPr/>
        </p:nvSpPr>
        <p:spPr>
          <a:xfrm>
            <a:off x="4968154" y="5213892"/>
            <a:ext cx="9781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Soil layer S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246" name="CustomShape 18"/>
          <p:cNvSpPr/>
          <p:nvPr/>
        </p:nvSpPr>
        <p:spPr>
          <a:xfrm rot="16200000">
            <a:off x="1887390" y="2475726"/>
            <a:ext cx="48456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 dirty="0" err="1">
                <a:solidFill>
                  <a:srgbClr val="000000"/>
                </a:solidFill>
                <a:latin typeface="Calibri"/>
              </a:rPr>
              <a:t>Stem</a:t>
            </a:r>
            <a:endParaRPr lang="ca-ES" sz="1050" b="0" strike="noStrike" spc="-1" dirty="0">
              <a:latin typeface="Arial"/>
            </a:endParaRPr>
          </a:p>
        </p:txBody>
      </p:sp>
      <p:sp>
        <p:nvSpPr>
          <p:cNvPr id="247" name="CustomShape 19"/>
          <p:cNvSpPr/>
          <p:nvPr/>
        </p:nvSpPr>
        <p:spPr>
          <a:xfrm>
            <a:off x="3073474" y="5652732"/>
            <a:ext cx="5752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 dirty="0" err="1">
                <a:solidFill>
                  <a:srgbClr val="000000"/>
                </a:solidFill>
                <a:latin typeface="Calibri"/>
              </a:rPr>
              <a:t>Roots</a:t>
            </a:r>
            <a:endParaRPr lang="ca-ES" sz="1050" b="0" strike="noStrike" spc="-1" dirty="0">
              <a:latin typeface="Arial"/>
            </a:endParaRPr>
          </a:p>
        </p:txBody>
      </p:sp>
      <p:sp>
        <p:nvSpPr>
          <p:cNvPr id="248" name="CustomShape 20"/>
          <p:cNvSpPr/>
          <p:nvPr/>
        </p:nvSpPr>
        <p:spPr>
          <a:xfrm>
            <a:off x="3692314" y="5668572"/>
            <a:ext cx="14770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Rhizosphere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249" name="CustomShape 21"/>
          <p:cNvSpPr/>
          <p:nvPr/>
        </p:nvSpPr>
        <p:spPr>
          <a:xfrm>
            <a:off x="3667114" y="4281852"/>
            <a:ext cx="67320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lang="ca-E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250" name="CustomShape 22"/>
          <p:cNvSpPr/>
          <p:nvPr/>
        </p:nvSpPr>
        <p:spPr>
          <a:xfrm>
            <a:off x="3667114" y="4770372"/>
            <a:ext cx="67320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lang="ca-E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251" name="CustomShape 23"/>
          <p:cNvSpPr/>
          <p:nvPr/>
        </p:nvSpPr>
        <p:spPr>
          <a:xfrm>
            <a:off x="3718234" y="5372652"/>
            <a:ext cx="67320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252" name="CustomShape 24"/>
          <p:cNvSpPr/>
          <p:nvPr/>
        </p:nvSpPr>
        <p:spPr>
          <a:xfrm flipH="1" flipV="1">
            <a:off x="3152674" y="4280052"/>
            <a:ext cx="235080" cy="415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25"/>
          <p:cNvSpPr/>
          <p:nvPr/>
        </p:nvSpPr>
        <p:spPr>
          <a:xfrm>
            <a:off x="2027444" y="3967280"/>
            <a:ext cx="66240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 dirty="0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 dirty="0" err="1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lang="ca-ES" sz="1200" b="0" strike="noStrike" spc="-1" dirty="0">
              <a:latin typeface="Arial"/>
            </a:endParaRPr>
          </a:p>
        </p:txBody>
      </p:sp>
      <p:sp>
        <p:nvSpPr>
          <p:cNvPr id="254" name="CustomShape 26"/>
          <p:cNvSpPr/>
          <p:nvPr/>
        </p:nvSpPr>
        <p:spPr>
          <a:xfrm>
            <a:off x="4607434" y="4258092"/>
            <a:ext cx="51948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lang="ca-E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255" name="CustomShape 27"/>
          <p:cNvSpPr/>
          <p:nvPr/>
        </p:nvSpPr>
        <p:spPr>
          <a:xfrm>
            <a:off x="4615354" y="4780452"/>
            <a:ext cx="51948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lang="ca-E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256" name="CustomShape 28"/>
          <p:cNvSpPr/>
          <p:nvPr/>
        </p:nvSpPr>
        <p:spPr>
          <a:xfrm>
            <a:off x="4624354" y="5377332"/>
            <a:ext cx="51912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257" name="CustomShape 29"/>
          <p:cNvSpPr/>
          <p:nvPr/>
        </p:nvSpPr>
        <p:spPr>
          <a:xfrm rot="16200000">
            <a:off x="1762110" y="1473846"/>
            <a:ext cx="716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Leaf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258" name="CustomShape 30"/>
          <p:cNvSpPr/>
          <p:nvPr/>
        </p:nvSpPr>
        <p:spPr>
          <a:xfrm rot="16200000" flipH="1">
            <a:off x="2745514" y="4659852"/>
            <a:ext cx="992520" cy="292680"/>
          </a:xfrm>
          <a:prstGeom prst="bentConnector2">
            <a:avLst/>
          </a:prstGeom>
          <a:noFill/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31"/>
          <p:cNvSpPr/>
          <p:nvPr/>
        </p:nvSpPr>
        <p:spPr>
          <a:xfrm>
            <a:off x="3298114" y="4917612"/>
            <a:ext cx="2494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…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260" name="CustomShape 32"/>
          <p:cNvSpPr/>
          <p:nvPr/>
        </p:nvSpPr>
        <p:spPr>
          <a:xfrm>
            <a:off x="4604914" y="4939572"/>
            <a:ext cx="2494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…</a:t>
            </a:r>
            <a:endParaRPr lang="ca-ES" sz="1050" b="0" strike="noStrike" spc="-1">
              <a:latin typeface="Arial"/>
            </a:endParaRPr>
          </a:p>
        </p:txBody>
      </p:sp>
      <p:grpSp>
        <p:nvGrpSpPr>
          <p:cNvPr id="261" name="Group 33"/>
          <p:cNvGrpSpPr/>
          <p:nvPr/>
        </p:nvGrpSpPr>
        <p:grpSpPr>
          <a:xfrm>
            <a:off x="3378754" y="4164492"/>
            <a:ext cx="193680" cy="85320"/>
            <a:chOff x="4396680" y="3724560"/>
            <a:chExt cx="193680" cy="85320"/>
          </a:xfrm>
        </p:grpSpPr>
        <p:sp>
          <p:nvSpPr>
            <p:cNvPr id="262" name="CustomShape 34"/>
            <p:cNvSpPr/>
            <p:nvPr/>
          </p:nvSpPr>
          <p:spPr>
            <a:xfrm rot="5400000">
              <a:off x="4448160" y="367308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CustomShape 35"/>
            <p:cNvSpPr/>
            <p:nvPr/>
          </p:nvSpPr>
          <p:spPr>
            <a:xfrm rot="5400000">
              <a:off x="4456080" y="367452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4" name="Group 36"/>
          <p:cNvGrpSpPr/>
          <p:nvPr/>
        </p:nvGrpSpPr>
        <p:grpSpPr>
          <a:xfrm>
            <a:off x="4238434" y="4166652"/>
            <a:ext cx="193680" cy="85320"/>
            <a:chOff x="5256360" y="3726720"/>
            <a:chExt cx="193680" cy="85320"/>
          </a:xfrm>
        </p:grpSpPr>
        <p:sp>
          <p:nvSpPr>
            <p:cNvPr id="265" name="CustomShape 37"/>
            <p:cNvSpPr/>
            <p:nvPr/>
          </p:nvSpPr>
          <p:spPr>
            <a:xfrm rot="5400000">
              <a:off x="5307840" y="367524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" name="CustomShape 38"/>
            <p:cNvSpPr/>
            <p:nvPr/>
          </p:nvSpPr>
          <p:spPr>
            <a:xfrm rot="5400000">
              <a:off x="5315760" y="367632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7" name="Group 39"/>
          <p:cNvGrpSpPr/>
          <p:nvPr/>
        </p:nvGrpSpPr>
        <p:grpSpPr>
          <a:xfrm>
            <a:off x="4242394" y="4638972"/>
            <a:ext cx="193680" cy="85320"/>
            <a:chOff x="5260320" y="4199040"/>
            <a:chExt cx="193680" cy="85320"/>
          </a:xfrm>
        </p:grpSpPr>
        <p:sp>
          <p:nvSpPr>
            <p:cNvPr id="268" name="CustomShape 40"/>
            <p:cNvSpPr/>
            <p:nvPr/>
          </p:nvSpPr>
          <p:spPr>
            <a:xfrm rot="5400000">
              <a:off x="5311800" y="41475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9" name="CustomShape 41"/>
            <p:cNvSpPr/>
            <p:nvPr/>
          </p:nvSpPr>
          <p:spPr>
            <a:xfrm rot="5400000">
              <a:off x="5319720" y="414864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70" name="Group 42"/>
          <p:cNvGrpSpPr/>
          <p:nvPr/>
        </p:nvGrpSpPr>
        <p:grpSpPr>
          <a:xfrm>
            <a:off x="3389194" y="4652652"/>
            <a:ext cx="193680" cy="85320"/>
            <a:chOff x="4407120" y="4212720"/>
            <a:chExt cx="193680" cy="85320"/>
          </a:xfrm>
        </p:grpSpPr>
        <p:sp>
          <p:nvSpPr>
            <p:cNvPr id="271" name="CustomShape 43"/>
            <p:cNvSpPr/>
            <p:nvPr/>
          </p:nvSpPr>
          <p:spPr>
            <a:xfrm rot="5400000">
              <a:off x="4458600" y="416124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2" name="CustomShape 44"/>
            <p:cNvSpPr/>
            <p:nvPr/>
          </p:nvSpPr>
          <p:spPr>
            <a:xfrm rot="5400000">
              <a:off x="4466520" y="416232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73" name="Group 45"/>
          <p:cNvGrpSpPr/>
          <p:nvPr/>
        </p:nvGrpSpPr>
        <p:grpSpPr>
          <a:xfrm>
            <a:off x="3389194" y="5259972"/>
            <a:ext cx="193680" cy="85320"/>
            <a:chOff x="4407120" y="4820040"/>
            <a:chExt cx="193680" cy="85320"/>
          </a:xfrm>
        </p:grpSpPr>
        <p:sp>
          <p:nvSpPr>
            <p:cNvPr id="274" name="CustomShape 46"/>
            <p:cNvSpPr/>
            <p:nvPr/>
          </p:nvSpPr>
          <p:spPr>
            <a:xfrm rot="5400000">
              <a:off x="4458600" y="47685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5" name="CustomShape 47"/>
            <p:cNvSpPr/>
            <p:nvPr/>
          </p:nvSpPr>
          <p:spPr>
            <a:xfrm rot="5400000">
              <a:off x="4466520" y="476964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76" name="Group 48"/>
          <p:cNvGrpSpPr/>
          <p:nvPr/>
        </p:nvGrpSpPr>
        <p:grpSpPr>
          <a:xfrm>
            <a:off x="4238434" y="5250612"/>
            <a:ext cx="193680" cy="85320"/>
            <a:chOff x="5256360" y="4810680"/>
            <a:chExt cx="193680" cy="85320"/>
          </a:xfrm>
        </p:grpSpPr>
        <p:sp>
          <p:nvSpPr>
            <p:cNvPr id="277" name="CustomShape 49"/>
            <p:cNvSpPr/>
            <p:nvPr/>
          </p:nvSpPr>
          <p:spPr>
            <a:xfrm rot="5400000">
              <a:off x="5307840" y="475920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8" name="CustomShape 50"/>
            <p:cNvSpPr/>
            <p:nvPr/>
          </p:nvSpPr>
          <p:spPr>
            <a:xfrm rot="5400000">
              <a:off x="5315760" y="476028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79" name="CustomShape 51"/>
          <p:cNvSpPr/>
          <p:nvPr/>
        </p:nvSpPr>
        <p:spPr>
          <a:xfrm>
            <a:off x="2235510" y="1928166"/>
            <a:ext cx="522360" cy="2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stem, 2</a:t>
            </a:r>
            <a:endParaRPr lang="ca-ES" sz="1100" b="0" strike="noStrike" spc="-1">
              <a:latin typeface="Arial"/>
            </a:endParaRPr>
          </a:p>
        </p:txBody>
      </p:sp>
      <p:sp>
        <p:nvSpPr>
          <p:cNvPr id="280" name="CustomShape 52"/>
          <p:cNvSpPr/>
          <p:nvPr/>
        </p:nvSpPr>
        <p:spPr>
          <a:xfrm>
            <a:off x="2682732" y="2786920"/>
            <a:ext cx="635760" cy="2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100" b="0" strike="noStrike" spc="-1" dirty="0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100" b="0" i="1" strike="noStrike" spc="-1" baseline="-25000" dirty="0" err="1">
                <a:solidFill>
                  <a:srgbClr val="000000"/>
                </a:solidFill>
                <a:latin typeface="Times New Roman"/>
                <a:ea typeface="MS Mincho"/>
              </a:rPr>
              <a:t>stem</a:t>
            </a:r>
            <a:r>
              <a:rPr lang="ca-ES" sz="1100" b="0" i="1" strike="noStrike" spc="-1" baseline="-25000" dirty="0">
                <a:solidFill>
                  <a:srgbClr val="000000"/>
                </a:solidFill>
                <a:latin typeface="Times New Roman"/>
                <a:ea typeface="MS Mincho"/>
              </a:rPr>
              <a:t>, </a:t>
            </a:r>
            <a:r>
              <a:rPr lang="ca-ES" sz="1100" b="0" strike="noStrike" spc="-1" baseline="-25000" dirty="0" smtClean="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ca-ES" sz="1100" b="0" strike="noStrike" spc="-1" dirty="0">
              <a:latin typeface="Arial"/>
            </a:endParaRPr>
          </a:p>
        </p:txBody>
      </p:sp>
      <p:sp>
        <p:nvSpPr>
          <p:cNvPr id="284" name="CustomShape 56"/>
          <p:cNvSpPr/>
          <p:nvPr/>
        </p:nvSpPr>
        <p:spPr>
          <a:xfrm>
            <a:off x="2251350" y="1408326"/>
            <a:ext cx="415800" cy="2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lang="ca-ES" sz="1100" b="0" strike="noStrike" spc="-1">
              <a:latin typeface="Arial"/>
            </a:endParaRPr>
          </a:p>
        </p:txBody>
      </p:sp>
      <p:sp>
        <p:nvSpPr>
          <p:cNvPr id="285" name="CustomShape 57"/>
          <p:cNvSpPr/>
          <p:nvPr/>
        </p:nvSpPr>
        <p:spPr>
          <a:xfrm>
            <a:off x="3820230" y="1410909"/>
            <a:ext cx="732240" cy="271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strike="noStrike" spc="-1" dirty="0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050" b="0" i="1" strike="noStrike" spc="-1" baseline="-25000" dirty="0" err="1">
                <a:solidFill>
                  <a:srgbClr val="000000"/>
                </a:solidFill>
                <a:latin typeface="Times New Roman"/>
                <a:ea typeface="MS Mincho"/>
              </a:rPr>
              <a:t>symp</a:t>
            </a:r>
            <a:r>
              <a:rPr lang="ca-ES" sz="1050" b="0" i="1" strike="noStrike" spc="-1" baseline="-25000" dirty="0">
                <a:solidFill>
                  <a:srgbClr val="000000"/>
                </a:solidFill>
                <a:latin typeface="Times New Roman"/>
                <a:ea typeface="MS Mincho"/>
              </a:rPr>
              <a:t>, </a:t>
            </a:r>
            <a:r>
              <a:rPr lang="ca-ES" sz="1050" b="0" i="1" strike="noStrike" spc="-1" baseline="-25000" dirty="0" err="1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lang="ca-ES" sz="1050" b="0" strike="noStrike" spc="-1" dirty="0">
              <a:latin typeface="Arial"/>
            </a:endParaRPr>
          </a:p>
        </p:txBody>
      </p:sp>
      <p:sp>
        <p:nvSpPr>
          <p:cNvPr id="288" name="CustomShape 60"/>
          <p:cNvSpPr/>
          <p:nvPr/>
        </p:nvSpPr>
        <p:spPr>
          <a:xfrm>
            <a:off x="3274058" y="2630012"/>
            <a:ext cx="62676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050" b="0" i="1" strike="noStrike" spc="-1" dirty="0">
                <a:solidFill>
                  <a:srgbClr val="000000"/>
                </a:solidFill>
                <a:latin typeface="Times New Roman"/>
                <a:ea typeface="MS Mincho"/>
              </a:rPr>
              <a:t>F</a:t>
            </a:r>
            <a:r>
              <a:rPr lang="ca-ES" sz="1050" b="0" i="1" strike="noStrike" spc="-1" baseline="-25000" dirty="0">
                <a:solidFill>
                  <a:srgbClr val="000000"/>
                </a:solidFill>
                <a:latin typeface="Times New Roman"/>
                <a:ea typeface="MS Mincho"/>
              </a:rPr>
              <a:t>lat, </a:t>
            </a:r>
            <a:r>
              <a:rPr lang="ca-ES" sz="1050" b="0" i="1" strike="noStrike" spc="-1" baseline="-25000" dirty="0" err="1">
                <a:solidFill>
                  <a:srgbClr val="000000"/>
                </a:solidFill>
                <a:latin typeface="Times New Roman"/>
                <a:ea typeface="MS Mincho"/>
              </a:rPr>
              <a:t>stem</a:t>
            </a:r>
            <a:endParaRPr lang="ca-ES" sz="1050" b="0" strike="noStrike" spc="-1" dirty="0">
              <a:latin typeface="Arial"/>
            </a:endParaRPr>
          </a:p>
        </p:txBody>
      </p:sp>
      <p:sp>
        <p:nvSpPr>
          <p:cNvPr id="290" name="CustomShape 62"/>
          <p:cNvSpPr/>
          <p:nvPr/>
        </p:nvSpPr>
        <p:spPr>
          <a:xfrm>
            <a:off x="2748150" y="2029686"/>
            <a:ext cx="92160" cy="10296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1" name="Group 63"/>
          <p:cNvGrpSpPr/>
          <p:nvPr/>
        </p:nvGrpSpPr>
        <p:grpSpPr>
          <a:xfrm>
            <a:off x="2747070" y="2213286"/>
            <a:ext cx="85320" cy="193680"/>
            <a:chOff x="4065120" y="2133720"/>
            <a:chExt cx="85320" cy="193680"/>
          </a:xfrm>
        </p:grpSpPr>
        <p:sp>
          <p:nvSpPr>
            <p:cNvPr id="292" name="CustomShape 64"/>
            <p:cNvSpPr/>
            <p:nvPr/>
          </p:nvSpPr>
          <p:spPr>
            <a:xfrm>
              <a:off x="4065120" y="21387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3" name="CustomShape 65"/>
            <p:cNvSpPr/>
            <p:nvPr/>
          </p:nvSpPr>
          <p:spPr>
            <a:xfrm>
              <a:off x="4074480" y="213372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94" name="Group 66"/>
          <p:cNvGrpSpPr/>
          <p:nvPr/>
        </p:nvGrpSpPr>
        <p:grpSpPr>
          <a:xfrm>
            <a:off x="2749590" y="1677966"/>
            <a:ext cx="85320" cy="193680"/>
            <a:chOff x="4067640" y="1598400"/>
            <a:chExt cx="85320" cy="193680"/>
          </a:xfrm>
        </p:grpSpPr>
        <p:sp>
          <p:nvSpPr>
            <p:cNvPr id="295" name="CustomShape 67"/>
            <p:cNvSpPr/>
            <p:nvPr/>
          </p:nvSpPr>
          <p:spPr>
            <a:xfrm>
              <a:off x="4067640" y="160380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6" name="CustomShape 68"/>
            <p:cNvSpPr/>
            <p:nvPr/>
          </p:nvSpPr>
          <p:spPr>
            <a:xfrm>
              <a:off x="4077000" y="159840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97" name="CustomShape 69"/>
          <p:cNvSpPr/>
          <p:nvPr/>
        </p:nvSpPr>
        <p:spPr>
          <a:xfrm>
            <a:off x="2747070" y="1478526"/>
            <a:ext cx="92160" cy="10296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71"/>
          <p:cNvSpPr/>
          <p:nvPr/>
        </p:nvSpPr>
        <p:spPr>
          <a:xfrm>
            <a:off x="3111634" y="3275482"/>
            <a:ext cx="60660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050" b="0" i="1" strike="noStrike" spc="-1" dirty="0" err="1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lang="ca-ES" sz="1050" b="0" i="1" strike="noStrike" spc="-1" baseline="-25000" dirty="0" err="1">
                <a:solidFill>
                  <a:srgbClr val="000000"/>
                </a:solidFill>
                <a:latin typeface="Times New Roman"/>
                <a:ea typeface="MS Mincho"/>
              </a:rPr>
              <a:t>stem,in</a:t>
            </a:r>
            <a:endParaRPr lang="ca-ES" sz="1050" b="0" strike="noStrike" spc="-1" dirty="0">
              <a:latin typeface="Arial"/>
            </a:endParaRPr>
          </a:p>
        </p:txBody>
      </p:sp>
      <p:sp>
        <p:nvSpPr>
          <p:cNvPr id="300" name="CustomShape 72"/>
          <p:cNvSpPr/>
          <p:nvPr/>
        </p:nvSpPr>
        <p:spPr>
          <a:xfrm>
            <a:off x="2752981" y="2362662"/>
            <a:ext cx="60660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050" b="0" i="1" strike="noStrike" spc="-1" dirty="0" err="1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lang="ca-ES" sz="1050" b="0" i="1" strike="noStrike" spc="-1" baseline="-25000" dirty="0" err="1">
                <a:solidFill>
                  <a:srgbClr val="000000"/>
                </a:solidFill>
                <a:latin typeface="Times New Roman"/>
                <a:ea typeface="MS Mincho"/>
              </a:rPr>
              <a:t>stem,out</a:t>
            </a:r>
            <a:endParaRPr lang="ca-ES" sz="1050" b="0" strike="noStrike" spc="-1" dirty="0">
              <a:latin typeface="Arial"/>
            </a:endParaRPr>
          </a:p>
        </p:txBody>
      </p:sp>
      <p:sp>
        <p:nvSpPr>
          <p:cNvPr id="301" name="CustomShape 73"/>
          <p:cNvSpPr/>
          <p:nvPr/>
        </p:nvSpPr>
        <p:spPr>
          <a:xfrm>
            <a:off x="2869470" y="1523949"/>
            <a:ext cx="93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74"/>
          <p:cNvSpPr/>
          <p:nvPr/>
        </p:nvSpPr>
        <p:spPr>
          <a:xfrm>
            <a:off x="3074670" y="1248909"/>
            <a:ext cx="62676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Times New Roman"/>
                <a:ea typeface="MS Mincho"/>
              </a:rPr>
              <a:t>F</a:t>
            </a:r>
            <a:r>
              <a:rPr lang="ca-ES" sz="105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lat, leaf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77" name="CustomShape 72"/>
          <p:cNvSpPr/>
          <p:nvPr/>
        </p:nvSpPr>
        <p:spPr>
          <a:xfrm>
            <a:off x="2667150" y="969666"/>
            <a:ext cx="60660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050" b="0" i="1" strike="noStrike" spc="-1" dirty="0" err="1" smtClean="0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lang="ca-ES" sz="1050" b="0" i="1" strike="noStrike" spc="-1" baseline="-25000" dirty="0" err="1" smtClean="0">
                <a:solidFill>
                  <a:srgbClr val="000000"/>
                </a:solidFill>
                <a:latin typeface="Times New Roman"/>
                <a:ea typeface="MS Mincho"/>
              </a:rPr>
              <a:t>leaf,out</a:t>
            </a:r>
            <a:endParaRPr lang="ca-ES" sz="1050" b="0" strike="noStrike" spc="-1" dirty="0"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2718357" y="4117334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1" name="Group 53"/>
          <p:cNvGrpSpPr/>
          <p:nvPr/>
        </p:nvGrpSpPr>
        <p:grpSpPr>
          <a:xfrm>
            <a:off x="2750757" y="3689675"/>
            <a:ext cx="85320" cy="193680"/>
            <a:chOff x="4064760" y="3254760"/>
            <a:chExt cx="85320" cy="193680"/>
          </a:xfrm>
        </p:grpSpPr>
        <p:sp>
          <p:nvSpPr>
            <p:cNvPr id="82" name="CustomShape 54"/>
            <p:cNvSpPr/>
            <p:nvPr/>
          </p:nvSpPr>
          <p:spPr>
            <a:xfrm>
              <a:off x="4064760" y="32601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" name="CustomShape 55"/>
            <p:cNvSpPr/>
            <p:nvPr/>
          </p:nvSpPr>
          <p:spPr>
            <a:xfrm>
              <a:off x="4074120" y="325476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5" name="CustomShape 14"/>
          <p:cNvSpPr/>
          <p:nvPr/>
        </p:nvSpPr>
        <p:spPr>
          <a:xfrm>
            <a:off x="2744388" y="5120543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25"/>
          <p:cNvSpPr/>
          <p:nvPr/>
        </p:nvSpPr>
        <p:spPr>
          <a:xfrm>
            <a:off x="2041488" y="5004895"/>
            <a:ext cx="66240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 dirty="0" smtClean="0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i="1" spc="-1" baseline="-25000" dirty="0" err="1" smtClean="0">
                <a:solidFill>
                  <a:srgbClr val="000000"/>
                </a:solidFill>
                <a:latin typeface="Times New Roman"/>
                <a:ea typeface="MS Mincho"/>
              </a:rPr>
              <a:t>rootsurf</a:t>
            </a:r>
            <a:endParaRPr lang="ca-ES" sz="1200" b="0" strike="noStrike" spc="-1" dirty="0">
              <a:latin typeface="Arial"/>
            </a:endParaRPr>
          </a:p>
        </p:txBody>
      </p:sp>
      <p:grpSp>
        <p:nvGrpSpPr>
          <p:cNvPr id="87" name="Group 53"/>
          <p:cNvGrpSpPr/>
          <p:nvPr/>
        </p:nvGrpSpPr>
        <p:grpSpPr>
          <a:xfrm>
            <a:off x="2773522" y="4609632"/>
            <a:ext cx="85320" cy="193680"/>
            <a:chOff x="4064760" y="3254760"/>
            <a:chExt cx="85320" cy="193680"/>
          </a:xfrm>
        </p:grpSpPr>
        <p:sp>
          <p:nvSpPr>
            <p:cNvPr id="88" name="CustomShape 54"/>
            <p:cNvSpPr/>
            <p:nvPr/>
          </p:nvSpPr>
          <p:spPr>
            <a:xfrm>
              <a:off x="4064760" y="32601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55"/>
            <p:cNvSpPr/>
            <p:nvPr/>
          </p:nvSpPr>
          <p:spPr>
            <a:xfrm>
              <a:off x="4074120" y="325476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0" name="CustomShape 3"/>
          <p:cNvSpPr/>
          <p:nvPr/>
        </p:nvSpPr>
        <p:spPr>
          <a:xfrm>
            <a:off x="3841354" y="2660196"/>
            <a:ext cx="711116" cy="5391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3" name="Conector recto de flecha 2"/>
          <p:cNvCxnSpPr>
            <a:stCxn id="90" idx="1"/>
            <a:endCxn id="231" idx="3"/>
          </p:cNvCxnSpPr>
          <p:nvPr/>
        </p:nvCxnSpPr>
        <p:spPr>
          <a:xfrm flipH="1">
            <a:off x="3240158" y="2929773"/>
            <a:ext cx="60119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stomShape 52"/>
          <p:cNvSpPr/>
          <p:nvPr/>
        </p:nvSpPr>
        <p:spPr>
          <a:xfrm>
            <a:off x="3844369" y="2786072"/>
            <a:ext cx="635760" cy="2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100" b="0" strike="noStrike" spc="-1" dirty="0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100" b="0" i="1" strike="noStrike" spc="-1" baseline="-25000" dirty="0" err="1" smtClean="0">
                <a:solidFill>
                  <a:srgbClr val="000000"/>
                </a:solidFill>
                <a:latin typeface="Times New Roman"/>
                <a:ea typeface="MS Mincho"/>
              </a:rPr>
              <a:t>symp</a:t>
            </a:r>
            <a:r>
              <a:rPr lang="ca-ES" sz="1100" b="0" i="1" strike="noStrike" spc="-1" baseline="-25000" dirty="0" smtClean="0">
                <a:solidFill>
                  <a:srgbClr val="000000"/>
                </a:solidFill>
                <a:latin typeface="Times New Roman"/>
                <a:ea typeface="MS Mincho"/>
              </a:rPr>
              <a:t>,</a:t>
            </a:r>
            <a:r>
              <a:rPr lang="ca-ES" sz="1100" b="0" i="1" strike="noStrike" spc="-1" dirty="0" smtClean="0">
                <a:solidFill>
                  <a:srgbClr val="000000"/>
                </a:solidFill>
                <a:latin typeface="Times New Roman"/>
                <a:ea typeface="MS Mincho"/>
              </a:rPr>
              <a:t> </a:t>
            </a:r>
            <a:r>
              <a:rPr lang="ca-ES" sz="1100" b="0" i="1" strike="noStrike" spc="-1" baseline="-25000" dirty="0" err="1" smtClean="0">
                <a:solidFill>
                  <a:srgbClr val="000000"/>
                </a:solidFill>
                <a:latin typeface="Times New Roman"/>
                <a:ea typeface="MS Mincho"/>
              </a:rPr>
              <a:t>stem</a:t>
            </a:r>
            <a:endParaRPr lang="ca-ES" sz="1100" b="0" strike="noStrike" spc="-1" dirty="0">
              <a:latin typeface="Arial"/>
            </a:endParaRPr>
          </a:p>
        </p:txBody>
      </p:sp>
      <p:sp>
        <p:nvSpPr>
          <p:cNvPr id="96" name="CustomShape 18"/>
          <p:cNvSpPr/>
          <p:nvPr/>
        </p:nvSpPr>
        <p:spPr>
          <a:xfrm rot="16200000">
            <a:off x="1765009" y="4414161"/>
            <a:ext cx="688404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 dirty="0" err="1" smtClean="0">
                <a:solidFill>
                  <a:srgbClr val="000000"/>
                </a:solidFill>
                <a:latin typeface="Calibri"/>
              </a:rPr>
              <a:t>Roots</a:t>
            </a:r>
            <a:endParaRPr lang="ca-ES" sz="1050" b="0" strike="noStrike" spc="-1" dirty="0">
              <a:latin typeface="Arial"/>
            </a:endParaRPr>
          </a:p>
        </p:txBody>
      </p:sp>
      <p:cxnSp>
        <p:nvCxnSpPr>
          <p:cNvPr id="97" name="Conector recto de flecha 96"/>
          <p:cNvCxnSpPr/>
          <p:nvPr/>
        </p:nvCxnSpPr>
        <p:spPr>
          <a:xfrm flipH="1" flipV="1">
            <a:off x="3097746" y="3191702"/>
            <a:ext cx="7099" cy="91303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1" name="Group 53"/>
          <p:cNvGrpSpPr/>
          <p:nvPr/>
        </p:nvGrpSpPr>
        <p:grpSpPr>
          <a:xfrm>
            <a:off x="3046834" y="3686066"/>
            <a:ext cx="85320" cy="193680"/>
            <a:chOff x="4064760" y="3254760"/>
            <a:chExt cx="85320" cy="193680"/>
          </a:xfrm>
        </p:grpSpPr>
        <p:sp>
          <p:nvSpPr>
            <p:cNvPr id="282" name="CustomShape 54"/>
            <p:cNvSpPr/>
            <p:nvPr/>
          </p:nvSpPr>
          <p:spPr>
            <a:xfrm>
              <a:off x="4064760" y="32601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3" name="CustomShape 55"/>
            <p:cNvSpPr/>
            <p:nvPr/>
          </p:nvSpPr>
          <p:spPr>
            <a:xfrm>
              <a:off x="4074120" y="325476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CE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1551240" y="929520"/>
            <a:ext cx="3508200" cy="465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4" name="Picture 2"/>
          <p:cNvPicPr/>
          <p:nvPr/>
        </p:nvPicPr>
        <p:blipFill>
          <a:blip r:embed="rId2"/>
          <a:stretch/>
        </p:blipFill>
        <p:spPr>
          <a:xfrm>
            <a:off x="1558440" y="1323000"/>
            <a:ext cx="2954520" cy="4093200"/>
          </a:xfrm>
          <a:prstGeom prst="rect">
            <a:avLst/>
          </a:prstGeom>
          <a:ln>
            <a:noFill/>
          </a:ln>
        </p:spPr>
      </p:pic>
      <p:sp>
        <p:nvSpPr>
          <p:cNvPr id="305" name="CustomShape 2"/>
          <p:cNvSpPr/>
          <p:nvPr/>
        </p:nvSpPr>
        <p:spPr>
          <a:xfrm>
            <a:off x="3298680" y="934920"/>
            <a:ext cx="3627720" cy="465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3"/>
          <p:cNvSpPr/>
          <p:nvPr/>
        </p:nvSpPr>
        <p:spPr>
          <a:xfrm>
            <a:off x="4096440" y="1176480"/>
            <a:ext cx="16920" cy="2693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4"/>
          <p:cNvSpPr/>
          <p:nvPr/>
        </p:nvSpPr>
        <p:spPr>
          <a:xfrm>
            <a:off x="4066200" y="1909440"/>
            <a:ext cx="92160" cy="10296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5"/>
          <p:cNvSpPr/>
          <p:nvPr/>
        </p:nvSpPr>
        <p:spPr>
          <a:xfrm>
            <a:off x="4032360" y="366516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6"/>
          <p:cNvSpPr/>
          <p:nvPr/>
        </p:nvSpPr>
        <p:spPr>
          <a:xfrm>
            <a:off x="5631840" y="366516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7"/>
          <p:cNvSpPr/>
          <p:nvPr/>
        </p:nvSpPr>
        <p:spPr>
          <a:xfrm flipH="1">
            <a:off x="4195080" y="3767760"/>
            <a:ext cx="1436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8"/>
          <p:cNvSpPr/>
          <p:nvPr/>
        </p:nvSpPr>
        <p:spPr>
          <a:xfrm>
            <a:off x="4839120" y="367524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9"/>
          <p:cNvSpPr/>
          <p:nvPr/>
        </p:nvSpPr>
        <p:spPr>
          <a:xfrm>
            <a:off x="5652000" y="413856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10"/>
          <p:cNvSpPr/>
          <p:nvPr/>
        </p:nvSpPr>
        <p:spPr>
          <a:xfrm flipH="1">
            <a:off x="4505760" y="4240800"/>
            <a:ext cx="1145160" cy="13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11"/>
          <p:cNvSpPr/>
          <p:nvPr/>
        </p:nvSpPr>
        <p:spPr>
          <a:xfrm>
            <a:off x="4859280" y="414828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12"/>
          <p:cNvSpPr/>
          <p:nvPr/>
        </p:nvSpPr>
        <p:spPr>
          <a:xfrm>
            <a:off x="5652000" y="475128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13"/>
          <p:cNvSpPr/>
          <p:nvPr/>
        </p:nvSpPr>
        <p:spPr>
          <a:xfrm flipH="1">
            <a:off x="4504680" y="4853520"/>
            <a:ext cx="1146960" cy="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ustomShape 14"/>
          <p:cNvSpPr/>
          <p:nvPr/>
        </p:nvSpPr>
        <p:spPr>
          <a:xfrm>
            <a:off x="4859280" y="476100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15"/>
          <p:cNvSpPr/>
          <p:nvPr/>
        </p:nvSpPr>
        <p:spPr>
          <a:xfrm>
            <a:off x="5948280" y="3585240"/>
            <a:ext cx="9781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Soil layer </a:t>
            </a:r>
            <a:r>
              <a:rPr lang="ca-ES" sz="1050" b="0" strike="noStrike" spc="-1">
                <a:solidFill>
                  <a:srgbClr val="000000"/>
                </a:solidFill>
                <a:latin typeface="Calibri"/>
              </a:rPr>
              <a:t>1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319" name="CustomShape 16"/>
          <p:cNvSpPr/>
          <p:nvPr/>
        </p:nvSpPr>
        <p:spPr>
          <a:xfrm>
            <a:off x="5961600" y="4109040"/>
            <a:ext cx="9781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Soil layer </a:t>
            </a:r>
            <a:r>
              <a:rPr lang="ca-ES" sz="1050" b="0" strike="noStrike" spc="-1">
                <a:solidFill>
                  <a:srgbClr val="000000"/>
                </a:solidFill>
                <a:latin typeface="Calibri"/>
              </a:rPr>
              <a:t>2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320" name="CustomShape 17"/>
          <p:cNvSpPr/>
          <p:nvPr/>
        </p:nvSpPr>
        <p:spPr>
          <a:xfrm>
            <a:off x="5986080" y="4773960"/>
            <a:ext cx="9781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Soil layer S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321" name="CustomShape 18"/>
          <p:cNvSpPr/>
          <p:nvPr/>
        </p:nvSpPr>
        <p:spPr>
          <a:xfrm>
            <a:off x="4091400" y="5212800"/>
            <a:ext cx="5752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Roots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322" name="CustomShape 19"/>
          <p:cNvSpPr/>
          <p:nvPr/>
        </p:nvSpPr>
        <p:spPr>
          <a:xfrm>
            <a:off x="4710240" y="5228640"/>
            <a:ext cx="14770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Rhizosphere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323" name="CustomShape 20"/>
          <p:cNvSpPr/>
          <p:nvPr/>
        </p:nvSpPr>
        <p:spPr>
          <a:xfrm>
            <a:off x="4685040" y="3841920"/>
            <a:ext cx="67320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lang="ca-E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324" name="CustomShape 21"/>
          <p:cNvSpPr/>
          <p:nvPr/>
        </p:nvSpPr>
        <p:spPr>
          <a:xfrm>
            <a:off x="4685040" y="4330440"/>
            <a:ext cx="67320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lang="ca-E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325" name="CustomShape 22"/>
          <p:cNvSpPr/>
          <p:nvPr/>
        </p:nvSpPr>
        <p:spPr>
          <a:xfrm>
            <a:off x="4736160" y="4932720"/>
            <a:ext cx="67320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326" name="CustomShape 23"/>
          <p:cNvSpPr/>
          <p:nvPr/>
        </p:nvSpPr>
        <p:spPr>
          <a:xfrm flipH="1" flipV="1">
            <a:off x="4170600" y="3840120"/>
            <a:ext cx="235080" cy="415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24"/>
          <p:cNvSpPr/>
          <p:nvPr/>
        </p:nvSpPr>
        <p:spPr>
          <a:xfrm>
            <a:off x="3393720" y="3571920"/>
            <a:ext cx="66240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328" name="CustomShape 25"/>
          <p:cNvSpPr/>
          <p:nvPr/>
        </p:nvSpPr>
        <p:spPr>
          <a:xfrm>
            <a:off x="5625360" y="3818160"/>
            <a:ext cx="51948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lang="ca-E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329" name="CustomShape 26"/>
          <p:cNvSpPr/>
          <p:nvPr/>
        </p:nvSpPr>
        <p:spPr>
          <a:xfrm>
            <a:off x="5633280" y="4340520"/>
            <a:ext cx="51948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lang="ca-E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330" name="CustomShape 27"/>
          <p:cNvSpPr/>
          <p:nvPr/>
        </p:nvSpPr>
        <p:spPr>
          <a:xfrm>
            <a:off x="5642280" y="4937400"/>
            <a:ext cx="51912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331" name="CustomShape 28"/>
          <p:cNvSpPr/>
          <p:nvPr/>
        </p:nvSpPr>
        <p:spPr>
          <a:xfrm>
            <a:off x="3633840" y="2167920"/>
            <a:ext cx="2494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…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332" name="CustomShape 29"/>
          <p:cNvSpPr/>
          <p:nvPr/>
        </p:nvSpPr>
        <p:spPr>
          <a:xfrm>
            <a:off x="3552480" y="2915280"/>
            <a:ext cx="522360" cy="2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lang="ca-ES" sz="11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ca-ES" sz="1100" b="0" strike="noStrike" spc="-1">
              <a:latin typeface="Arial"/>
            </a:endParaRPr>
          </a:p>
        </p:txBody>
      </p:sp>
      <p:sp>
        <p:nvSpPr>
          <p:cNvPr id="333" name="CustomShape 30"/>
          <p:cNvSpPr/>
          <p:nvPr/>
        </p:nvSpPr>
        <p:spPr>
          <a:xfrm>
            <a:off x="3552480" y="2395080"/>
            <a:ext cx="522360" cy="2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lang="ca-ES" sz="11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lang="ca-ES" sz="1100" b="0" strike="noStrike" spc="-1">
              <a:latin typeface="Arial"/>
            </a:endParaRPr>
          </a:p>
        </p:txBody>
      </p:sp>
      <p:sp>
        <p:nvSpPr>
          <p:cNvPr id="334" name="CustomShape 31"/>
          <p:cNvSpPr/>
          <p:nvPr/>
        </p:nvSpPr>
        <p:spPr>
          <a:xfrm rot="16200000" flipH="1">
            <a:off x="3763440" y="4219920"/>
            <a:ext cx="992520" cy="292680"/>
          </a:xfrm>
          <a:prstGeom prst="bentConnector2">
            <a:avLst/>
          </a:pr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CustomShape 32"/>
          <p:cNvSpPr/>
          <p:nvPr/>
        </p:nvSpPr>
        <p:spPr>
          <a:xfrm>
            <a:off x="4316040" y="4477680"/>
            <a:ext cx="2494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…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336" name="CustomShape 33"/>
          <p:cNvSpPr/>
          <p:nvPr/>
        </p:nvSpPr>
        <p:spPr>
          <a:xfrm>
            <a:off x="5622840" y="4499640"/>
            <a:ext cx="2494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…</a:t>
            </a:r>
            <a:endParaRPr lang="ca-ES" sz="1050" b="0" strike="noStrike" spc="-1">
              <a:latin typeface="Arial"/>
            </a:endParaRPr>
          </a:p>
        </p:txBody>
      </p:sp>
      <p:grpSp>
        <p:nvGrpSpPr>
          <p:cNvPr id="337" name="Group 34"/>
          <p:cNvGrpSpPr/>
          <p:nvPr/>
        </p:nvGrpSpPr>
        <p:grpSpPr>
          <a:xfrm>
            <a:off x="4072320" y="2035080"/>
            <a:ext cx="85320" cy="193680"/>
            <a:chOff x="4072320" y="2035080"/>
            <a:chExt cx="85320" cy="193680"/>
          </a:xfrm>
        </p:grpSpPr>
        <p:sp>
          <p:nvSpPr>
            <p:cNvPr id="338" name="CustomShape 35"/>
            <p:cNvSpPr/>
            <p:nvPr/>
          </p:nvSpPr>
          <p:spPr>
            <a:xfrm>
              <a:off x="4072320" y="204048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9" name="CustomShape 36"/>
            <p:cNvSpPr/>
            <p:nvPr/>
          </p:nvSpPr>
          <p:spPr>
            <a:xfrm>
              <a:off x="4081680" y="203508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40" name="CustomShape 37"/>
          <p:cNvSpPr/>
          <p:nvPr/>
        </p:nvSpPr>
        <p:spPr>
          <a:xfrm>
            <a:off x="4066200" y="2504880"/>
            <a:ext cx="92160" cy="10296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1" name="Group 38"/>
          <p:cNvGrpSpPr/>
          <p:nvPr/>
        </p:nvGrpSpPr>
        <p:grpSpPr>
          <a:xfrm>
            <a:off x="4072320" y="2630880"/>
            <a:ext cx="85320" cy="193680"/>
            <a:chOff x="4072320" y="2630880"/>
            <a:chExt cx="85320" cy="193680"/>
          </a:xfrm>
        </p:grpSpPr>
        <p:sp>
          <p:nvSpPr>
            <p:cNvPr id="342" name="CustomShape 39"/>
            <p:cNvSpPr/>
            <p:nvPr/>
          </p:nvSpPr>
          <p:spPr>
            <a:xfrm>
              <a:off x="4072320" y="263592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" name="CustomShape 40"/>
            <p:cNvSpPr/>
            <p:nvPr/>
          </p:nvSpPr>
          <p:spPr>
            <a:xfrm>
              <a:off x="4081680" y="263088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44" name="CustomShape 41"/>
          <p:cNvSpPr/>
          <p:nvPr/>
        </p:nvSpPr>
        <p:spPr>
          <a:xfrm>
            <a:off x="4066200" y="2997360"/>
            <a:ext cx="92160" cy="10296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5" name="Group 42"/>
          <p:cNvGrpSpPr/>
          <p:nvPr/>
        </p:nvGrpSpPr>
        <p:grpSpPr>
          <a:xfrm>
            <a:off x="4072320" y="3123360"/>
            <a:ext cx="85320" cy="193680"/>
            <a:chOff x="4072320" y="3123360"/>
            <a:chExt cx="85320" cy="193680"/>
          </a:xfrm>
        </p:grpSpPr>
        <p:sp>
          <p:nvSpPr>
            <p:cNvPr id="346" name="CustomShape 43"/>
            <p:cNvSpPr/>
            <p:nvPr/>
          </p:nvSpPr>
          <p:spPr>
            <a:xfrm>
              <a:off x="4072320" y="31287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7" name="CustomShape 44"/>
            <p:cNvSpPr/>
            <p:nvPr/>
          </p:nvSpPr>
          <p:spPr>
            <a:xfrm>
              <a:off x="4081680" y="312336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48" name="Group 45"/>
          <p:cNvGrpSpPr/>
          <p:nvPr/>
        </p:nvGrpSpPr>
        <p:grpSpPr>
          <a:xfrm>
            <a:off x="4396680" y="3724560"/>
            <a:ext cx="193680" cy="85320"/>
            <a:chOff x="4396680" y="3724560"/>
            <a:chExt cx="193680" cy="85320"/>
          </a:xfrm>
        </p:grpSpPr>
        <p:sp>
          <p:nvSpPr>
            <p:cNvPr id="349" name="CustomShape 46"/>
            <p:cNvSpPr/>
            <p:nvPr/>
          </p:nvSpPr>
          <p:spPr>
            <a:xfrm rot="5400000">
              <a:off x="4448160" y="367308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" name="CustomShape 47"/>
            <p:cNvSpPr/>
            <p:nvPr/>
          </p:nvSpPr>
          <p:spPr>
            <a:xfrm rot="5400000">
              <a:off x="4456080" y="367452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51" name="Group 48"/>
          <p:cNvGrpSpPr/>
          <p:nvPr/>
        </p:nvGrpSpPr>
        <p:grpSpPr>
          <a:xfrm>
            <a:off x="5256360" y="3726720"/>
            <a:ext cx="193680" cy="85320"/>
            <a:chOff x="5256360" y="3726720"/>
            <a:chExt cx="193680" cy="85320"/>
          </a:xfrm>
        </p:grpSpPr>
        <p:sp>
          <p:nvSpPr>
            <p:cNvPr id="352" name="CustomShape 49"/>
            <p:cNvSpPr/>
            <p:nvPr/>
          </p:nvSpPr>
          <p:spPr>
            <a:xfrm rot="5400000">
              <a:off x="5307840" y="367524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3" name="CustomShape 50"/>
            <p:cNvSpPr/>
            <p:nvPr/>
          </p:nvSpPr>
          <p:spPr>
            <a:xfrm rot="5400000">
              <a:off x="5315760" y="367632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54" name="Group 51"/>
          <p:cNvGrpSpPr/>
          <p:nvPr/>
        </p:nvGrpSpPr>
        <p:grpSpPr>
          <a:xfrm>
            <a:off x="5260320" y="4199040"/>
            <a:ext cx="193680" cy="85320"/>
            <a:chOff x="5260320" y="4199040"/>
            <a:chExt cx="193680" cy="85320"/>
          </a:xfrm>
        </p:grpSpPr>
        <p:sp>
          <p:nvSpPr>
            <p:cNvPr id="355" name="CustomShape 52"/>
            <p:cNvSpPr/>
            <p:nvPr/>
          </p:nvSpPr>
          <p:spPr>
            <a:xfrm rot="5400000">
              <a:off x="5311800" y="41475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" name="CustomShape 53"/>
            <p:cNvSpPr/>
            <p:nvPr/>
          </p:nvSpPr>
          <p:spPr>
            <a:xfrm rot="5400000">
              <a:off x="5319720" y="414864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57" name="Group 54"/>
          <p:cNvGrpSpPr/>
          <p:nvPr/>
        </p:nvGrpSpPr>
        <p:grpSpPr>
          <a:xfrm>
            <a:off x="4407120" y="4212720"/>
            <a:ext cx="193680" cy="85320"/>
            <a:chOff x="4407120" y="4212720"/>
            <a:chExt cx="193680" cy="85320"/>
          </a:xfrm>
        </p:grpSpPr>
        <p:sp>
          <p:nvSpPr>
            <p:cNvPr id="358" name="CustomShape 55"/>
            <p:cNvSpPr/>
            <p:nvPr/>
          </p:nvSpPr>
          <p:spPr>
            <a:xfrm rot="5400000">
              <a:off x="4458600" y="416124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" name="CustomShape 56"/>
            <p:cNvSpPr/>
            <p:nvPr/>
          </p:nvSpPr>
          <p:spPr>
            <a:xfrm rot="5400000">
              <a:off x="4466520" y="416232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60" name="Group 57"/>
          <p:cNvGrpSpPr/>
          <p:nvPr/>
        </p:nvGrpSpPr>
        <p:grpSpPr>
          <a:xfrm>
            <a:off x="4060080" y="1545120"/>
            <a:ext cx="85320" cy="193680"/>
            <a:chOff x="4060080" y="1545120"/>
            <a:chExt cx="85320" cy="193680"/>
          </a:xfrm>
        </p:grpSpPr>
        <p:sp>
          <p:nvSpPr>
            <p:cNvPr id="361" name="CustomShape 58"/>
            <p:cNvSpPr/>
            <p:nvPr/>
          </p:nvSpPr>
          <p:spPr>
            <a:xfrm>
              <a:off x="4060080" y="155052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" name="CustomShape 59"/>
            <p:cNvSpPr/>
            <p:nvPr/>
          </p:nvSpPr>
          <p:spPr>
            <a:xfrm>
              <a:off x="4069440" y="154512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63" name="Group 60"/>
          <p:cNvGrpSpPr/>
          <p:nvPr/>
        </p:nvGrpSpPr>
        <p:grpSpPr>
          <a:xfrm>
            <a:off x="4407120" y="4820040"/>
            <a:ext cx="193680" cy="85320"/>
            <a:chOff x="4407120" y="4820040"/>
            <a:chExt cx="193680" cy="85320"/>
          </a:xfrm>
        </p:grpSpPr>
        <p:sp>
          <p:nvSpPr>
            <p:cNvPr id="364" name="CustomShape 61"/>
            <p:cNvSpPr/>
            <p:nvPr/>
          </p:nvSpPr>
          <p:spPr>
            <a:xfrm rot="5400000">
              <a:off x="4458600" y="47685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5" name="CustomShape 62"/>
            <p:cNvSpPr/>
            <p:nvPr/>
          </p:nvSpPr>
          <p:spPr>
            <a:xfrm rot="5400000">
              <a:off x="4466520" y="476964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66" name="Group 63"/>
          <p:cNvGrpSpPr/>
          <p:nvPr/>
        </p:nvGrpSpPr>
        <p:grpSpPr>
          <a:xfrm>
            <a:off x="5256360" y="4810680"/>
            <a:ext cx="193680" cy="85320"/>
            <a:chOff x="5256360" y="4810680"/>
            <a:chExt cx="193680" cy="85320"/>
          </a:xfrm>
        </p:grpSpPr>
        <p:sp>
          <p:nvSpPr>
            <p:cNvPr id="367" name="CustomShape 64"/>
            <p:cNvSpPr/>
            <p:nvPr/>
          </p:nvSpPr>
          <p:spPr>
            <a:xfrm rot="5400000">
              <a:off x="5307840" y="475920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8" name="CustomShape 65"/>
            <p:cNvSpPr/>
            <p:nvPr/>
          </p:nvSpPr>
          <p:spPr>
            <a:xfrm rot="5400000">
              <a:off x="5315760" y="476028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69" name="CustomShape 66"/>
          <p:cNvSpPr/>
          <p:nvPr/>
        </p:nvSpPr>
        <p:spPr>
          <a:xfrm>
            <a:off x="3569400" y="1328760"/>
            <a:ext cx="415800" cy="2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lang="ca-ES" sz="1100" b="0" strike="noStrike" spc="-1">
              <a:latin typeface="Arial"/>
            </a:endParaRPr>
          </a:p>
        </p:txBody>
      </p:sp>
      <p:sp>
        <p:nvSpPr>
          <p:cNvPr id="370" name="CustomShape 67"/>
          <p:cNvSpPr/>
          <p:nvPr/>
        </p:nvSpPr>
        <p:spPr>
          <a:xfrm>
            <a:off x="3547440" y="1848600"/>
            <a:ext cx="534600" cy="2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stem, N</a:t>
            </a:r>
            <a:endParaRPr lang="ca-ES" sz="1100" b="0" strike="noStrike" spc="-1">
              <a:latin typeface="Arial"/>
            </a:endParaRPr>
          </a:p>
        </p:txBody>
      </p:sp>
      <p:sp>
        <p:nvSpPr>
          <p:cNvPr id="371" name="CustomShape 68"/>
          <p:cNvSpPr/>
          <p:nvPr/>
        </p:nvSpPr>
        <p:spPr>
          <a:xfrm rot="16200000">
            <a:off x="3196800" y="2387520"/>
            <a:ext cx="48456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Stem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372" name="CustomShape 69"/>
          <p:cNvSpPr/>
          <p:nvPr/>
        </p:nvSpPr>
        <p:spPr>
          <a:xfrm rot="16200000">
            <a:off x="3080160" y="1409400"/>
            <a:ext cx="716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Leaf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373" name="CustomShape 70"/>
          <p:cNvSpPr/>
          <p:nvPr/>
        </p:nvSpPr>
        <p:spPr>
          <a:xfrm>
            <a:off x="4428000" y="1478520"/>
            <a:ext cx="529920" cy="271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strike="noStrike" spc="-1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lang="ca-ES" sz="1050" b="0" strike="noStrike" spc="-1">
                <a:solidFill>
                  <a:srgbClr val="000000"/>
                </a:solidFill>
                <a:latin typeface="Times New Roman"/>
                <a:ea typeface="MS Mincho"/>
              </a:rPr>
              <a:t>S</a:t>
            </a:r>
            <a:r>
              <a:rPr lang="ca-ES" sz="105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l </a:t>
            </a:r>
            <a:r>
              <a:rPr lang="ca-ES" sz="1050" b="0" strike="noStrike" spc="-1">
                <a:solidFill>
                  <a:srgbClr val="000000"/>
                </a:solidFill>
                <a:latin typeface="Times New Roman"/>
                <a:ea typeface="MS Mincho"/>
              </a:rPr>
              <a:t>/</a:t>
            </a:r>
            <a:r>
              <a:rPr lang="ca-ES" sz="1050" b="0" strike="noStrike" spc="-1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lang="ca-ES" sz="1050" b="0" strike="noStrike" spc="-1">
                <a:solidFill>
                  <a:srgbClr val="000000"/>
                </a:solidFill>
                <a:latin typeface="Times New Roman"/>
                <a:ea typeface="MS Mincho"/>
              </a:rPr>
              <a:t>t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374" name="CustomShape 71"/>
          <p:cNvSpPr/>
          <p:nvPr/>
        </p:nvSpPr>
        <p:spPr>
          <a:xfrm>
            <a:off x="4111560" y="1368000"/>
            <a:ext cx="581040" cy="109800"/>
          </a:xfrm>
          <a:prstGeom prst="bentConnector2">
            <a:avLst/>
          </a:prstGeom>
          <a:noFill/>
          <a:ln w="9360">
            <a:solidFill>
              <a:schemeClr val="tx1"/>
            </a:solidFill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72"/>
          <p:cNvSpPr/>
          <p:nvPr/>
        </p:nvSpPr>
        <p:spPr>
          <a:xfrm>
            <a:off x="3983400" y="920160"/>
            <a:ext cx="2739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i="1" strike="noStrike" spc="-1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376" name="CustomShape 73"/>
          <p:cNvSpPr/>
          <p:nvPr/>
        </p:nvSpPr>
        <p:spPr>
          <a:xfrm>
            <a:off x="4058280" y="1400400"/>
            <a:ext cx="92160" cy="10296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CustomShape 74"/>
          <p:cNvSpPr/>
          <p:nvPr/>
        </p:nvSpPr>
        <p:spPr>
          <a:xfrm>
            <a:off x="4425480" y="1981080"/>
            <a:ext cx="560520" cy="271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strike="noStrike" spc="-1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lang="ca-ES" sz="1050" b="0" strike="noStrike" spc="-1">
                <a:solidFill>
                  <a:srgbClr val="000000"/>
                </a:solidFill>
                <a:latin typeface="Times New Roman"/>
                <a:ea typeface="MS Mincho"/>
              </a:rPr>
              <a:t>S</a:t>
            </a:r>
            <a:r>
              <a:rPr lang="ca-ES" sz="105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N </a:t>
            </a:r>
            <a:r>
              <a:rPr lang="ca-ES" sz="1050" b="0" strike="noStrike" spc="-1">
                <a:solidFill>
                  <a:srgbClr val="000000"/>
                </a:solidFill>
                <a:latin typeface="Times New Roman"/>
                <a:ea typeface="MS Mincho"/>
              </a:rPr>
              <a:t>/</a:t>
            </a:r>
            <a:r>
              <a:rPr lang="ca-ES" sz="1050" b="0" strike="noStrike" spc="-1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lang="ca-ES" sz="1050" b="0" strike="noStrike" spc="-1">
                <a:solidFill>
                  <a:srgbClr val="000000"/>
                </a:solidFill>
                <a:latin typeface="Times New Roman"/>
                <a:ea typeface="MS Mincho"/>
              </a:rPr>
              <a:t>t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378" name="CustomShape 75"/>
          <p:cNvSpPr/>
          <p:nvPr/>
        </p:nvSpPr>
        <p:spPr>
          <a:xfrm>
            <a:off x="4124520" y="1870920"/>
            <a:ext cx="581040" cy="109800"/>
          </a:xfrm>
          <a:prstGeom prst="bentConnector2">
            <a:avLst/>
          </a:prstGeom>
          <a:noFill/>
          <a:ln w="9360">
            <a:solidFill>
              <a:schemeClr val="tx1"/>
            </a:solidFill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76"/>
          <p:cNvSpPr/>
          <p:nvPr/>
        </p:nvSpPr>
        <p:spPr>
          <a:xfrm>
            <a:off x="4429800" y="2582640"/>
            <a:ext cx="548280" cy="271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strike="noStrike" spc="-1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lang="ca-ES" sz="1050" b="0" strike="noStrike" spc="-1">
                <a:solidFill>
                  <a:srgbClr val="000000"/>
                </a:solidFill>
                <a:latin typeface="Times New Roman"/>
                <a:ea typeface="MS Mincho"/>
              </a:rPr>
              <a:t>S</a:t>
            </a:r>
            <a:r>
              <a:rPr lang="ca-ES" sz="105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 </a:t>
            </a:r>
            <a:r>
              <a:rPr lang="ca-ES" sz="1050" b="0" strike="noStrike" spc="-1">
                <a:solidFill>
                  <a:srgbClr val="000000"/>
                </a:solidFill>
                <a:latin typeface="Times New Roman"/>
                <a:ea typeface="MS Mincho"/>
              </a:rPr>
              <a:t>/</a:t>
            </a:r>
            <a:r>
              <a:rPr lang="ca-ES" sz="1050" b="0" strike="noStrike" spc="-1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lang="ca-ES" sz="1050" b="0" strike="noStrike" spc="-1">
                <a:solidFill>
                  <a:srgbClr val="000000"/>
                </a:solidFill>
                <a:latin typeface="Times New Roman"/>
                <a:ea typeface="MS Mincho"/>
              </a:rPr>
              <a:t>t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380" name="CustomShape 77"/>
          <p:cNvSpPr/>
          <p:nvPr/>
        </p:nvSpPr>
        <p:spPr>
          <a:xfrm>
            <a:off x="4122720" y="2472120"/>
            <a:ext cx="581040" cy="109800"/>
          </a:xfrm>
          <a:prstGeom prst="bentConnector2">
            <a:avLst/>
          </a:prstGeom>
          <a:noFill/>
          <a:ln w="9360">
            <a:solidFill>
              <a:schemeClr val="tx1"/>
            </a:solidFill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78"/>
          <p:cNvSpPr/>
          <p:nvPr/>
        </p:nvSpPr>
        <p:spPr>
          <a:xfrm>
            <a:off x="4422600" y="3077280"/>
            <a:ext cx="561960" cy="271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strike="noStrike" spc="-1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lang="ca-ES" sz="1050" b="0" strike="noStrike" spc="-1">
                <a:solidFill>
                  <a:srgbClr val="000000"/>
                </a:solidFill>
                <a:latin typeface="Times New Roman"/>
                <a:ea typeface="MS Mincho"/>
              </a:rPr>
              <a:t>S</a:t>
            </a:r>
            <a:r>
              <a:rPr lang="ca-ES" sz="105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r>
              <a:rPr lang="ca-ES" sz="1050" b="0" strike="noStrike" spc="-1">
                <a:solidFill>
                  <a:srgbClr val="000000"/>
                </a:solidFill>
                <a:latin typeface="Times New Roman"/>
                <a:ea typeface="MS Mincho"/>
              </a:rPr>
              <a:t> /</a:t>
            </a:r>
            <a:r>
              <a:rPr lang="ca-ES" sz="1050" b="0" strike="noStrike" spc="-1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lang="ca-ES" sz="1050" b="0" strike="noStrike" spc="-1">
                <a:solidFill>
                  <a:srgbClr val="000000"/>
                </a:solidFill>
                <a:latin typeface="Times New Roman"/>
                <a:ea typeface="MS Mincho"/>
              </a:rPr>
              <a:t>t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382" name="CustomShape 79"/>
          <p:cNvSpPr/>
          <p:nvPr/>
        </p:nvSpPr>
        <p:spPr>
          <a:xfrm>
            <a:off x="4122720" y="2966760"/>
            <a:ext cx="581040" cy="109800"/>
          </a:xfrm>
          <a:prstGeom prst="bentConnector2">
            <a:avLst/>
          </a:prstGeom>
          <a:noFill/>
          <a:ln w="9360">
            <a:solidFill>
              <a:schemeClr val="tx1"/>
            </a:solidFill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CE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1551240" y="929520"/>
            <a:ext cx="3508200" cy="465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4" name="Picture 2"/>
          <p:cNvPicPr/>
          <p:nvPr/>
        </p:nvPicPr>
        <p:blipFill>
          <a:blip r:embed="rId2"/>
          <a:stretch/>
        </p:blipFill>
        <p:spPr>
          <a:xfrm>
            <a:off x="1558440" y="1323000"/>
            <a:ext cx="2954520" cy="4093200"/>
          </a:xfrm>
          <a:prstGeom prst="rect">
            <a:avLst/>
          </a:prstGeom>
          <a:ln>
            <a:noFill/>
          </a:ln>
        </p:spPr>
      </p:pic>
      <p:sp>
        <p:nvSpPr>
          <p:cNvPr id="385" name="CustomShape 2"/>
          <p:cNvSpPr/>
          <p:nvPr/>
        </p:nvSpPr>
        <p:spPr>
          <a:xfrm>
            <a:off x="3298680" y="934920"/>
            <a:ext cx="3627720" cy="465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CustomShape 3"/>
          <p:cNvSpPr/>
          <p:nvPr/>
        </p:nvSpPr>
        <p:spPr>
          <a:xfrm>
            <a:off x="4906080" y="3101040"/>
            <a:ext cx="487440" cy="271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05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sym, </a:t>
            </a:r>
            <a:r>
              <a:rPr lang="ca-ES" sz="105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387" name="CustomShape 4"/>
          <p:cNvSpPr/>
          <p:nvPr/>
        </p:nvSpPr>
        <p:spPr>
          <a:xfrm>
            <a:off x="3909240" y="920160"/>
            <a:ext cx="40644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i="1" strike="noStrike" spc="-1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min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388" name="CustomShape 5"/>
          <p:cNvSpPr/>
          <p:nvPr/>
        </p:nvSpPr>
        <p:spPr>
          <a:xfrm>
            <a:off x="4866840" y="1535040"/>
            <a:ext cx="565200" cy="271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05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sym, leaf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389" name="CustomShape 6"/>
          <p:cNvSpPr/>
          <p:nvPr/>
        </p:nvSpPr>
        <p:spPr>
          <a:xfrm>
            <a:off x="3874320" y="3101040"/>
            <a:ext cx="484200" cy="271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05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apo, </a:t>
            </a:r>
            <a:r>
              <a:rPr lang="ca-ES" sz="105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390" name="CustomShape 7"/>
          <p:cNvSpPr/>
          <p:nvPr/>
        </p:nvSpPr>
        <p:spPr>
          <a:xfrm>
            <a:off x="4374720" y="3227760"/>
            <a:ext cx="508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8"/>
          <p:cNvSpPr/>
          <p:nvPr/>
        </p:nvSpPr>
        <p:spPr>
          <a:xfrm>
            <a:off x="4906080" y="2635560"/>
            <a:ext cx="487440" cy="271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05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sym, </a:t>
            </a:r>
            <a:r>
              <a:rPr lang="ca-ES" sz="105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392" name="CustomShape 9"/>
          <p:cNvSpPr/>
          <p:nvPr/>
        </p:nvSpPr>
        <p:spPr>
          <a:xfrm>
            <a:off x="3874320" y="2635560"/>
            <a:ext cx="484200" cy="271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05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apo, </a:t>
            </a:r>
            <a:r>
              <a:rPr lang="ca-ES" sz="105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393" name="CustomShape 10"/>
          <p:cNvSpPr/>
          <p:nvPr/>
        </p:nvSpPr>
        <p:spPr>
          <a:xfrm>
            <a:off x="4374720" y="2762280"/>
            <a:ext cx="508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CustomShape 11"/>
          <p:cNvSpPr/>
          <p:nvPr/>
        </p:nvSpPr>
        <p:spPr>
          <a:xfrm>
            <a:off x="4116600" y="2889360"/>
            <a:ext cx="360" cy="211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CustomShape 12"/>
          <p:cNvSpPr/>
          <p:nvPr/>
        </p:nvSpPr>
        <p:spPr>
          <a:xfrm rot="16200000">
            <a:off x="3196800" y="2387520"/>
            <a:ext cx="48456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Stem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396" name="CustomShape 13"/>
          <p:cNvSpPr/>
          <p:nvPr/>
        </p:nvSpPr>
        <p:spPr>
          <a:xfrm rot="16200000">
            <a:off x="3080160" y="1409400"/>
            <a:ext cx="716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Leaf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397" name="CustomShape 14"/>
          <p:cNvSpPr/>
          <p:nvPr/>
        </p:nvSpPr>
        <p:spPr>
          <a:xfrm>
            <a:off x="4112640" y="1197360"/>
            <a:ext cx="3600" cy="338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CustomShape 15"/>
          <p:cNvSpPr/>
          <p:nvPr/>
        </p:nvSpPr>
        <p:spPr>
          <a:xfrm>
            <a:off x="3835440" y="1535760"/>
            <a:ext cx="561960" cy="271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05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apo, leaf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399" name="CustomShape 16"/>
          <p:cNvSpPr/>
          <p:nvPr/>
        </p:nvSpPr>
        <p:spPr>
          <a:xfrm flipV="1">
            <a:off x="4420440" y="1661040"/>
            <a:ext cx="422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17"/>
          <p:cNvSpPr/>
          <p:nvPr/>
        </p:nvSpPr>
        <p:spPr>
          <a:xfrm>
            <a:off x="4899960" y="2013840"/>
            <a:ext cx="499680" cy="271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05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sym, N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401" name="CustomShape 18"/>
          <p:cNvSpPr/>
          <p:nvPr/>
        </p:nvSpPr>
        <p:spPr>
          <a:xfrm>
            <a:off x="3868200" y="2013840"/>
            <a:ext cx="496440" cy="271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05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apo, N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402" name="CustomShape 19"/>
          <p:cNvSpPr/>
          <p:nvPr/>
        </p:nvSpPr>
        <p:spPr>
          <a:xfrm>
            <a:off x="4381920" y="2140920"/>
            <a:ext cx="501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20"/>
          <p:cNvSpPr/>
          <p:nvPr/>
        </p:nvSpPr>
        <p:spPr>
          <a:xfrm>
            <a:off x="4116600" y="2267640"/>
            <a:ext cx="360" cy="36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CustomShape 21"/>
          <p:cNvSpPr/>
          <p:nvPr/>
        </p:nvSpPr>
        <p:spPr>
          <a:xfrm>
            <a:off x="4532400" y="2293200"/>
            <a:ext cx="2494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…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405" name="CustomShape 22"/>
          <p:cNvSpPr/>
          <p:nvPr/>
        </p:nvSpPr>
        <p:spPr>
          <a:xfrm flipH="1">
            <a:off x="4115880" y="1789560"/>
            <a:ext cx="360" cy="223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1360</TotalTime>
  <Words>333</Words>
  <Application>Microsoft Office PowerPoint</Application>
  <PresentationFormat>Presentación en pantalla (4:3)</PresentationFormat>
  <Paragraphs>123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Calibri</vt:lpstr>
      <vt:lpstr>DejaVu Sans</vt:lpstr>
      <vt:lpstr>MS Mincho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Miquel Decaceres</dc:creator>
  <dc:description/>
  <cp:lastModifiedBy>Miquel Decaceres</cp:lastModifiedBy>
  <cp:revision>78</cp:revision>
  <dcterms:created xsi:type="dcterms:W3CDTF">2018-10-05T15:29:55Z</dcterms:created>
  <dcterms:modified xsi:type="dcterms:W3CDTF">2019-07-25T14:34:16Z</dcterms:modified>
  <dc:language>ca-ES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