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jpeg" ContentType="image/jpeg"/>
  <Override PartName="/ppt/media/image5.jpeg" ContentType="image/jpeg"/>
  <Override PartName="/ppt/media/image4.jpeg" ContentType="image/jpeg"/>
  <Override PartName="/ppt/media/image3.jpeg" ContentType="image/jpeg"/>
  <Override PartName="/ppt/media/image1.jpeg" ContentType="image/jpeg"/>
  <Override PartName="/ppt/media/image2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ca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EA8CF8-7053-4185-A132-AF4E5600847F}" type="datetime">
              <a:rPr b="0" lang="ca-ES" sz="1200" spc="-1" strike="noStrike">
                <a:solidFill>
                  <a:srgbClr val="8b8b8b"/>
                </a:solidFill>
                <a:latin typeface="Calibri"/>
              </a:rPr>
              <a:t>14/07/19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ca-E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E744737-CB4F-4201-A6C3-B38307A607BB}" type="slidenum">
              <a:rPr b="0" lang="ca-ES" sz="1200" spc="-1" strike="noStrike">
                <a:solidFill>
                  <a:srgbClr val="8b8b8b"/>
                </a:solidFill>
                <a:latin typeface="Calibri"/>
              </a:rPr>
              <a:t>4</a:t>
            </a:fld>
            <a:endParaRPr b="0" lang="ca-E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Feu clic per editar el format del text del títol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Feu clic per editar el format del text de l'esquema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Segon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nivell d'esquema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Quart nivell d'esquema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Cinquè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Sisè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Setè nivell d'esquema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4113720" y="3331080"/>
            <a:ext cx="360" cy="53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1" name="CustomShape 20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2" name="CustomShape 21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3" name="CustomShape 22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3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5" name="CustomShape 24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6" name="CustomShape 25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7" name="CustomShape 26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68" name="CustomShape 27"/>
          <p:cNvSpPr/>
          <p:nvPr/>
        </p:nvSpPr>
        <p:spPr>
          <a:xfrm flipH="1" rot="16200000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8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70" name="CustomShape 29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71" name="Group 30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72" name="CustomShape 31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CustomShape 32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4" name="Group 33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75" name="CustomShape 34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" name="CustomShape 35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77" name="Group 36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78" name="CustomShape 37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" name="CustomShape 38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0" name="Group 39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81" name="CustomShape 40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2" name="CustomShape 41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3" name="Group 42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84" name="CustomShape 43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5" name="CustomShape 44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86" name="Group 45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87" name="CustomShape 46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CustomShape 47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9" name="CustomShape 48"/>
          <p:cNvSpPr/>
          <p:nvPr/>
        </p:nvSpPr>
        <p:spPr>
          <a:xfrm>
            <a:off x="3983400" y="305820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4113720" y="1266480"/>
            <a:ext cx="360" cy="260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5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6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09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10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1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2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3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5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6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7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18" name="CustomShape 28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19" name="CustomShape 29"/>
          <p:cNvSpPr/>
          <p:nvPr/>
        </p:nvSpPr>
        <p:spPr>
          <a:xfrm flipH="1" rot="16200000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CustomShape 30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21" name="CustomShape 31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122" name="Group 32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123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5" name="Group 35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126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8" name="Group 38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129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1" name="Group 41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132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4" name="Group 44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135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37" name="Group 47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138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0" name="CustomShape 50"/>
          <p:cNvSpPr/>
          <p:nvPr/>
        </p:nvSpPr>
        <p:spPr>
          <a:xfrm>
            <a:off x="3983400" y="98928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41" name="CustomShape 51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2"/>
          <p:cNvSpPr/>
          <p:nvPr/>
        </p:nvSpPr>
        <p:spPr>
          <a:xfrm>
            <a:off x="3547440" y="1848600"/>
            <a:ext cx="5346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143" name="CustomShape 53"/>
          <p:cNvSpPr/>
          <p:nvPr/>
        </p:nvSpPr>
        <p:spPr>
          <a:xfrm>
            <a:off x="3633840" y="216792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44" name="CustomShape 54"/>
          <p:cNvSpPr/>
          <p:nvPr/>
        </p:nvSpPr>
        <p:spPr>
          <a:xfrm>
            <a:off x="3552480" y="29152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145" name="CustomShape 55"/>
          <p:cNvSpPr/>
          <p:nvPr/>
        </p:nvSpPr>
        <p:spPr>
          <a:xfrm>
            <a:off x="3552480" y="23950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146" name="Group 56"/>
          <p:cNvGrpSpPr/>
          <p:nvPr/>
        </p:nvGrpSpPr>
        <p:grpSpPr>
          <a:xfrm>
            <a:off x="4072320" y="2035080"/>
            <a:ext cx="85320" cy="193680"/>
            <a:chOff x="4072320" y="2035080"/>
            <a:chExt cx="85320" cy="193680"/>
          </a:xfrm>
        </p:grpSpPr>
        <p:sp>
          <p:nvSpPr>
            <p:cNvPr id="147" name="CustomShape 57"/>
            <p:cNvSpPr/>
            <p:nvPr/>
          </p:nvSpPr>
          <p:spPr>
            <a:xfrm>
              <a:off x="4072320" y="20404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" name="CustomShape 58"/>
            <p:cNvSpPr/>
            <p:nvPr/>
          </p:nvSpPr>
          <p:spPr>
            <a:xfrm>
              <a:off x="4081680" y="20350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9" name="CustomShape 59"/>
          <p:cNvSpPr/>
          <p:nvPr/>
        </p:nvSpPr>
        <p:spPr>
          <a:xfrm>
            <a:off x="4066200" y="25048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0" name="Group 60"/>
          <p:cNvGrpSpPr/>
          <p:nvPr/>
        </p:nvGrpSpPr>
        <p:grpSpPr>
          <a:xfrm>
            <a:off x="4072320" y="2630880"/>
            <a:ext cx="85320" cy="193680"/>
            <a:chOff x="4072320" y="2630880"/>
            <a:chExt cx="85320" cy="193680"/>
          </a:xfrm>
        </p:grpSpPr>
        <p:sp>
          <p:nvSpPr>
            <p:cNvPr id="151" name="CustomShape 61"/>
            <p:cNvSpPr/>
            <p:nvPr/>
          </p:nvSpPr>
          <p:spPr>
            <a:xfrm>
              <a:off x="4072320" y="26359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62"/>
            <p:cNvSpPr/>
            <p:nvPr/>
          </p:nvSpPr>
          <p:spPr>
            <a:xfrm>
              <a:off x="4081680" y="26308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3" name="CustomShape 63"/>
          <p:cNvSpPr/>
          <p:nvPr/>
        </p:nvSpPr>
        <p:spPr>
          <a:xfrm>
            <a:off x="4066200" y="29973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4" name="Group 64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155" name="CustomShape 65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CustomShape 66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57" name="CustomShape 67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158" name="Group 68"/>
          <p:cNvGrpSpPr/>
          <p:nvPr/>
        </p:nvGrpSpPr>
        <p:grpSpPr>
          <a:xfrm>
            <a:off x="4067640" y="1583640"/>
            <a:ext cx="85320" cy="193680"/>
            <a:chOff x="4067640" y="1583640"/>
            <a:chExt cx="85320" cy="193680"/>
          </a:xfrm>
        </p:grpSpPr>
        <p:sp>
          <p:nvSpPr>
            <p:cNvPr id="159" name="CustomShape 69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CustomShape 70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CustomShape 71"/>
          <p:cNvSpPr/>
          <p:nvPr/>
        </p:nvSpPr>
        <p:spPr>
          <a:xfrm>
            <a:off x="4073400" y="14317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3"/>
          <p:cNvSpPr/>
          <p:nvPr/>
        </p:nvSpPr>
        <p:spPr>
          <a:xfrm>
            <a:off x="4113720" y="1266480"/>
            <a:ext cx="360" cy="2603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4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5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6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7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8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9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0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1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2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3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4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77" name="CustomShape 15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78" name="CustomShape 16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79" name="CustomShape 17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0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1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82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3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4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5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7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8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89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190" name="CustomShape 28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91" name="CustomShape 29"/>
          <p:cNvSpPr/>
          <p:nvPr/>
        </p:nvSpPr>
        <p:spPr>
          <a:xfrm flipH="1" rot="16200000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30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193" name="CustomShape 31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194" name="Group 32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195" name="CustomShape 33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34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7" name="Group 35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198" name="CustomShape 36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37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0" name="Group 38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201" name="CustomShape 39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40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3" name="Group 41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204" name="CustomShape 42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5" name="CustomShape 43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6" name="Group 44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207" name="CustomShape 45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46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09" name="Group 47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210" name="CustomShape 48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1" name="CustomShape 49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2" name="CustomShape 50"/>
          <p:cNvSpPr/>
          <p:nvPr/>
        </p:nvSpPr>
        <p:spPr>
          <a:xfrm>
            <a:off x="3983400" y="98928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13" name="CustomShape 51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52"/>
          <p:cNvSpPr/>
          <p:nvPr/>
        </p:nvSpPr>
        <p:spPr>
          <a:xfrm>
            <a:off x="3553560" y="18486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15" name="CustomShape 53"/>
          <p:cNvSpPr/>
          <p:nvPr/>
        </p:nvSpPr>
        <p:spPr>
          <a:xfrm>
            <a:off x="3552480" y="26730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16" name="Group 54"/>
          <p:cNvGrpSpPr/>
          <p:nvPr/>
        </p:nvGrpSpPr>
        <p:grpSpPr>
          <a:xfrm>
            <a:off x="4072320" y="2244960"/>
            <a:ext cx="85320" cy="193680"/>
            <a:chOff x="4072320" y="2244960"/>
            <a:chExt cx="85320" cy="193680"/>
          </a:xfrm>
        </p:grpSpPr>
        <p:sp>
          <p:nvSpPr>
            <p:cNvPr id="217" name="CustomShape 55"/>
            <p:cNvSpPr/>
            <p:nvPr/>
          </p:nvSpPr>
          <p:spPr>
            <a:xfrm>
              <a:off x="4072320" y="22503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8" name="CustomShape 56"/>
            <p:cNvSpPr/>
            <p:nvPr/>
          </p:nvSpPr>
          <p:spPr>
            <a:xfrm>
              <a:off x="4081680" y="224496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9" name="CustomShape 57"/>
          <p:cNvSpPr/>
          <p:nvPr/>
        </p:nvSpPr>
        <p:spPr>
          <a:xfrm>
            <a:off x="4066200" y="27550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58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221" name="CustomShape 59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2" name="CustomShape 60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3" name="CustomShape 61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24" name="Group 62"/>
          <p:cNvGrpSpPr/>
          <p:nvPr/>
        </p:nvGrpSpPr>
        <p:grpSpPr>
          <a:xfrm>
            <a:off x="4067640" y="1583640"/>
            <a:ext cx="85320" cy="193680"/>
            <a:chOff x="4067640" y="1583640"/>
            <a:chExt cx="85320" cy="193680"/>
          </a:xfrm>
        </p:grpSpPr>
        <p:sp>
          <p:nvSpPr>
            <p:cNvPr id="225" name="CustomShape 63"/>
            <p:cNvSpPr/>
            <p:nvPr/>
          </p:nvSpPr>
          <p:spPr>
            <a:xfrm>
              <a:off x="4067640" y="15890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" name="CustomShape 64"/>
            <p:cNvSpPr/>
            <p:nvPr/>
          </p:nvSpPr>
          <p:spPr>
            <a:xfrm>
              <a:off x="4077000" y="1583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7" name="CustomShape 65"/>
          <p:cNvSpPr/>
          <p:nvPr/>
        </p:nvSpPr>
        <p:spPr>
          <a:xfrm>
            <a:off x="4073400" y="14317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9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230" name="CustomShape 2"/>
          <p:cNvSpPr/>
          <p:nvPr/>
        </p:nvSpPr>
        <p:spPr>
          <a:xfrm>
            <a:off x="3336480" y="936000"/>
            <a:ext cx="3627720" cy="4553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3"/>
          <p:cNvSpPr/>
          <p:nvPr/>
        </p:nvSpPr>
        <p:spPr>
          <a:xfrm>
            <a:off x="3764160" y="2384280"/>
            <a:ext cx="1452960" cy="802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4"/>
          <p:cNvSpPr/>
          <p:nvPr/>
        </p:nvSpPr>
        <p:spPr>
          <a:xfrm>
            <a:off x="4109040" y="2826720"/>
            <a:ext cx="4320" cy="104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5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6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7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CustomShape 8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9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10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11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2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3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CustomShape 14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15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4" name="CustomShape 16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 rot="16200000">
            <a:off x="3205440" y="239616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0" name="CustomShape 22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1" name="CustomShape 23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2" name="CustomShape 24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5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4" name="CustomShape 26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5" name="CustomShape 27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6" name="CustomShape 28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257" name="CustomShape 29"/>
          <p:cNvSpPr/>
          <p:nvPr/>
        </p:nvSpPr>
        <p:spPr>
          <a:xfrm rot="16200000">
            <a:off x="3080160" y="139428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58" name="CustomShape 30"/>
          <p:cNvSpPr/>
          <p:nvPr/>
        </p:nvSpPr>
        <p:spPr>
          <a:xfrm flipH="1" rot="16200000">
            <a:off x="3763440" y="4219920"/>
            <a:ext cx="992520" cy="292680"/>
          </a:xfrm>
          <a:prstGeom prst="bentConnector2">
            <a:avLst/>
          </a:prstGeom>
          <a:noFill/>
          <a:ln w="12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1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60" name="CustomShape 32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261" name="Group 33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262" name="CustomShape 34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35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4" name="Group 36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265" name="CustomShape 37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38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7" name="Group 39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268" name="CustomShape 40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41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0" name="Group 42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271" name="CustomShape 43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44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45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274" name="CustomShape 46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47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6" name="Group 48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277" name="CustomShape 49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8" name="CustomShape 50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9" name="CustomShape 51"/>
          <p:cNvSpPr/>
          <p:nvPr/>
        </p:nvSpPr>
        <p:spPr>
          <a:xfrm>
            <a:off x="3553560" y="184860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0" name="CustomShape 52"/>
          <p:cNvSpPr/>
          <p:nvPr/>
        </p:nvSpPr>
        <p:spPr>
          <a:xfrm>
            <a:off x="4136040" y="2615760"/>
            <a:ext cx="10407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ca-ES" sz="1100" spc="-1" strike="noStrike">
                <a:solidFill>
                  <a:srgbClr val="000000"/>
                </a:solidFill>
                <a:latin typeface="Times New Roman"/>
                <a:ea typeface="MS Mincho"/>
              </a:rPr>
              <a:t>= </a:t>
            </a: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apo,stem</a:t>
            </a:r>
            <a:endParaRPr b="0" lang="ca-ES" sz="1100" spc="-1" strike="noStrike">
              <a:latin typeface="Arial"/>
            </a:endParaRPr>
          </a:p>
        </p:txBody>
      </p:sp>
      <p:grpSp>
        <p:nvGrpSpPr>
          <p:cNvPr id="281" name="Group 53"/>
          <p:cNvGrpSpPr/>
          <p:nvPr/>
        </p:nvGrpSpPr>
        <p:grpSpPr>
          <a:xfrm>
            <a:off x="4064760" y="3254760"/>
            <a:ext cx="85320" cy="193680"/>
            <a:chOff x="4064760" y="3254760"/>
            <a:chExt cx="85320" cy="193680"/>
          </a:xfrm>
        </p:grpSpPr>
        <p:sp>
          <p:nvSpPr>
            <p:cNvPr id="282" name="CustomShape 54"/>
            <p:cNvSpPr/>
            <p:nvPr/>
          </p:nvSpPr>
          <p:spPr>
            <a:xfrm>
              <a:off x="4064760" y="32601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3" name="CustomShape 55"/>
            <p:cNvSpPr/>
            <p:nvPr/>
          </p:nvSpPr>
          <p:spPr>
            <a:xfrm>
              <a:off x="4074120" y="325476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4" name="CustomShape 56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285" name="CustomShape 57"/>
          <p:cNvSpPr/>
          <p:nvPr/>
        </p:nvSpPr>
        <p:spPr>
          <a:xfrm>
            <a:off x="5743440" y="1372680"/>
            <a:ext cx="7322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86" name="CustomShape 58"/>
          <p:cNvSpPr/>
          <p:nvPr/>
        </p:nvSpPr>
        <p:spPr>
          <a:xfrm>
            <a:off x="5747400" y="2368080"/>
            <a:ext cx="709920" cy="1058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ca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ca-E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symp, stem</a:t>
            </a:r>
            <a:endParaRPr b="0" lang="ca-E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ca-E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ca-ES" sz="105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ca-ES" sz="1050" spc="-1" strike="noStrike">
              <a:latin typeface="Arial"/>
            </a:endParaRPr>
          </a:p>
        </p:txBody>
      </p:sp>
      <p:sp>
        <p:nvSpPr>
          <p:cNvPr id="287" name="CustomShape 59"/>
          <p:cNvSpPr/>
          <p:nvPr/>
        </p:nvSpPr>
        <p:spPr>
          <a:xfrm flipV="1">
            <a:off x="5217120" y="2779200"/>
            <a:ext cx="52992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60"/>
          <p:cNvSpPr/>
          <p:nvPr/>
        </p:nvSpPr>
        <p:spPr>
          <a:xfrm>
            <a:off x="5204880" y="2487960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289" name="CustomShape 61"/>
          <p:cNvSpPr/>
          <p:nvPr/>
        </p:nvSpPr>
        <p:spPr>
          <a:xfrm flipH="1" flipV="1">
            <a:off x="4104720" y="1195200"/>
            <a:ext cx="3240" cy="152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c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CustomShape 62"/>
          <p:cNvSpPr/>
          <p:nvPr/>
        </p:nvSpPr>
        <p:spPr>
          <a:xfrm>
            <a:off x="4066200" y="195012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1" name="Group 63"/>
          <p:cNvGrpSpPr/>
          <p:nvPr/>
        </p:nvGrpSpPr>
        <p:grpSpPr>
          <a:xfrm>
            <a:off x="4065120" y="2133720"/>
            <a:ext cx="85320" cy="193680"/>
            <a:chOff x="4065120" y="2133720"/>
            <a:chExt cx="85320" cy="193680"/>
          </a:xfrm>
        </p:grpSpPr>
        <p:sp>
          <p:nvSpPr>
            <p:cNvPr id="292" name="CustomShape 64"/>
            <p:cNvSpPr/>
            <p:nvPr/>
          </p:nvSpPr>
          <p:spPr>
            <a:xfrm>
              <a:off x="4065120" y="213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65"/>
            <p:cNvSpPr/>
            <p:nvPr/>
          </p:nvSpPr>
          <p:spPr>
            <a:xfrm>
              <a:off x="4074480" y="21337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4" name="Group 66"/>
          <p:cNvGrpSpPr/>
          <p:nvPr/>
        </p:nvGrpSpPr>
        <p:grpSpPr>
          <a:xfrm>
            <a:off x="4067640" y="1598400"/>
            <a:ext cx="85320" cy="193680"/>
            <a:chOff x="4067640" y="1598400"/>
            <a:chExt cx="85320" cy="193680"/>
          </a:xfrm>
        </p:grpSpPr>
        <p:sp>
          <p:nvSpPr>
            <p:cNvPr id="295" name="CustomShape 67"/>
            <p:cNvSpPr/>
            <p:nvPr/>
          </p:nvSpPr>
          <p:spPr>
            <a:xfrm>
              <a:off x="4067640" y="16038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CustomShape 68"/>
            <p:cNvSpPr/>
            <p:nvPr/>
          </p:nvSpPr>
          <p:spPr>
            <a:xfrm>
              <a:off x="4077000" y="159840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7" name="CustomShape 69"/>
          <p:cNvSpPr/>
          <p:nvPr/>
        </p:nvSpPr>
        <p:spPr>
          <a:xfrm>
            <a:off x="4065120" y="13989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CustomShape 70"/>
          <p:cNvSpPr/>
          <p:nvPr/>
        </p:nvSpPr>
        <p:spPr>
          <a:xfrm>
            <a:off x="4062600" y="272340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71"/>
          <p:cNvSpPr/>
          <p:nvPr/>
        </p:nvSpPr>
        <p:spPr>
          <a:xfrm>
            <a:off x="4101840" y="2875320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stem,in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00" name="CustomShape 72"/>
          <p:cNvSpPr/>
          <p:nvPr/>
        </p:nvSpPr>
        <p:spPr>
          <a:xfrm>
            <a:off x="4165200" y="1359000"/>
            <a:ext cx="60660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stem,out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01" name="CustomShape 73"/>
          <p:cNvSpPr/>
          <p:nvPr/>
        </p:nvSpPr>
        <p:spPr>
          <a:xfrm>
            <a:off x="4792680" y="1485720"/>
            <a:ext cx="938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74"/>
          <p:cNvSpPr/>
          <p:nvPr/>
        </p:nvSpPr>
        <p:spPr>
          <a:xfrm>
            <a:off x="4997880" y="1210680"/>
            <a:ext cx="626760" cy="27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F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lat, leaf</a:t>
            </a:r>
            <a:endParaRPr b="0" lang="ca-ES" sz="105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4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305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"/>
          <p:cNvSpPr/>
          <p:nvPr/>
        </p:nvSpPr>
        <p:spPr>
          <a:xfrm>
            <a:off x="4096440" y="1176480"/>
            <a:ext cx="16920" cy="2693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4"/>
          <p:cNvSpPr/>
          <p:nvPr/>
        </p:nvSpPr>
        <p:spPr>
          <a:xfrm>
            <a:off x="4066200" y="190944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5"/>
          <p:cNvSpPr/>
          <p:nvPr/>
        </p:nvSpPr>
        <p:spPr>
          <a:xfrm>
            <a:off x="403236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CustomShape 6"/>
          <p:cNvSpPr/>
          <p:nvPr/>
        </p:nvSpPr>
        <p:spPr>
          <a:xfrm>
            <a:off x="5631840" y="36651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7"/>
          <p:cNvSpPr/>
          <p:nvPr/>
        </p:nvSpPr>
        <p:spPr>
          <a:xfrm flipH="1">
            <a:off x="4195080" y="3767760"/>
            <a:ext cx="1436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8"/>
          <p:cNvSpPr/>
          <p:nvPr/>
        </p:nvSpPr>
        <p:spPr>
          <a:xfrm>
            <a:off x="4839120" y="367524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9"/>
          <p:cNvSpPr/>
          <p:nvPr/>
        </p:nvSpPr>
        <p:spPr>
          <a:xfrm>
            <a:off x="5652000" y="413856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10"/>
          <p:cNvSpPr/>
          <p:nvPr/>
        </p:nvSpPr>
        <p:spPr>
          <a:xfrm flipH="1">
            <a:off x="4505760" y="4240800"/>
            <a:ext cx="1145160" cy="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CustomShape 11"/>
          <p:cNvSpPr/>
          <p:nvPr/>
        </p:nvSpPr>
        <p:spPr>
          <a:xfrm>
            <a:off x="4859280" y="4148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CustomShape 12"/>
          <p:cNvSpPr/>
          <p:nvPr/>
        </p:nvSpPr>
        <p:spPr>
          <a:xfrm>
            <a:off x="5652000" y="475128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3"/>
          <p:cNvSpPr/>
          <p:nvPr/>
        </p:nvSpPr>
        <p:spPr>
          <a:xfrm flipH="1">
            <a:off x="4504680" y="4853520"/>
            <a:ext cx="114696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14"/>
          <p:cNvSpPr/>
          <p:nvPr/>
        </p:nvSpPr>
        <p:spPr>
          <a:xfrm>
            <a:off x="4859280" y="4761000"/>
            <a:ext cx="162360" cy="20448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15"/>
          <p:cNvSpPr/>
          <p:nvPr/>
        </p:nvSpPr>
        <p:spPr>
          <a:xfrm>
            <a:off x="5948280" y="35852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5961600" y="410904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</a:t>
            </a:r>
            <a:r>
              <a:rPr b="0" lang="ca-ES" sz="105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>
            <a:off x="5986080" y="4773960"/>
            <a:ext cx="97812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Soil layer 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21" name="CustomShape 18"/>
          <p:cNvSpPr/>
          <p:nvPr/>
        </p:nvSpPr>
        <p:spPr>
          <a:xfrm>
            <a:off x="4091400" y="5212800"/>
            <a:ext cx="5752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Roots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22" name="CustomShape 19"/>
          <p:cNvSpPr/>
          <p:nvPr/>
        </p:nvSpPr>
        <p:spPr>
          <a:xfrm>
            <a:off x="4710240" y="5228640"/>
            <a:ext cx="14770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Rhizosphere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23" name="CustomShape 20"/>
          <p:cNvSpPr/>
          <p:nvPr/>
        </p:nvSpPr>
        <p:spPr>
          <a:xfrm>
            <a:off x="4685040" y="38419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24" name="CustomShape 21"/>
          <p:cNvSpPr/>
          <p:nvPr/>
        </p:nvSpPr>
        <p:spPr>
          <a:xfrm>
            <a:off x="4685040" y="433044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25" name="CustomShape 22"/>
          <p:cNvSpPr/>
          <p:nvPr/>
        </p:nvSpPr>
        <p:spPr>
          <a:xfrm>
            <a:off x="4736160" y="4932720"/>
            <a:ext cx="6732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rootsurf,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26" name="CustomShape 23"/>
          <p:cNvSpPr/>
          <p:nvPr/>
        </p:nvSpPr>
        <p:spPr>
          <a:xfrm flipH="1" flipV="1">
            <a:off x="4170600" y="3840120"/>
            <a:ext cx="235080" cy="41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24"/>
          <p:cNvSpPr/>
          <p:nvPr/>
        </p:nvSpPr>
        <p:spPr>
          <a:xfrm>
            <a:off x="3393720" y="3571920"/>
            <a:ext cx="66240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rootcrown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28" name="CustomShape 25"/>
          <p:cNvSpPr/>
          <p:nvPr/>
        </p:nvSpPr>
        <p:spPr>
          <a:xfrm>
            <a:off x="5625360" y="381816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29" name="CustomShape 26"/>
          <p:cNvSpPr/>
          <p:nvPr/>
        </p:nvSpPr>
        <p:spPr>
          <a:xfrm>
            <a:off x="5633280" y="4340520"/>
            <a:ext cx="51948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</a:t>
            </a:r>
            <a:r>
              <a:rPr b="0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30" name="CustomShape 27"/>
          <p:cNvSpPr/>
          <p:nvPr/>
        </p:nvSpPr>
        <p:spPr>
          <a:xfrm>
            <a:off x="5642280" y="4937400"/>
            <a:ext cx="51912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2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soil, S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31" name="CustomShape 28"/>
          <p:cNvSpPr/>
          <p:nvPr/>
        </p:nvSpPr>
        <p:spPr>
          <a:xfrm>
            <a:off x="3633840" y="216792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2" name="CustomShape 29"/>
          <p:cNvSpPr/>
          <p:nvPr/>
        </p:nvSpPr>
        <p:spPr>
          <a:xfrm>
            <a:off x="3552480" y="29152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33" name="CustomShape 30"/>
          <p:cNvSpPr/>
          <p:nvPr/>
        </p:nvSpPr>
        <p:spPr>
          <a:xfrm>
            <a:off x="3552480" y="2395080"/>
            <a:ext cx="52236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</a:t>
            </a:r>
            <a:r>
              <a:rPr b="0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34" name="CustomShape 31"/>
          <p:cNvSpPr/>
          <p:nvPr/>
        </p:nvSpPr>
        <p:spPr>
          <a:xfrm flipH="1" rot="16200000">
            <a:off x="3763440" y="4219920"/>
            <a:ext cx="992520" cy="292680"/>
          </a:xfrm>
          <a:prstGeom prst="bentConnector2">
            <a:avLst/>
          </a:prstGeom>
          <a:noFill/>
          <a:ln w="93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32"/>
          <p:cNvSpPr/>
          <p:nvPr/>
        </p:nvSpPr>
        <p:spPr>
          <a:xfrm>
            <a:off x="4316040" y="447768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36" name="CustomShape 33"/>
          <p:cNvSpPr/>
          <p:nvPr/>
        </p:nvSpPr>
        <p:spPr>
          <a:xfrm>
            <a:off x="5622840" y="449964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grpSp>
        <p:nvGrpSpPr>
          <p:cNvPr id="337" name="Group 34"/>
          <p:cNvGrpSpPr/>
          <p:nvPr/>
        </p:nvGrpSpPr>
        <p:grpSpPr>
          <a:xfrm>
            <a:off x="4072320" y="2035080"/>
            <a:ext cx="85320" cy="193680"/>
            <a:chOff x="4072320" y="2035080"/>
            <a:chExt cx="85320" cy="193680"/>
          </a:xfrm>
        </p:grpSpPr>
        <p:sp>
          <p:nvSpPr>
            <p:cNvPr id="338" name="CustomShape 35"/>
            <p:cNvSpPr/>
            <p:nvPr/>
          </p:nvSpPr>
          <p:spPr>
            <a:xfrm>
              <a:off x="4072320" y="20404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9" name="CustomShape 36"/>
            <p:cNvSpPr/>
            <p:nvPr/>
          </p:nvSpPr>
          <p:spPr>
            <a:xfrm>
              <a:off x="4081680" y="20350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0" name="CustomShape 37"/>
          <p:cNvSpPr/>
          <p:nvPr/>
        </p:nvSpPr>
        <p:spPr>
          <a:xfrm>
            <a:off x="4066200" y="250488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1" name="Group 38"/>
          <p:cNvGrpSpPr/>
          <p:nvPr/>
        </p:nvGrpSpPr>
        <p:grpSpPr>
          <a:xfrm>
            <a:off x="4072320" y="2630880"/>
            <a:ext cx="85320" cy="193680"/>
            <a:chOff x="4072320" y="2630880"/>
            <a:chExt cx="85320" cy="193680"/>
          </a:xfrm>
        </p:grpSpPr>
        <p:sp>
          <p:nvSpPr>
            <p:cNvPr id="342" name="CustomShape 39"/>
            <p:cNvSpPr/>
            <p:nvPr/>
          </p:nvSpPr>
          <p:spPr>
            <a:xfrm>
              <a:off x="4072320" y="26359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40"/>
            <p:cNvSpPr/>
            <p:nvPr/>
          </p:nvSpPr>
          <p:spPr>
            <a:xfrm>
              <a:off x="4081680" y="26308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4" name="CustomShape 41"/>
          <p:cNvSpPr/>
          <p:nvPr/>
        </p:nvSpPr>
        <p:spPr>
          <a:xfrm>
            <a:off x="4066200" y="299736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5" name="Group 42"/>
          <p:cNvGrpSpPr/>
          <p:nvPr/>
        </p:nvGrpSpPr>
        <p:grpSpPr>
          <a:xfrm>
            <a:off x="4072320" y="3123360"/>
            <a:ext cx="85320" cy="193680"/>
            <a:chOff x="4072320" y="3123360"/>
            <a:chExt cx="85320" cy="193680"/>
          </a:xfrm>
        </p:grpSpPr>
        <p:sp>
          <p:nvSpPr>
            <p:cNvPr id="346" name="CustomShape 43"/>
            <p:cNvSpPr/>
            <p:nvPr/>
          </p:nvSpPr>
          <p:spPr>
            <a:xfrm>
              <a:off x="4072320" y="31287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44"/>
            <p:cNvSpPr/>
            <p:nvPr/>
          </p:nvSpPr>
          <p:spPr>
            <a:xfrm>
              <a:off x="4081680" y="312336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8" name="Group 45"/>
          <p:cNvGrpSpPr/>
          <p:nvPr/>
        </p:nvGrpSpPr>
        <p:grpSpPr>
          <a:xfrm>
            <a:off x="4396680" y="3724560"/>
            <a:ext cx="193680" cy="85320"/>
            <a:chOff x="4396680" y="3724560"/>
            <a:chExt cx="193680" cy="85320"/>
          </a:xfrm>
        </p:grpSpPr>
        <p:sp>
          <p:nvSpPr>
            <p:cNvPr id="349" name="CustomShape 46"/>
            <p:cNvSpPr/>
            <p:nvPr/>
          </p:nvSpPr>
          <p:spPr>
            <a:xfrm rot="5400000">
              <a:off x="4448160" y="367308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47"/>
            <p:cNvSpPr/>
            <p:nvPr/>
          </p:nvSpPr>
          <p:spPr>
            <a:xfrm rot="5400000">
              <a:off x="4456080" y="36745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1" name="Group 48"/>
          <p:cNvGrpSpPr/>
          <p:nvPr/>
        </p:nvGrpSpPr>
        <p:grpSpPr>
          <a:xfrm>
            <a:off x="5256360" y="3726720"/>
            <a:ext cx="193680" cy="85320"/>
            <a:chOff x="5256360" y="3726720"/>
            <a:chExt cx="193680" cy="85320"/>
          </a:xfrm>
        </p:grpSpPr>
        <p:sp>
          <p:nvSpPr>
            <p:cNvPr id="352" name="CustomShape 49"/>
            <p:cNvSpPr/>
            <p:nvPr/>
          </p:nvSpPr>
          <p:spPr>
            <a:xfrm rot="5400000">
              <a:off x="5307840" y="3675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50"/>
            <p:cNvSpPr/>
            <p:nvPr/>
          </p:nvSpPr>
          <p:spPr>
            <a:xfrm rot="5400000">
              <a:off x="5315760" y="3676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4" name="Group 51"/>
          <p:cNvGrpSpPr/>
          <p:nvPr/>
        </p:nvGrpSpPr>
        <p:grpSpPr>
          <a:xfrm>
            <a:off x="5260320" y="4199040"/>
            <a:ext cx="193680" cy="85320"/>
            <a:chOff x="5260320" y="4199040"/>
            <a:chExt cx="193680" cy="85320"/>
          </a:xfrm>
        </p:grpSpPr>
        <p:sp>
          <p:nvSpPr>
            <p:cNvPr id="355" name="CustomShape 52"/>
            <p:cNvSpPr/>
            <p:nvPr/>
          </p:nvSpPr>
          <p:spPr>
            <a:xfrm rot="5400000">
              <a:off x="5311800" y="4147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53"/>
            <p:cNvSpPr/>
            <p:nvPr/>
          </p:nvSpPr>
          <p:spPr>
            <a:xfrm rot="5400000">
              <a:off x="5319720" y="4148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7" name="Group 54"/>
          <p:cNvGrpSpPr/>
          <p:nvPr/>
        </p:nvGrpSpPr>
        <p:grpSpPr>
          <a:xfrm>
            <a:off x="4407120" y="4212720"/>
            <a:ext cx="193680" cy="85320"/>
            <a:chOff x="4407120" y="4212720"/>
            <a:chExt cx="193680" cy="85320"/>
          </a:xfrm>
        </p:grpSpPr>
        <p:sp>
          <p:nvSpPr>
            <p:cNvPr id="358" name="CustomShape 55"/>
            <p:cNvSpPr/>
            <p:nvPr/>
          </p:nvSpPr>
          <p:spPr>
            <a:xfrm rot="5400000">
              <a:off x="4458600" y="416124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CustomShape 56"/>
            <p:cNvSpPr/>
            <p:nvPr/>
          </p:nvSpPr>
          <p:spPr>
            <a:xfrm rot="5400000">
              <a:off x="4466520" y="41623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0" name="Group 57"/>
          <p:cNvGrpSpPr/>
          <p:nvPr/>
        </p:nvGrpSpPr>
        <p:grpSpPr>
          <a:xfrm>
            <a:off x="4060080" y="1545120"/>
            <a:ext cx="85320" cy="193680"/>
            <a:chOff x="4060080" y="1545120"/>
            <a:chExt cx="85320" cy="193680"/>
          </a:xfrm>
        </p:grpSpPr>
        <p:sp>
          <p:nvSpPr>
            <p:cNvPr id="361" name="CustomShape 58"/>
            <p:cNvSpPr/>
            <p:nvPr/>
          </p:nvSpPr>
          <p:spPr>
            <a:xfrm>
              <a:off x="4060080" y="155052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59"/>
            <p:cNvSpPr/>
            <p:nvPr/>
          </p:nvSpPr>
          <p:spPr>
            <a:xfrm>
              <a:off x="4069440" y="154512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3" name="Group 60"/>
          <p:cNvGrpSpPr/>
          <p:nvPr/>
        </p:nvGrpSpPr>
        <p:grpSpPr>
          <a:xfrm>
            <a:off x="4407120" y="4820040"/>
            <a:ext cx="193680" cy="85320"/>
            <a:chOff x="4407120" y="4820040"/>
            <a:chExt cx="193680" cy="85320"/>
          </a:xfrm>
        </p:grpSpPr>
        <p:sp>
          <p:nvSpPr>
            <p:cNvPr id="364" name="CustomShape 61"/>
            <p:cNvSpPr/>
            <p:nvPr/>
          </p:nvSpPr>
          <p:spPr>
            <a:xfrm rot="5400000">
              <a:off x="4458600" y="476856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62"/>
            <p:cNvSpPr/>
            <p:nvPr/>
          </p:nvSpPr>
          <p:spPr>
            <a:xfrm rot="5400000">
              <a:off x="4466520" y="476964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6" name="Group 63"/>
          <p:cNvGrpSpPr/>
          <p:nvPr/>
        </p:nvGrpSpPr>
        <p:grpSpPr>
          <a:xfrm>
            <a:off x="5256360" y="4810680"/>
            <a:ext cx="193680" cy="85320"/>
            <a:chOff x="5256360" y="4810680"/>
            <a:chExt cx="193680" cy="85320"/>
          </a:xfrm>
        </p:grpSpPr>
        <p:sp>
          <p:nvSpPr>
            <p:cNvPr id="367" name="CustomShape 64"/>
            <p:cNvSpPr/>
            <p:nvPr/>
          </p:nvSpPr>
          <p:spPr>
            <a:xfrm rot="5400000">
              <a:off x="5307840" y="4759200"/>
              <a:ext cx="85320" cy="188280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8" name="CustomShape 65"/>
            <p:cNvSpPr/>
            <p:nvPr/>
          </p:nvSpPr>
          <p:spPr>
            <a:xfrm rot="5400000">
              <a:off x="5315760" y="4760280"/>
              <a:ext cx="74520" cy="193680"/>
            </a:xfrm>
            <a:custGeom>
              <a:avLst/>
              <a:gdLst/>
              <a:ahLst/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48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9" name="CustomShape 66"/>
          <p:cNvSpPr/>
          <p:nvPr/>
        </p:nvSpPr>
        <p:spPr>
          <a:xfrm>
            <a:off x="3569400" y="1328760"/>
            <a:ext cx="4158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leaf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0" name="CustomShape 67"/>
          <p:cNvSpPr/>
          <p:nvPr/>
        </p:nvSpPr>
        <p:spPr>
          <a:xfrm>
            <a:off x="3547440" y="1848600"/>
            <a:ext cx="534600" cy="2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ca-ES" sz="110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1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stem, N</a:t>
            </a:r>
            <a:endParaRPr b="0" lang="ca-ES" sz="1100" spc="-1" strike="noStrike">
              <a:latin typeface="Arial"/>
            </a:endParaRPr>
          </a:p>
        </p:txBody>
      </p:sp>
      <p:sp>
        <p:nvSpPr>
          <p:cNvPr id="371" name="CustomShape 68"/>
          <p:cNvSpPr/>
          <p:nvPr/>
        </p:nvSpPr>
        <p:spPr>
          <a:xfrm rot="16200000">
            <a:off x="3196800" y="238752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2" name="CustomShape 69"/>
          <p:cNvSpPr/>
          <p:nvPr/>
        </p:nvSpPr>
        <p:spPr>
          <a:xfrm rot="16200000">
            <a:off x="3080160" y="140940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3" name="CustomShape 70"/>
          <p:cNvSpPr/>
          <p:nvPr/>
        </p:nvSpPr>
        <p:spPr>
          <a:xfrm>
            <a:off x="4428000" y="1478520"/>
            <a:ext cx="52992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l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4" name="CustomShape 71"/>
          <p:cNvSpPr/>
          <p:nvPr/>
        </p:nvSpPr>
        <p:spPr>
          <a:xfrm>
            <a:off x="4111560" y="136800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72"/>
          <p:cNvSpPr/>
          <p:nvPr/>
        </p:nvSpPr>
        <p:spPr>
          <a:xfrm>
            <a:off x="3983400" y="920160"/>
            <a:ext cx="273960" cy="27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76" name="CustomShape 73"/>
          <p:cNvSpPr/>
          <p:nvPr/>
        </p:nvSpPr>
        <p:spPr>
          <a:xfrm>
            <a:off x="4058280" y="1400400"/>
            <a:ext cx="92160" cy="102960"/>
          </a:xfrm>
          <a:prstGeom prst="ellipse">
            <a:avLst/>
          </a:prstGeom>
          <a:solidFill>
            <a:schemeClr val="bg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74"/>
          <p:cNvSpPr/>
          <p:nvPr/>
        </p:nvSpPr>
        <p:spPr>
          <a:xfrm>
            <a:off x="4425480" y="1981080"/>
            <a:ext cx="56052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N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78" name="CustomShape 75"/>
          <p:cNvSpPr/>
          <p:nvPr/>
        </p:nvSpPr>
        <p:spPr>
          <a:xfrm>
            <a:off x="4124520" y="187092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CustomShape 76"/>
          <p:cNvSpPr/>
          <p:nvPr/>
        </p:nvSpPr>
        <p:spPr>
          <a:xfrm>
            <a:off x="4429800" y="2582640"/>
            <a:ext cx="54828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 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0" name="CustomShape 77"/>
          <p:cNvSpPr/>
          <p:nvPr/>
        </p:nvSpPr>
        <p:spPr>
          <a:xfrm>
            <a:off x="4122720" y="247212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78"/>
          <p:cNvSpPr/>
          <p:nvPr/>
        </p:nvSpPr>
        <p:spPr>
          <a:xfrm>
            <a:off x="4422600" y="3077280"/>
            <a:ext cx="56196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S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 /</a:t>
            </a: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</a:t>
            </a:r>
            <a:r>
              <a:rPr b="0" lang="ca-ES" sz="1050" spc="-1" strike="noStrike">
                <a:solidFill>
                  <a:srgbClr val="000000"/>
                </a:solidFill>
                <a:latin typeface="Times New Roman"/>
                <a:ea typeface="MS Mincho"/>
              </a:rPr>
              <a:t>t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2" name="CustomShape 79"/>
          <p:cNvSpPr/>
          <p:nvPr/>
        </p:nvSpPr>
        <p:spPr>
          <a:xfrm>
            <a:off x="4122720" y="2966760"/>
            <a:ext cx="581040" cy="109800"/>
          </a:xfrm>
          <a:prstGeom prst="bentConnector2">
            <a:avLst/>
          </a:pr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e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1551240" y="929520"/>
            <a:ext cx="350820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4" name="Picture 2" descr=""/>
          <p:cNvPicPr/>
          <p:nvPr/>
        </p:nvPicPr>
        <p:blipFill>
          <a:blip r:embed="rId1"/>
          <a:stretch/>
        </p:blipFill>
        <p:spPr>
          <a:xfrm>
            <a:off x="1558440" y="1323000"/>
            <a:ext cx="2954520" cy="4093200"/>
          </a:xfrm>
          <a:prstGeom prst="rect">
            <a:avLst/>
          </a:prstGeom>
          <a:ln>
            <a:noFill/>
          </a:ln>
        </p:spPr>
      </p:pic>
      <p:sp>
        <p:nvSpPr>
          <p:cNvPr id="385" name="CustomShape 2"/>
          <p:cNvSpPr/>
          <p:nvPr/>
        </p:nvSpPr>
        <p:spPr>
          <a:xfrm>
            <a:off x="3298680" y="934920"/>
            <a:ext cx="3627720" cy="46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4906080" y="3101040"/>
            <a:ext cx="487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3909240" y="920160"/>
            <a:ext cx="406440" cy="29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i="1" lang="ca-ES" sz="1200" spc="-1" strike="noStrike">
                <a:solidFill>
                  <a:srgbClr val="000000"/>
                </a:solidFill>
                <a:latin typeface="Times New Roman"/>
                <a:ea typeface="MS Mincho"/>
              </a:rPr>
              <a:t>E</a:t>
            </a:r>
            <a:r>
              <a:rPr b="0" i="1" lang="ca-ES" sz="120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min</a:t>
            </a:r>
            <a:endParaRPr b="0" lang="ca-ES" sz="1200" spc="-1" strike="noStrike">
              <a:latin typeface="Arial"/>
            </a:endParaRPr>
          </a:p>
        </p:txBody>
      </p:sp>
      <p:sp>
        <p:nvSpPr>
          <p:cNvPr id="388" name="CustomShape 5"/>
          <p:cNvSpPr/>
          <p:nvPr/>
        </p:nvSpPr>
        <p:spPr>
          <a:xfrm>
            <a:off x="4866840" y="1535040"/>
            <a:ext cx="565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89" name="CustomShape 6"/>
          <p:cNvSpPr/>
          <p:nvPr/>
        </p:nvSpPr>
        <p:spPr>
          <a:xfrm>
            <a:off x="3874320" y="3101040"/>
            <a:ext cx="484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1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0" name="CustomShape 7"/>
          <p:cNvSpPr/>
          <p:nvPr/>
        </p:nvSpPr>
        <p:spPr>
          <a:xfrm>
            <a:off x="4374720" y="3227760"/>
            <a:ext cx="50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8"/>
          <p:cNvSpPr/>
          <p:nvPr/>
        </p:nvSpPr>
        <p:spPr>
          <a:xfrm>
            <a:off x="4906080" y="2635560"/>
            <a:ext cx="487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2" name="CustomShape 9"/>
          <p:cNvSpPr/>
          <p:nvPr/>
        </p:nvSpPr>
        <p:spPr>
          <a:xfrm>
            <a:off x="3874320" y="2635560"/>
            <a:ext cx="48420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</a:t>
            </a:r>
            <a:r>
              <a:rPr b="0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2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3" name="CustomShape 10"/>
          <p:cNvSpPr/>
          <p:nvPr/>
        </p:nvSpPr>
        <p:spPr>
          <a:xfrm>
            <a:off x="4374720" y="2762280"/>
            <a:ext cx="508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11"/>
          <p:cNvSpPr/>
          <p:nvPr/>
        </p:nvSpPr>
        <p:spPr>
          <a:xfrm>
            <a:off x="4116600" y="2889360"/>
            <a:ext cx="360" cy="21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12"/>
          <p:cNvSpPr/>
          <p:nvPr/>
        </p:nvSpPr>
        <p:spPr>
          <a:xfrm rot="16200000">
            <a:off x="3196800" y="2387520"/>
            <a:ext cx="48456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Stem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6" name="CustomShape 13"/>
          <p:cNvSpPr/>
          <p:nvPr/>
        </p:nvSpPr>
        <p:spPr>
          <a:xfrm rot="16200000">
            <a:off x="3080160" y="1409400"/>
            <a:ext cx="71640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7" name="CustomShape 14"/>
          <p:cNvSpPr/>
          <p:nvPr/>
        </p:nvSpPr>
        <p:spPr>
          <a:xfrm>
            <a:off x="4112640" y="1197360"/>
            <a:ext cx="3600" cy="33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tx1"/>
            </a:solidFill>
            <a:head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15"/>
          <p:cNvSpPr/>
          <p:nvPr/>
        </p:nvSpPr>
        <p:spPr>
          <a:xfrm>
            <a:off x="3835440" y="1535760"/>
            <a:ext cx="56196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leaf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399" name="CustomShape 16"/>
          <p:cNvSpPr/>
          <p:nvPr/>
        </p:nvSpPr>
        <p:spPr>
          <a:xfrm flipV="1">
            <a:off x="4420440" y="1661040"/>
            <a:ext cx="42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17"/>
          <p:cNvSpPr/>
          <p:nvPr/>
        </p:nvSpPr>
        <p:spPr>
          <a:xfrm>
            <a:off x="4899960" y="2013840"/>
            <a:ext cx="49968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sym, 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01" name="CustomShape 18"/>
          <p:cNvSpPr/>
          <p:nvPr/>
        </p:nvSpPr>
        <p:spPr>
          <a:xfrm>
            <a:off x="3868200" y="2013840"/>
            <a:ext cx="496440" cy="2710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solidFill>
              <a:schemeClr val="accent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ca-ES" sz="1050" spc="-1" strike="noStrike">
                <a:solidFill>
                  <a:srgbClr val="000000"/>
                </a:solidFill>
                <a:latin typeface="Symbol"/>
                <a:ea typeface="MS Mincho"/>
              </a:rPr>
              <a:t></a:t>
            </a:r>
            <a:r>
              <a:rPr b="0" i="1" lang="ca-ES" sz="1050" spc="-1" strike="noStrike" baseline="-25000">
                <a:solidFill>
                  <a:srgbClr val="000000"/>
                </a:solidFill>
                <a:latin typeface="Times New Roman"/>
                <a:ea typeface="MS Mincho"/>
              </a:rPr>
              <a:t>apo, N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02" name="CustomShape 19"/>
          <p:cNvSpPr/>
          <p:nvPr/>
        </p:nvSpPr>
        <p:spPr>
          <a:xfrm>
            <a:off x="4381920" y="2140920"/>
            <a:ext cx="50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20"/>
          <p:cNvSpPr/>
          <p:nvPr/>
        </p:nvSpPr>
        <p:spPr>
          <a:xfrm>
            <a:off x="4116600" y="2267640"/>
            <a:ext cx="360" cy="36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21"/>
          <p:cNvSpPr/>
          <p:nvPr/>
        </p:nvSpPr>
        <p:spPr>
          <a:xfrm>
            <a:off x="4532400" y="2293200"/>
            <a:ext cx="2494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i="1" lang="ca-ES" sz="105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ca-ES" sz="1050" spc="-1" strike="noStrike">
              <a:latin typeface="Arial"/>
            </a:endParaRPr>
          </a:p>
        </p:txBody>
      </p:sp>
      <p:sp>
        <p:nvSpPr>
          <p:cNvPr id="405" name="CustomShape 22"/>
          <p:cNvSpPr/>
          <p:nvPr/>
        </p:nvSpPr>
        <p:spPr>
          <a:xfrm flipH="1">
            <a:off x="4115880" y="1789560"/>
            <a:ext cx="360" cy="22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1336</TotalTime>
  <Application>LibreOffice/6.0.7.3$Linux_X86_64 LibreOffice_project/00m0$Build-3</Application>
  <Words>333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2018-10-05T15:29:55Z</dcterms:created>
  <dc:creator>Miquel Decaceres</dc:creator>
  <dc:description/>
  <dc:language>ca-ES</dc:language>
  <cp:lastModifiedBy/>
  <dcterms:modified xsi:type="dcterms:W3CDTF">2019-07-14T17:04:53Z</dcterms:modified>
  <cp:revision>74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