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ca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033D-F25F-4DC7-9014-5556737CB9E6}" type="datetimeFigureOut">
              <a:rPr lang="ca-ES" smtClean="0"/>
              <a:t>13/1/2020</a:t>
            </a:fld>
            <a:endParaRPr lang="ca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D6D8-30C2-406F-B2E4-FC168483C4EA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804737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033D-F25F-4DC7-9014-5556737CB9E6}" type="datetimeFigureOut">
              <a:rPr lang="ca-ES" smtClean="0"/>
              <a:t>13/1/2020</a:t>
            </a:fld>
            <a:endParaRPr lang="ca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D6D8-30C2-406F-B2E4-FC168483C4EA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77002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033D-F25F-4DC7-9014-5556737CB9E6}" type="datetimeFigureOut">
              <a:rPr lang="ca-ES" smtClean="0"/>
              <a:t>13/1/2020</a:t>
            </a:fld>
            <a:endParaRPr lang="ca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D6D8-30C2-406F-B2E4-FC168483C4EA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7739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033D-F25F-4DC7-9014-5556737CB9E6}" type="datetimeFigureOut">
              <a:rPr lang="ca-ES" smtClean="0"/>
              <a:t>13/1/2020</a:t>
            </a:fld>
            <a:endParaRPr lang="ca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D6D8-30C2-406F-B2E4-FC168483C4EA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683464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033D-F25F-4DC7-9014-5556737CB9E6}" type="datetimeFigureOut">
              <a:rPr lang="ca-ES" smtClean="0"/>
              <a:t>13/1/2020</a:t>
            </a:fld>
            <a:endParaRPr lang="ca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D6D8-30C2-406F-B2E4-FC168483C4EA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592270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033D-F25F-4DC7-9014-5556737CB9E6}" type="datetimeFigureOut">
              <a:rPr lang="ca-ES" smtClean="0"/>
              <a:t>13/1/2020</a:t>
            </a:fld>
            <a:endParaRPr lang="ca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D6D8-30C2-406F-B2E4-FC168483C4EA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880550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033D-F25F-4DC7-9014-5556737CB9E6}" type="datetimeFigureOut">
              <a:rPr lang="ca-ES" smtClean="0"/>
              <a:t>13/1/2020</a:t>
            </a:fld>
            <a:endParaRPr lang="ca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D6D8-30C2-406F-B2E4-FC168483C4EA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868205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033D-F25F-4DC7-9014-5556737CB9E6}" type="datetimeFigureOut">
              <a:rPr lang="ca-ES" smtClean="0"/>
              <a:t>13/1/2020</a:t>
            </a:fld>
            <a:endParaRPr lang="ca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D6D8-30C2-406F-B2E4-FC168483C4EA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013188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033D-F25F-4DC7-9014-5556737CB9E6}" type="datetimeFigureOut">
              <a:rPr lang="ca-ES" smtClean="0"/>
              <a:t>13/1/2020</a:t>
            </a:fld>
            <a:endParaRPr lang="ca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D6D8-30C2-406F-B2E4-FC168483C4EA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035146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033D-F25F-4DC7-9014-5556737CB9E6}" type="datetimeFigureOut">
              <a:rPr lang="ca-ES" smtClean="0"/>
              <a:t>13/1/2020</a:t>
            </a:fld>
            <a:endParaRPr lang="ca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D6D8-30C2-406F-B2E4-FC168483C4EA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081597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033D-F25F-4DC7-9014-5556737CB9E6}" type="datetimeFigureOut">
              <a:rPr lang="ca-ES" smtClean="0"/>
              <a:t>13/1/2020</a:t>
            </a:fld>
            <a:endParaRPr lang="ca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D6D8-30C2-406F-B2E4-FC168483C4EA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144315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E033D-F25F-4DC7-9014-5556737CB9E6}" type="datetimeFigureOut">
              <a:rPr lang="ca-ES" smtClean="0"/>
              <a:t>13/1/2020</a:t>
            </a:fld>
            <a:endParaRPr lang="ca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ED6D8-30C2-406F-B2E4-FC168483C4EA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1335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Conector recto de flecha 100"/>
          <p:cNvCxnSpPr>
            <a:stCxn id="4" idx="3"/>
          </p:cNvCxnSpPr>
          <p:nvPr/>
        </p:nvCxnSpPr>
        <p:spPr>
          <a:xfrm>
            <a:off x="6783417" y="1920150"/>
            <a:ext cx="2148364" cy="69642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de flecha 95"/>
          <p:cNvCxnSpPr>
            <a:stCxn id="5" idx="3"/>
          </p:cNvCxnSpPr>
          <p:nvPr/>
        </p:nvCxnSpPr>
        <p:spPr>
          <a:xfrm>
            <a:off x="6783417" y="3372540"/>
            <a:ext cx="2148364" cy="64660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de flecha 86"/>
          <p:cNvCxnSpPr>
            <a:stCxn id="5" idx="3"/>
          </p:cNvCxnSpPr>
          <p:nvPr/>
        </p:nvCxnSpPr>
        <p:spPr>
          <a:xfrm flipV="1">
            <a:off x="6783417" y="1449507"/>
            <a:ext cx="1748710" cy="192303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de flecha 83"/>
          <p:cNvCxnSpPr>
            <a:stCxn id="6" idx="3"/>
          </p:cNvCxnSpPr>
          <p:nvPr/>
        </p:nvCxnSpPr>
        <p:spPr>
          <a:xfrm flipV="1">
            <a:off x="6783417" y="1502083"/>
            <a:ext cx="1861892" cy="316895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59"/>
          <p:cNvSpPr txBox="1"/>
          <p:nvPr/>
        </p:nvSpPr>
        <p:spPr>
          <a:xfrm>
            <a:off x="4015065" y="1766261"/>
            <a:ext cx="2768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>
                <a:latin typeface="Courier New"/>
                <a:cs typeface="Courier New"/>
              </a:rPr>
              <a:t>SpatialPointsTopography</a:t>
            </a:r>
            <a:endParaRPr lang="en-US" sz="1400" b="1" dirty="0" smtClean="0">
              <a:latin typeface="Courier New"/>
              <a:cs typeface="Courier New"/>
            </a:endParaRPr>
          </a:p>
        </p:txBody>
      </p:sp>
      <p:sp>
        <p:nvSpPr>
          <p:cNvPr id="5" name="TextBox 59"/>
          <p:cNvSpPr txBox="1"/>
          <p:nvPr/>
        </p:nvSpPr>
        <p:spPr>
          <a:xfrm>
            <a:off x="4015064" y="3218651"/>
            <a:ext cx="2768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>
                <a:latin typeface="Courier New"/>
                <a:cs typeface="Courier New"/>
              </a:rPr>
              <a:t>SpatialPixelsTopography</a:t>
            </a:r>
            <a:endParaRPr lang="en-US" sz="1400" b="1" dirty="0" smtClean="0">
              <a:latin typeface="Courier New"/>
              <a:cs typeface="Courier New"/>
            </a:endParaRPr>
          </a:p>
        </p:txBody>
      </p:sp>
      <p:sp>
        <p:nvSpPr>
          <p:cNvPr id="6" name="TextBox 59"/>
          <p:cNvSpPr txBox="1"/>
          <p:nvPr/>
        </p:nvSpPr>
        <p:spPr>
          <a:xfrm>
            <a:off x="4015064" y="4517152"/>
            <a:ext cx="2768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>
                <a:latin typeface="Courier New"/>
                <a:cs typeface="Courier New"/>
              </a:rPr>
              <a:t>SpatialGridTopography</a:t>
            </a:r>
            <a:endParaRPr lang="en-US" sz="1400" b="1" dirty="0" smtClean="0">
              <a:latin typeface="Courier New"/>
              <a:cs typeface="Courier New"/>
            </a:endParaRPr>
          </a:p>
        </p:txBody>
      </p:sp>
      <p:sp>
        <p:nvSpPr>
          <p:cNvPr id="14" name="TextBox 59"/>
          <p:cNvSpPr txBox="1"/>
          <p:nvPr/>
        </p:nvSpPr>
        <p:spPr>
          <a:xfrm>
            <a:off x="1198454" y="2767678"/>
            <a:ext cx="1547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Courier New"/>
                <a:cs typeface="Courier New"/>
              </a:rPr>
              <a:t>‘sf’ from </a:t>
            </a:r>
            <a:r>
              <a:rPr lang="en-US" sz="1400" b="1" dirty="0" smtClean="0">
                <a:latin typeface="Courier New"/>
                <a:cs typeface="Courier New"/>
              </a:rPr>
              <a:t>package ‘sf</a:t>
            </a:r>
            <a:r>
              <a:rPr lang="en-US" sz="1400" b="1" dirty="0" smtClean="0">
                <a:latin typeface="Courier New"/>
                <a:cs typeface="Courier New"/>
              </a:rPr>
              <a:t>’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1010675" y="520997"/>
            <a:ext cx="20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Other spatial classes</a:t>
            </a:r>
            <a:endParaRPr lang="en-US" dirty="0"/>
          </a:p>
        </p:txBody>
      </p:sp>
      <p:cxnSp>
        <p:nvCxnSpPr>
          <p:cNvPr id="18" name="Conector recto de flecha 17"/>
          <p:cNvCxnSpPr>
            <a:stCxn id="4" idx="1"/>
          </p:cNvCxnSpPr>
          <p:nvPr/>
        </p:nvCxnSpPr>
        <p:spPr>
          <a:xfrm flipH="1">
            <a:off x="2780215" y="1920150"/>
            <a:ext cx="1234850" cy="9032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>
            <a:endCxn id="14" idx="3"/>
          </p:cNvCxnSpPr>
          <p:nvPr/>
        </p:nvCxnSpPr>
        <p:spPr>
          <a:xfrm flipH="1" flipV="1">
            <a:off x="2745818" y="3029288"/>
            <a:ext cx="1300339" cy="3688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/>
          <p:cNvCxnSpPr>
            <a:stCxn id="6" idx="1"/>
          </p:cNvCxnSpPr>
          <p:nvPr/>
        </p:nvCxnSpPr>
        <p:spPr>
          <a:xfrm flipH="1" flipV="1">
            <a:off x="2571750" y="3245803"/>
            <a:ext cx="1443314" cy="14252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59"/>
          <p:cNvSpPr txBox="1"/>
          <p:nvPr/>
        </p:nvSpPr>
        <p:spPr>
          <a:xfrm>
            <a:off x="2372793" y="1761771"/>
            <a:ext cx="1224643" cy="276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ourier New"/>
                <a:cs typeface="Courier New"/>
              </a:rPr>
              <a:t>as</a:t>
            </a:r>
            <a:r>
              <a:rPr lang="en-US" sz="1200" dirty="0" smtClean="0">
                <a:latin typeface="Courier New"/>
                <a:cs typeface="Courier New"/>
              </a:rPr>
              <a:t>(…)</a:t>
            </a:r>
            <a:endParaRPr lang="en-US" sz="1200" dirty="0" smtClean="0">
              <a:latin typeface="Courier New"/>
              <a:cs typeface="Courier New"/>
            </a:endParaRPr>
          </a:p>
        </p:txBody>
      </p:sp>
      <p:cxnSp>
        <p:nvCxnSpPr>
          <p:cNvPr id="47" name="Conector recto de flecha 46"/>
          <p:cNvCxnSpPr>
            <a:stCxn id="4" idx="3"/>
            <a:endCxn id="49" idx="1"/>
          </p:cNvCxnSpPr>
          <p:nvPr/>
        </p:nvCxnSpPr>
        <p:spPr>
          <a:xfrm flipV="1">
            <a:off x="6783417" y="1326396"/>
            <a:ext cx="1751725" cy="593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59"/>
          <p:cNvSpPr txBox="1"/>
          <p:nvPr/>
        </p:nvSpPr>
        <p:spPr>
          <a:xfrm>
            <a:off x="8535142" y="1172507"/>
            <a:ext cx="2000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>
                <a:latin typeface="Courier New"/>
                <a:cs typeface="Courier New"/>
              </a:rPr>
              <a:t>SpatialPoints</a:t>
            </a:r>
            <a:endParaRPr lang="en-US" sz="1400" b="1" dirty="0" smtClean="0">
              <a:latin typeface="Courier New"/>
              <a:cs typeface="Courier New"/>
            </a:endParaRPr>
          </a:p>
        </p:txBody>
      </p:sp>
      <p:sp>
        <p:nvSpPr>
          <p:cNvPr id="53" name="TextBox 59"/>
          <p:cNvSpPr txBox="1"/>
          <p:nvPr/>
        </p:nvSpPr>
        <p:spPr>
          <a:xfrm>
            <a:off x="7031811" y="1236454"/>
            <a:ext cx="728207" cy="276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ourier New"/>
                <a:cs typeface="Courier New"/>
              </a:rPr>
              <a:t>as(…)</a:t>
            </a:r>
          </a:p>
        </p:txBody>
      </p:sp>
      <p:sp>
        <p:nvSpPr>
          <p:cNvPr id="54" name="TextBox 59"/>
          <p:cNvSpPr txBox="1"/>
          <p:nvPr/>
        </p:nvSpPr>
        <p:spPr>
          <a:xfrm>
            <a:off x="8535143" y="1746383"/>
            <a:ext cx="2634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>
                <a:latin typeface="Courier New"/>
                <a:cs typeface="Courier New"/>
              </a:rPr>
              <a:t>SpatialPointsDataFrame</a:t>
            </a:r>
            <a:endParaRPr lang="en-US" sz="1400" b="1" dirty="0" smtClean="0">
              <a:latin typeface="Courier New"/>
              <a:cs typeface="Courier New"/>
            </a:endParaRPr>
          </a:p>
        </p:txBody>
      </p:sp>
      <p:cxnSp>
        <p:nvCxnSpPr>
          <p:cNvPr id="55" name="Conector recto de flecha 54"/>
          <p:cNvCxnSpPr>
            <a:stCxn id="4" idx="3"/>
            <a:endCxn id="54" idx="1"/>
          </p:cNvCxnSpPr>
          <p:nvPr/>
        </p:nvCxnSpPr>
        <p:spPr>
          <a:xfrm flipV="1">
            <a:off x="6783417" y="1900272"/>
            <a:ext cx="1751726" cy="198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de flecha 59"/>
          <p:cNvCxnSpPr>
            <a:stCxn id="5" idx="3"/>
            <a:endCxn id="62" idx="1"/>
          </p:cNvCxnSpPr>
          <p:nvPr/>
        </p:nvCxnSpPr>
        <p:spPr>
          <a:xfrm flipV="1">
            <a:off x="6783417" y="2742230"/>
            <a:ext cx="2148364" cy="6303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59"/>
          <p:cNvSpPr txBox="1"/>
          <p:nvPr/>
        </p:nvSpPr>
        <p:spPr>
          <a:xfrm>
            <a:off x="8931781" y="2588341"/>
            <a:ext cx="1603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>
                <a:latin typeface="Courier New"/>
                <a:cs typeface="Courier New"/>
              </a:rPr>
              <a:t>SpatialPixels</a:t>
            </a:r>
            <a:endParaRPr lang="en-US" sz="1400" b="1" dirty="0" smtClean="0">
              <a:latin typeface="Courier New"/>
              <a:cs typeface="Courier New"/>
            </a:endParaRPr>
          </a:p>
        </p:txBody>
      </p:sp>
      <p:sp>
        <p:nvSpPr>
          <p:cNvPr id="63" name="TextBox 59"/>
          <p:cNvSpPr txBox="1"/>
          <p:nvPr/>
        </p:nvSpPr>
        <p:spPr>
          <a:xfrm>
            <a:off x="7154751" y="2726142"/>
            <a:ext cx="728207" cy="276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ourier New"/>
                <a:cs typeface="Courier New"/>
              </a:rPr>
              <a:t>as(…)</a:t>
            </a:r>
          </a:p>
        </p:txBody>
      </p:sp>
      <p:sp>
        <p:nvSpPr>
          <p:cNvPr id="64" name="TextBox 59"/>
          <p:cNvSpPr txBox="1"/>
          <p:nvPr/>
        </p:nvSpPr>
        <p:spPr>
          <a:xfrm>
            <a:off x="8535142" y="3218651"/>
            <a:ext cx="2704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>
                <a:latin typeface="Courier New"/>
                <a:cs typeface="Courier New"/>
              </a:rPr>
              <a:t>SpatialPixelsDataFrame</a:t>
            </a:r>
            <a:endParaRPr lang="en-US" sz="1400" b="1" dirty="0" smtClean="0">
              <a:latin typeface="Courier New"/>
              <a:cs typeface="Courier New"/>
            </a:endParaRPr>
          </a:p>
        </p:txBody>
      </p:sp>
      <p:cxnSp>
        <p:nvCxnSpPr>
          <p:cNvPr id="65" name="Conector recto de flecha 64"/>
          <p:cNvCxnSpPr>
            <a:stCxn id="5" idx="3"/>
            <a:endCxn id="64" idx="1"/>
          </p:cNvCxnSpPr>
          <p:nvPr/>
        </p:nvCxnSpPr>
        <p:spPr>
          <a:xfrm>
            <a:off x="6783417" y="3372540"/>
            <a:ext cx="175172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de flecha 68"/>
          <p:cNvCxnSpPr>
            <a:stCxn id="6" idx="3"/>
            <a:endCxn id="73" idx="1"/>
          </p:cNvCxnSpPr>
          <p:nvPr/>
        </p:nvCxnSpPr>
        <p:spPr>
          <a:xfrm flipV="1">
            <a:off x="6783417" y="4173034"/>
            <a:ext cx="2148364" cy="4980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59"/>
          <p:cNvSpPr txBox="1"/>
          <p:nvPr/>
        </p:nvSpPr>
        <p:spPr>
          <a:xfrm>
            <a:off x="8931781" y="4019145"/>
            <a:ext cx="1603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>
                <a:latin typeface="Courier New"/>
                <a:cs typeface="Courier New"/>
              </a:rPr>
              <a:t>SpatialGrid</a:t>
            </a:r>
            <a:endParaRPr lang="en-US" sz="1400" b="1" dirty="0" smtClean="0">
              <a:latin typeface="Courier New"/>
              <a:cs typeface="Courier New"/>
            </a:endParaRPr>
          </a:p>
        </p:txBody>
      </p:sp>
      <p:cxnSp>
        <p:nvCxnSpPr>
          <p:cNvPr id="75" name="Conector recto de flecha 74"/>
          <p:cNvCxnSpPr>
            <a:stCxn id="6" idx="3"/>
          </p:cNvCxnSpPr>
          <p:nvPr/>
        </p:nvCxnSpPr>
        <p:spPr>
          <a:xfrm flipV="1">
            <a:off x="6783417" y="2865341"/>
            <a:ext cx="2148364" cy="180570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59"/>
          <p:cNvSpPr txBox="1"/>
          <p:nvPr/>
        </p:nvSpPr>
        <p:spPr>
          <a:xfrm>
            <a:off x="7218037" y="4075892"/>
            <a:ext cx="728207" cy="276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ourier New"/>
                <a:cs typeface="Courier New"/>
              </a:rPr>
              <a:t>as(…)</a:t>
            </a:r>
          </a:p>
        </p:txBody>
      </p:sp>
      <p:cxnSp>
        <p:nvCxnSpPr>
          <p:cNvPr id="79" name="Conector recto de flecha 78"/>
          <p:cNvCxnSpPr>
            <a:stCxn id="6" idx="3"/>
            <a:endCxn id="81" idx="1"/>
          </p:cNvCxnSpPr>
          <p:nvPr/>
        </p:nvCxnSpPr>
        <p:spPr>
          <a:xfrm flipV="1">
            <a:off x="6783417" y="4655790"/>
            <a:ext cx="1751724" cy="152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59"/>
          <p:cNvSpPr txBox="1"/>
          <p:nvPr/>
        </p:nvSpPr>
        <p:spPr>
          <a:xfrm>
            <a:off x="8535141" y="4501901"/>
            <a:ext cx="2704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>
                <a:latin typeface="Courier New"/>
                <a:cs typeface="Courier New"/>
              </a:rPr>
              <a:t>SpatialGridDataFrame</a:t>
            </a:r>
            <a:endParaRPr lang="en-US" sz="1400" b="1" dirty="0" smtClean="0">
              <a:latin typeface="Courier New"/>
              <a:cs typeface="Courier New"/>
            </a:endParaRPr>
          </a:p>
        </p:txBody>
      </p:sp>
      <p:sp>
        <p:nvSpPr>
          <p:cNvPr id="104" name="Flecha curvada hacia abajo 103"/>
          <p:cNvSpPr/>
          <p:nvPr/>
        </p:nvSpPr>
        <p:spPr>
          <a:xfrm>
            <a:off x="5248743" y="1417998"/>
            <a:ext cx="494171" cy="316755"/>
          </a:xfrm>
          <a:prstGeom prst="curvedDown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chemeClr val="tx1"/>
              </a:solidFill>
            </a:endParaRPr>
          </a:p>
        </p:txBody>
      </p:sp>
      <p:sp>
        <p:nvSpPr>
          <p:cNvPr id="105" name="TextBox 59"/>
          <p:cNvSpPr txBox="1"/>
          <p:nvPr/>
        </p:nvSpPr>
        <p:spPr>
          <a:xfrm>
            <a:off x="5667561" y="1257048"/>
            <a:ext cx="437178" cy="276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ourier New"/>
                <a:cs typeface="Courier New"/>
              </a:rPr>
              <a:t>[]</a:t>
            </a:r>
          </a:p>
        </p:txBody>
      </p:sp>
      <p:sp>
        <p:nvSpPr>
          <p:cNvPr id="106" name="Flecha curvada hacia abajo 105"/>
          <p:cNvSpPr/>
          <p:nvPr/>
        </p:nvSpPr>
        <p:spPr>
          <a:xfrm>
            <a:off x="5368638" y="2870911"/>
            <a:ext cx="494171" cy="316755"/>
          </a:xfrm>
          <a:prstGeom prst="curvedDown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chemeClr val="tx1"/>
              </a:solidFill>
            </a:endParaRPr>
          </a:p>
        </p:txBody>
      </p:sp>
      <p:sp>
        <p:nvSpPr>
          <p:cNvPr id="107" name="TextBox 59"/>
          <p:cNvSpPr txBox="1"/>
          <p:nvPr/>
        </p:nvSpPr>
        <p:spPr>
          <a:xfrm>
            <a:off x="5791353" y="2684943"/>
            <a:ext cx="437178" cy="276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ourier New"/>
                <a:cs typeface="Courier New"/>
              </a:rPr>
              <a:t>[]</a:t>
            </a:r>
          </a:p>
        </p:txBody>
      </p:sp>
      <p:sp>
        <p:nvSpPr>
          <p:cNvPr id="108" name="Flecha curvada hacia abajo 107"/>
          <p:cNvSpPr/>
          <p:nvPr/>
        </p:nvSpPr>
        <p:spPr>
          <a:xfrm>
            <a:off x="5453989" y="4154607"/>
            <a:ext cx="494171" cy="316755"/>
          </a:xfrm>
          <a:prstGeom prst="curvedDownArrow">
            <a:avLst>
              <a:gd name="adj1" fmla="val 21513"/>
              <a:gd name="adj2" fmla="val 46429"/>
              <a:gd name="adj3" fmla="val 25000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chemeClr val="tx1"/>
              </a:solidFill>
            </a:endParaRPr>
          </a:p>
        </p:txBody>
      </p:sp>
      <p:sp>
        <p:nvSpPr>
          <p:cNvPr id="109" name="TextBox 59"/>
          <p:cNvSpPr txBox="1"/>
          <p:nvPr/>
        </p:nvSpPr>
        <p:spPr>
          <a:xfrm>
            <a:off x="5872807" y="3993657"/>
            <a:ext cx="437178" cy="276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ourier New"/>
                <a:cs typeface="Courier New"/>
              </a:rPr>
              <a:t>[]</a:t>
            </a:r>
          </a:p>
        </p:txBody>
      </p:sp>
      <p:cxnSp>
        <p:nvCxnSpPr>
          <p:cNvPr id="50" name="Conector recto de flecha 49"/>
          <p:cNvCxnSpPr/>
          <p:nvPr/>
        </p:nvCxnSpPr>
        <p:spPr>
          <a:xfrm flipH="1">
            <a:off x="4545933" y="2074038"/>
            <a:ext cx="1574" cy="985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9"/>
          <p:cNvSpPr txBox="1"/>
          <p:nvPr/>
        </p:nvSpPr>
        <p:spPr>
          <a:xfrm>
            <a:off x="3753530" y="2427348"/>
            <a:ext cx="728207" cy="276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ourier New"/>
                <a:cs typeface="Courier New"/>
              </a:rPr>
              <a:t>as(…)</a:t>
            </a:r>
          </a:p>
        </p:txBody>
      </p:sp>
      <p:sp>
        <p:nvSpPr>
          <p:cNvPr id="41" name="CuadroTexto 40"/>
          <p:cNvSpPr txBox="1"/>
          <p:nvPr/>
        </p:nvSpPr>
        <p:spPr>
          <a:xfrm>
            <a:off x="4639473" y="520997"/>
            <a:ext cx="1917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</a:t>
            </a:r>
            <a:r>
              <a:rPr lang="en-US" b="1" dirty="0" err="1" smtClean="0"/>
              <a:t>eteoland</a:t>
            </a:r>
            <a:r>
              <a:rPr lang="en-US" dirty="0" smtClean="0"/>
              <a:t> </a:t>
            </a:r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42" name="CuadroTexto 41"/>
          <p:cNvSpPr txBox="1"/>
          <p:nvPr/>
        </p:nvSpPr>
        <p:spPr>
          <a:xfrm>
            <a:off x="8993328" y="520997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sp</a:t>
            </a:r>
            <a:r>
              <a:rPr lang="en-US" dirty="0" smtClean="0"/>
              <a:t> </a:t>
            </a:r>
            <a:r>
              <a:rPr lang="en-US" dirty="0" smtClean="0"/>
              <a:t>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445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Conector recto de flecha 100"/>
          <p:cNvCxnSpPr>
            <a:stCxn id="4" idx="3"/>
          </p:cNvCxnSpPr>
          <p:nvPr/>
        </p:nvCxnSpPr>
        <p:spPr>
          <a:xfrm>
            <a:off x="6783417" y="1920150"/>
            <a:ext cx="2148364" cy="69642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de flecha 95"/>
          <p:cNvCxnSpPr>
            <a:stCxn id="5" idx="3"/>
          </p:cNvCxnSpPr>
          <p:nvPr/>
        </p:nvCxnSpPr>
        <p:spPr>
          <a:xfrm>
            <a:off x="6783417" y="3372540"/>
            <a:ext cx="2148364" cy="64660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de flecha 86"/>
          <p:cNvCxnSpPr>
            <a:stCxn id="5" idx="3"/>
          </p:cNvCxnSpPr>
          <p:nvPr/>
        </p:nvCxnSpPr>
        <p:spPr>
          <a:xfrm flipV="1">
            <a:off x="6783417" y="1449507"/>
            <a:ext cx="1748710" cy="192303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de flecha 83"/>
          <p:cNvCxnSpPr>
            <a:stCxn id="6" idx="3"/>
          </p:cNvCxnSpPr>
          <p:nvPr/>
        </p:nvCxnSpPr>
        <p:spPr>
          <a:xfrm flipV="1">
            <a:off x="6783417" y="1502083"/>
            <a:ext cx="1861892" cy="316895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59"/>
          <p:cNvSpPr txBox="1"/>
          <p:nvPr/>
        </p:nvSpPr>
        <p:spPr>
          <a:xfrm>
            <a:off x="4015065" y="1766261"/>
            <a:ext cx="2768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>
                <a:latin typeface="Courier New"/>
                <a:cs typeface="Courier New"/>
              </a:rPr>
              <a:t>SpatialPointsMeteorology</a:t>
            </a:r>
            <a:endParaRPr lang="en-US" sz="1400" b="1" dirty="0" smtClean="0">
              <a:latin typeface="Courier New"/>
              <a:cs typeface="Courier New"/>
            </a:endParaRPr>
          </a:p>
        </p:txBody>
      </p:sp>
      <p:sp>
        <p:nvSpPr>
          <p:cNvPr id="5" name="TextBox 59"/>
          <p:cNvSpPr txBox="1"/>
          <p:nvPr/>
        </p:nvSpPr>
        <p:spPr>
          <a:xfrm>
            <a:off x="4015064" y="3218651"/>
            <a:ext cx="2768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>
                <a:latin typeface="Courier New"/>
                <a:cs typeface="Courier New"/>
              </a:rPr>
              <a:t>SpatialPixelsMeteorology</a:t>
            </a:r>
            <a:endParaRPr lang="en-US" sz="1400" b="1" dirty="0" smtClean="0">
              <a:latin typeface="Courier New"/>
              <a:cs typeface="Courier New"/>
            </a:endParaRPr>
          </a:p>
        </p:txBody>
      </p:sp>
      <p:sp>
        <p:nvSpPr>
          <p:cNvPr id="6" name="TextBox 59"/>
          <p:cNvSpPr txBox="1"/>
          <p:nvPr/>
        </p:nvSpPr>
        <p:spPr>
          <a:xfrm>
            <a:off x="4015064" y="4517152"/>
            <a:ext cx="2768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>
                <a:latin typeface="Courier New"/>
                <a:cs typeface="Courier New"/>
              </a:rPr>
              <a:t>SpatialGridMeteorology</a:t>
            </a:r>
            <a:endParaRPr lang="en-US" sz="1400" b="1" dirty="0" smtClean="0">
              <a:latin typeface="Courier New"/>
              <a:cs typeface="Courier New"/>
            </a:endParaRPr>
          </a:p>
        </p:txBody>
      </p:sp>
      <p:sp>
        <p:nvSpPr>
          <p:cNvPr id="14" name="TextBox 59"/>
          <p:cNvSpPr txBox="1"/>
          <p:nvPr/>
        </p:nvSpPr>
        <p:spPr>
          <a:xfrm>
            <a:off x="951938" y="1673927"/>
            <a:ext cx="1802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Courier New"/>
                <a:cs typeface="Courier New"/>
              </a:rPr>
              <a:t>‘stars’ from </a:t>
            </a:r>
            <a:r>
              <a:rPr lang="en-US" sz="1400" b="1" dirty="0" smtClean="0">
                <a:latin typeface="Courier New"/>
                <a:cs typeface="Courier New"/>
              </a:rPr>
              <a:t>package ‘stars</a:t>
            </a:r>
            <a:r>
              <a:rPr lang="en-US" sz="1400" b="1" dirty="0" smtClean="0">
                <a:latin typeface="Courier New"/>
                <a:cs typeface="Courier New"/>
              </a:rPr>
              <a:t>’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809281" y="483809"/>
            <a:ext cx="231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Other </a:t>
            </a:r>
            <a:r>
              <a:rPr lang="en-US" dirty="0" err="1" smtClean="0"/>
              <a:t>spatio</a:t>
            </a:r>
            <a:r>
              <a:rPr lang="en-US" dirty="0" smtClean="0"/>
              <a:t>-temporal </a:t>
            </a:r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16" name="TextBox 59"/>
          <p:cNvSpPr txBox="1"/>
          <p:nvPr/>
        </p:nvSpPr>
        <p:spPr>
          <a:xfrm>
            <a:off x="1211853" y="3465288"/>
            <a:ext cx="15093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Courier New"/>
                <a:cs typeface="Courier New"/>
              </a:rPr>
              <a:t>‘STFDF’ from </a:t>
            </a:r>
            <a:r>
              <a:rPr lang="en-US" sz="1400" b="1" dirty="0" smtClean="0">
                <a:latin typeface="Courier New"/>
                <a:cs typeface="Courier New"/>
              </a:rPr>
              <a:t>package ‘</a:t>
            </a:r>
            <a:r>
              <a:rPr lang="en-US" sz="1400" b="1" dirty="0" err="1" smtClean="0">
                <a:latin typeface="Courier New"/>
                <a:cs typeface="Courier New"/>
              </a:rPr>
              <a:t>spacetime</a:t>
            </a:r>
            <a:r>
              <a:rPr lang="en-US" sz="1400" b="1" dirty="0" smtClean="0">
                <a:latin typeface="Courier New"/>
                <a:cs typeface="Courier New"/>
              </a:rPr>
              <a:t>’</a:t>
            </a:r>
          </a:p>
        </p:txBody>
      </p:sp>
      <p:cxnSp>
        <p:nvCxnSpPr>
          <p:cNvPr id="18" name="Conector recto de flecha 17"/>
          <p:cNvCxnSpPr>
            <a:stCxn id="4" idx="1"/>
            <a:endCxn id="14" idx="3"/>
          </p:cNvCxnSpPr>
          <p:nvPr/>
        </p:nvCxnSpPr>
        <p:spPr>
          <a:xfrm flipH="1">
            <a:off x="2754219" y="1920150"/>
            <a:ext cx="1260846" cy="153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>
            <a:stCxn id="4" idx="1"/>
          </p:cNvCxnSpPr>
          <p:nvPr/>
        </p:nvCxnSpPr>
        <p:spPr>
          <a:xfrm flipH="1">
            <a:off x="2721167" y="1920150"/>
            <a:ext cx="1293898" cy="15451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>
            <a:stCxn id="5" idx="1"/>
            <a:endCxn id="16" idx="3"/>
          </p:cNvCxnSpPr>
          <p:nvPr/>
        </p:nvCxnSpPr>
        <p:spPr>
          <a:xfrm flipH="1">
            <a:off x="2721166" y="3372540"/>
            <a:ext cx="1293898" cy="462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>
            <a:stCxn id="5" idx="1"/>
          </p:cNvCxnSpPr>
          <p:nvPr/>
        </p:nvCxnSpPr>
        <p:spPr>
          <a:xfrm flipH="1" flipV="1">
            <a:off x="2672140" y="2074245"/>
            <a:ext cx="1342924" cy="12982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/>
          <p:cNvCxnSpPr>
            <a:stCxn id="6" idx="1"/>
          </p:cNvCxnSpPr>
          <p:nvPr/>
        </p:nvCxnSpPr>
        <p:spPr>
          <a:xfrm flipH="1" flipV="1">
            <a:off x="2555914" y="2174133"/>
            <a:ext cx="1459150" cy="24969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/>
          <p:cNvCxnSpPr>
            <a:stCxn id="6" idx="1"/>
          </p:cNvCxnSpPr>
          <p:nvPr/>
        </p:nvCxnSpPr>
        <p:spPr>
          <a:xfrm flipH="1" flipV="1">
            <a:off x="2721166" y="3896281"/>
            <a:ext cx="1293898" cy="7747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59"/>
          <p:cNvSpPr txBox="1"/>
          <p:nvPr/>
        </p:nvSpPr>
        <p:spPr>
          <a:xfrm>
            <a:off x="3149185" y="1566102"/>
            <a:ext cx="728207" cy="276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ourier New"/>
                <a:cs typeface="Courier New"/>
              </a:rPr>
              <a:t>as(…)</a:t>
            </a:r>
          </a:p>
        </p:txBody>
      </p:sp>
      <p:sp>
        <p:nvSpPr>
          <p:cNvPr id="45" name="CuadroTexto 44"/>
          <p:cNvSpPr txBox="1"/>
          <p:nvPr/>
        </p:nvSpPr>
        <p:spPr>
          <a:xfrm>
            <a:off x="4639473" y="520997"/>
            <a:ext cx="1917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</a:t>
            </a:r>
            <a:r>
              <a:rPr lang="en-US" b="1" dirty="0" err="1" smtClean="0"/>
              <a:t>eteoland</a:t>
            </a:r>
            <a:r>
              <a:rPr lang="en-US" dirty="0" smtClean="0"/>
              <a:t> </a:t>
            </a:r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46" name="CuadroTexto 45"/>
          <p:cNvSpPr txBox="1"/>
          <p:nvPr/>
        </p:nvSpPr>
        <p:spPr>
          <a:xfrm>
            <a:off x="8993328" y="520997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sp</a:t>
            </a:r>
            <a:r>
              <a:rPr lang="en-US" dirty="0" smtClean="0"/>
              <a:t> </a:t>
            </a:r>
            <a:r>
              <a:rPr lang="en-US" dirty="0" smtClean="0"/>
              <a:t>classes</a:t>
            </a:r>
            <a:endParaRPr lang="en-US" dirty="0"/>
          </a:p>
        </p:txBody>
      </p:sp>
      <p:cxnSp>
        <p:nvCxnSpPr>
          <p:cNvPr id="47" name="Conector recto de flecha 46"/>
          <p:cNvCxnSpPr>
            <a:stCxn id="4" idx="3"/>
            <a:endCxn id="49" idx="1"/>
          </p:cNvCxnSpPr>
          <p:nvPr/>
        </p:nvCxnSpPr>
        <p:spPr>
          <a:xfrm flipV="1">
            <a:off x="6783417" y="1326396"/>
            <a:ext cx="1751725" cy="593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59"/>
          <p:cNvSpPr txBox="1"/>
          <p:nvPr/>
        </p:nvSpPr>
        <p:spPr>
          <a:xfrm>
            <a:off x="8535142" y="1172507"/>
            <a:ext cx="2000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>
                <a:latin typeface="Courier New"/>
                <a:cs typeface="Courier New"/>
              </a:rPr>
              <a:t>SpatialPoints</a:t>
            </a:r>
            <a:endParaRPr lang="en-US" sz="1400" b="1" dirty="0" smtClean="0">
              <a:latin typeface="Courier New"/>
              <a:cs typeface="Courier New"/>
            </a:endParaRPr>
          </a:p>
        </p:txBody>
      </p:sp>
      <p:sp>
        <p:nvSpPr>
          <p:cNvPr id="53" name="TextBox 59"/>
          <p:cNvSpPr txBox="1"/>
          <p:nvPr/>
        </p:nvSpPr>
        <p:spPr>
          <a:xfrm>
            <a:off x="7031811" y="1236454"/>
            <a:ext cx="728207" cy="276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ourier New"/>
                <a:cs typeface="Courier New"/>
              </a:rPr>
              <a:t>as(…)</a:t>
            </a:r>
          </a:p>
        </p:txBody>
      </p:sp>
      <p:sp>
        <p:nvSpPr>
          <p:cNvPr id="54" name="TextBox 59"/>
          <p:cNvSpPr txBox="1"/>
          <p:nvPr/>
        </p:nvSpPr>
        <p:spPr>
          <a:xfrm>
            <a:off x="8535143" y="1746383"/>
            <a:ext cx="2634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>
                <a:latin typeface="Courier New"/>
                <a:cs typeface="Courier New"/>
              </a:rPr>
              <a:t>SpatialPointsDataFrame</a:t>
            </a:r>
            <a:endParaRPr lang="en-US" sz="1400" b="1" dirty="0" smtClean="0">
              <a:latin typeface="Courier New"/>
              <a:cs typeface="Courier New"/>
            </a:endParaRPr>
          </a:p>
        </p:txBody>
      </p:sp>
      <p:cxnSp>
        <p:nvCxnSpPr>
          <p:cNvPr id="55" name="Conector recto de flecha 54"/>
          <p:cNvCxnSpPr>
            <a:stCxn id="4" idx="3"/>
            <a:endCxn id="54" idx="1"/>
          </p:cNvCxnSpPr>
          <p:nvPr/>
        </p:nvCxnSpPr>
        <p:spPr>
          <a:xfrm flipV="1">
            <a:off x="6783417" y="1900272"/>
            <a:ext cx="1751726" cy="198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9"/>
          <p:cNvSpPr txBox="1"/>
          <p:nvPr/>
        </p:nvSpPr>
        <p:spPr>
          <a:xfrm>
            <a:off x="6800024" y="1957336"/>
            <a:ext cx="1597446" cy="4616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Courier New"/>
                <a:cs typeface="Courier New"/>
              </a:rPr>
              <a:t>extractdates</a:t>
            </a:r>
            <a:r>
              <a:rPr lang="en-US" sz="1200" dirty="0" smtClean="0">
                <a:latin typeface="Courier New"/>
                <a:cs typeface="Courier New"/>
              </a:rPr>
              <a:t>(…)</a:t>
            </a:r>
          </a:p>
          <a:p>
            <a:pPr algn="ctr"/>
            <a:r>
              <a:rPr lang="en-US" sz="1200" dirty="0" err="1" smtClean="0">
                <a:latin typeface="Courier New"/>
                <a:cs typeface="Courier New"/>
              </a:rPr>
              <a:t>extractvars</a:t>
            </a:r>
            <a:r>
              <a:rPr lang="en-US" sz="1200" dirty="0" smtClean="0">
                <a:latin typeface="Courier New"/>
                <a:cs typeface="Courier New"/>
              </a:rPr>
              <a:t>(…)</a:t>
            </a:r>
            <a:endParaRPr lang="en-US" sz="1200" dirty="0" smtClean="0">
              <a:latin typeface="Courier New"/>
              <a:cs typeface="Courier New"/>
            </a:endParaRPr>
          </a:p>
        </p:txBody>
      </p:sp>
      <p:cxnSp>
        <p:nvCxnSpPr>
          <p:cNvPr id="60" name="Conector recto de flecha 59"/>
          <p:cNvCxnSpPr>
            <a:stCxn id="5" idx="3"/>
            <a:endCxn id="62" idx="1"/>
          </p:cNvCxnSpPr>
          <p:nvPr/>
        </p:nvCxnSpPr>
        <p:spPr>
          <a:xfrm flipV="1">
            <a:off x="6783417" y="2742230"/>
            <a:ext cx="2148364" cy="6303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59"/>
          <p:cNvSpPr txBox="1"/>
          <p:nvPr/>
        </p:nvSpPr>
        <p:spPr>
          <a:xfrm>
            <a:off x="8931781" y="2588341"/>
            <a:ext cx="1603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>
                <a:latin typeface="Courier New"/>
                <a:cs typeface="Courier New"/>
              </a:rPr>
              <a:t>SpatialPixels</a:t>
            </a:r>
            <a:endParaRPr lang="en-US" sz="1400" b="1" dirty="0" smtClean="0">
              <a:latin typeface="Courier New"/>
              <a:cs typeface="Courier New"/>
            </a:endParaRPr>
          </a:p>
        </p:txBody>
      </p:sp>
      <p:sp>
        <p:nvSpPr>
          <p:cNvPr id="63" name="TextBox 59"/>
          <p:cNvSpPr txBox="1"/>
          <p:nvPr/>
        </p:nvSpPr>
        <p:spPr>
          <a:xfrm>
            <a:off x="7154751" y="2726142"/>
            <a:ext cx="728207" cy="276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ourier New"/>
                <a:cs typeface="Courier New"/>
              </a:rPr>
              <a:t>as(…)</a:t>
            </a:r>
          </a:p>
        </p:txBody>
      </p:sp>
      <p:sp>
        <p:nvSpPr>
          <p:cNvPr id="64" name="TextBox 59"/>
          <p:cNvSpPr txBox="1"/>
          <p:nvPr/>
        </p:nvSpPr>
        <p:spPr>
          <a:xfrm>
            <a:off x="8535142" y="3218651"/>
            <a:ext cx="2704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>
                <a:latin typeface="Courier New"/>
                <a:cs typeface="Courier New"/>
              </a:rPr>
              <a:t>SpatialPixelsDataFrame</a:t>
            </a:r>
            <a:endParaRPr lang="en-US" sz="1400" b="1" dirty="0" smtClean="0">
              <a:latin typeface="Courier New"/>
              <a:cs typeface="Courier New"/>
            </a:endParaRPr>
          </a:p>
        </p:txBody>
      </p:sp>
      <p:cxnSp>
        <p:nvCxnSpPr>
          <p:cNvPr id="65" name="Conector recto de flecha 64"/>
          <p:cNvCxnSpPr>
            <a:stCxn id="5" idx="3"/>
            <a:endCxn id="64" idx="1"/>
          </p:cNvCxnSpPr>
          <p:nvPr/>
        </p:nvCxnSpPr>
        <p:spPr>
          <a:xfrm>
            <a:off x="6783417" y="3372540"/>
            <a:ext cx="175172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de flecha 68"/>
          <p:cNvCxnSpPr>
            <a:stCxn id="6" idx="3"/>
            <a:endCxn id="73" idx="1"/>
          </p:cNvCxnSpPr>
          <p:nvPr/>
        </p:nvCxnSpPr>
        <p:spPr>
          <a:xfrm flipV="1">
            <a:off x="6783417" y="4173034"/>
            <a:ext cx="2148364" cy="4980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59"/>
          <p:cNvSpPr txBox="1"/>
          <p:nvPr/>
        </p:nvSpPr>
        <p:spPr>
          <a:xfrm>
            <a:off x="8931781" y="4019145"/>
            <a:ext cx="1603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>
                <a:latin typeface="Courier New"/>
                <a:cs typeface="Courier New"/>
              </a:rPr>
              <a:t>SpatialGrid</a:t>
            </a:r>
            <a:endParaRPr lang="en-US" sz="1400" b="1" dirty="0" smtClean="0">
              <a:latin typeface="Courier New"/>
              <a:cs typeface="Courier New"/>
            </a:endParaRPr>
          </a:p>
        </p:txBody>
      </p:sp>
      <p:cxnSp>
        <p:nvCxnSpPr>
          <p:cNvPr id="75" name="Conector recto de flecha 74"/>
          <p:cNvCxnSpPr>
            <a:stCxn id="6" idx="3"/>
          </p:cNvCxnSpPr>
          <p:nvPr/>
        </p:nvCxnSpPr>
        <p:spPr>
          <a:xfrm flipV="1">
            <a:off x="6783417" y="2865341"/>
            <a:ext cx="2148364" cy="180570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9"/>
          <p:cNvSpPr txBox="1"/>
          <p:nvPr/>
        </p:nvSpPr>
        <p:spPr>
          <a:xfrm>
            <a:off x="6840008" y="3388136"/>
            <a:ext cx="1597446" cy="4616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Courier New"/>
                <a:cs typeface="Courier New"/>
              </a:rPr>
              <a:t>extractdates</a:t>
            </a:r>
            <a:r>
              <a:rPr lang="en-US" sz="1200" dirty="0">
                <a:latin typeface="Courier New"/>
                <a:cs typeface="Courier New"/>
              </a:rPr>
              <a:t>(…) </a:t>
            </a:r>
            <a:r>
              <a:rPr lang="en-US" sz="1200" dirty="0" err="1">
                <a:latin typeface="Courier New"/>
                <a:cs typeface="Courier New"/>
              </a:rPr>
              <a:t>extractvars</a:t>
            </a:r>
            <a:r>
              <a:rPr lang="en-US" sz="1200" dirty="0" smtClean="0">
                <a:latin typeface="Courier New"/>
                <a:cs typeface="Courier New"/>
              </a:rPr>
              <a:t>(…)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78" name="TextBox 59"/>
          <p:cNvSpPr txBox="1"/>
          <p:nvPr/>
        </p:nvSpPr>
        <p:spPr>
          <a:xfrm>
            <a:off x="7218037" y="4075892"/>
            <a:ext cx="728207" cy="276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ourier New"/>
                <a:cs typeface="Courier New"/>
              </a:rPr>
              <a:t>as(…)</a:t>
            </a:r>
          </a:p>
        </p:txBody>
      </p:sp>
      <p:cxnSp>
        <p:nvCxnSpPr>
          <p:cNvPr id="79" name="Conector recto de flecha 78"/>
          <p:cNvCxnSpPr>
            <a:stCxn id="6" idx="3"/>
            <a:endCxn id="81" idx="1"/>
          </p:cNvCxnSpPr>
          <p:nvPr/>
        </p:nvCxnSpPr>
        <p:spPr>
          <a:xfrm flipV="1">
            <a:off x="6783417" y="4655790"/>
            <a:ext cx="1751724" cy="152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59"/>
          <p:cNvSpPr txBox="1"/>
          <p:nvPr/>
        </p:nvSpPr>
        <p:spPr>
          <a:xfrm>
            <a:off x="8535141" y="4501901"/>
            <a:ext cx="2704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>
                <a:latin typeface="Courier New"/>
                <a:cs typeface="Courier New"/>
              </a:rPr>
              <a:t>SpatialGridDataFrame</a:t>
            </a:r>
            <a:endParaRPr lang="en-US" sz="1400" b="1" dirty="0" smtClean="0">
              <a:latin typeface="Courier New"/>
              <a:cs typeface="Courier New"/>
            </a:endParaRPr>
          </a:p>
        </p:txBody>
      </p:sp>
      <p:sp>
        <p:nvSpPr>
          <p:cNvPr id="83" name="TextBox 59"/>
          <p:cNvSpPr txBox="1"/>
          <p:nvPr/>
        </p:nvSpPr>
        <p:spPr>
          <a:xfrm>
            <a:off x="6783417" y="4693508"/>
            <a:ext cx="1597446" cy="4616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Courier New"/>
                <a:cs typeface="Courier New"/>
              </a:rPr>
              <a:t>extractdates</a:t>
            </a:r>
            <a:r>
              <a:rPr lang="en-US" sz="1200" dirty="0">
                <a:latin typeface="Courier New"/>
                <a:cs typeface="Courier New"/>
              </a:rPr>
              <a:t>(…) </a:t>
            </a:r>
            <a:r>
              <a:rPr lang="en-US" sz="1200" dirty="0" err="1">
                <a:latin typeface="Courier New"/>
                <a:cs typeface="Courier New"/>
              </a:rPr>
              <a:t>extractvars</a:t>
            </a:r>
            <a:r>
              <a:rPr lang="en-US" sz="1200" dirty="0" smtClean="0">
                <a:latin typeface="Courier New"/>
                <a:cs typeface="Courier New"/>
              </a:rPr>
              <a:t>(…)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104" name="Flecha curvada hacia abajo 103"/>
          <p:cNvSpPr/>
          <p:nvPr/>
        </p:nvSpPr>
        <p:spPr>
          <a:xfrm>
            <a:off x="5248743" y="1417998"/>
            <a:ext cx="494171" cy="316755"/>
          </a:xfrm>
          <a:prstGeom prst="curvedDown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chemeClr val="tx1"/>
              </a:solidFill>
            </a:endParaRPr>
          </a:p>
        </p:txBody>
      </p:sp>
      <p:sp>
        <p:nvSpPr>
          <p:cNvPr id="105" name="TextBox 59"/>
          <p:cNvSpPr txBox="1"/>
          <p:nvPr/>
        </p:nvSpPr>
        <p:spPr>
          <a:xfrm>
            <a:off x="5667561" y="1257048"/>
            <a:ext cx="437178" cy="276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ourier New"/>
                <a:cs typeface="Courier New"/>
              </a:rPr>
              <a:t>[]</a:t>
            </a:r>
          </a:p>
        </p:txBody>
      </p:sp>
      <p:sp>
        <p:nvSpPr>
          <p:cNvPr id="106" name="Flecha curvada hacia abajo 105"/>
          <p:cNvSpPr/>
          <p:nvPr/>
        </p:nvSpPr>
        <p:spPr>
          <a:xfrm>
            <a:off x="5368638" y="2870911"/>
            <a:ext cx="494171" cy="316755"/>
          </a:xfrm>
          <a:prstGeom prst="curvedDown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chemeClr val="tx1"/>
              </a:solidFill>
            </a:endParaRPr>
          </a:p>
        </p:txBody>
      </p:sp>
      <p:sp>
        <p:nvSpPr>
          <p:cNvPr id="107" name="TextBox 59"/>
          <p:cNvSpPr txBox="1"/>
          <p:nvPr/>
        </p:nvSpPr>
        <p:spPr>
          <a:xfrm>
            <a:off x="5791353" y="2684943"/>
            <a:ext cx="437178" cy="276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ourier New"/>
                <a:cs typeface="Courier New"/>
              </a:rPr>
              <a:t>[]</a:t>
            </a:r>
          </a:p>
        </p:txBody>
      </p:sp>
      <p:sp>
        <p:nvSpPr>
          <p:cNvPr id="108" name="Flecha curvada hacia abajo 107"/>
          <p:cNvSpPr/>
          <p:nvPr/>
        </p:nvSpPr>
        <p:spPr>
          <a:xfrm>
            <a:off x="5453989" y="4154607"/>
            <a:ext cx="494171" cy="316755"/>
          </a:xfrm>
          <a:prstGeom prst="curvedDownArrow">
            <a:avLst>
              <a:gd name="adj1" fmla="val 21513"/>
              <a:gd name="adj2" fmla="val 46429"/>
              <a:gd name="adj3" fmla="val 25000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chemeClr val="tx1"/>
              </a:solidFill>
            </a:endParaRPr>
          </a:p>
        </p:txBody>
      </p:sp>
      <p:sp>
        <p:nvSpPr>
          <p:cNvPr id="109" name="TextBox 59"/>
          <p:cNvSpPr txBox="1"/>
          <p:nvPr/>
        </p:nvSpPr>
        <p:spPr>
          <a:xfrm>
            <a:off x="5872807" y="3993657"/>
            <a:ext cx="437178" cy="276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ourier New"/>
                <a:cs typeface="Courier New"/>
              </a:rPr>
              <a:t>[]</a:t>
            </a:r>
          </a:p>
        </p:txBody>
      </p:sp>
    </p:spTree>
    <p:extLst>
      <p:ext uri="{BB962C8B-B14F-4D97-AF65-F5344CB8AC3E}">
        <p14:creationId xmlns:p14="http://schemas.microsoft.com/office/powerpoint/2010/main" val="13033171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92</Words>
  <Application>Microsoft Office PowerPoint</Application>
  <PresentationFormat>Panorámica</PresentationFormat>
  <Paragraphs>46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Miquel Decaceres</dc:creator>
  <cp:lastModifiedBy>Miquel Decaceres</cp:lastModifiedBy>
  <cp:revision>15</cp:revision>
  <dcterms:created xsi:type="dcterms:W3CDTF">2020-01-13T15:50:53Z</dcterms:created>
  <dcterms:modified xsi:type="dcterms:W3CDTF">2020-01-13T18:17:26Z</dcterms:modified>
</cp:coreProperties>
</file>