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91" r:id="rId16"/>
    <p:sldId id="298" r:id="rId17"/>
    <p:sldId id="299" r:id="rId18"/>
    <p:sldId id="300" r:id="rId19"/>
    <p:sldId id="301" r:id="rId20"/>
    <p:sldId id="302" r:id="rId21"/>
    <p:sldId id="273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7" r:id="rId30"/>
    <p:sldId id="264" r:id="rId31"/>
    <p:sldId id="278" r:id="rId32"/>
    <p:sldId id="279" r:id="rId33"/>
    <p:sldId id="282" r:id="rId34"/>
    <p:sldId id="280" r:id="rId35"/>
    <p:sldId id="296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925" autoAdjust="0"/>
  </p:normalViewPr>
  <p:slideViewPr>
    <p:cSldViewPr>
      <p:cViewPr>
        <p:scale>
          <a:sx n="50" d="100"/>
          <a:sy n="50" d="100"/>
        </p:scale>
        <p:origin x="-1836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5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12" Type="http://schemas.openxmlformats.org/officeDocument/2006/relationships/slide" Target="slide33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9.xml"/><Relationship Id="rId9" Type="http://schemas.openxmlformats.org/officeDocument/2006/relationships/slide" Target="slide31.xml"/><Relationship Id="rId14" Type="http://schemas.openxmlformats.org/officeDocument/2006/relationships/slide" Target="slide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b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Analysis</a:t>
            </a:r>
            <a:r>
              <a:rPr lang="en-US" sz="6200" dirty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200" dirty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Data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Situs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Berita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Online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Sidang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715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Dicky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 Satya, ST.,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Variasi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14400"/>
            <a:ext cx="495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466" y="1276290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Arsitektur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50" y="1905000"/>
            <a:ext cx="66659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Kebutuhan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738"/>
              </p:ext>
            </p:extLst>
          </p:nvPr>
        </p:nvGraphicFramePr>
        <p:xfrm>
          <a:off x="381000" y="1981200"/>
          <a:ext cx="8229600" cy="459971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15281"/>
                <a:gridCol w="6814319"/>
              </a:tblGrid>
              <a:tr h="34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Dashboard Requirements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mengumpulkan alamat halaman situs web yang berhubungan dengan kata kunci yang didefinisikan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teks utama dari masing-masing halaman situs web yang telah dikumpulkan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mengekstrak kata kunci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membuat rangkuman dari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menganalisis nilai sentimen setiap teks yang sudah diekstrak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dapat menampilkan hasil proses pengolahan data ke dalam bentuk grafik, kata kunci, dan kotak rangkuman berita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F-007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menyediakan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fitur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konfigurasi</a:t>
                      </a:r>
                      <a:r>
                        <a:rPr lang="en-US" sz="2000" dirty="0">
                          <a:effectLst/>
                        </a:rPr>
                        <a:t>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620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Key Performance Indicators (KPI)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1568"/>
              </p:ext>
            </p:extLst>
          </p:nvPr>
        </p:nvGraphicFramePr>
        <p:xfrm>
          <a:off x="381000" y="1981200"/>
          <a:ext cx="8382000" cy="44958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01457"/>
                <a:gridCol w="2024870"/>
                <a:gridCol w="1732510"/>
                <a:gridCol w="2037668"/>
                <a:gridCol w="1985495"/>
              </a:tblGrid>
              <a:tr h="449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KPI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Geografi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Waktu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Nilai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,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Technology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Legal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Bulan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Tahun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73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62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Pengumpulan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199"/>
            <a:ext cx="8382000" cy="2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1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781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" y="1981200"/>
            <a:ext cx="71702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1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" y="1981200"/>
            <a:ext cx="830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9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r>
              <a:rPr lang="en-US" sz="21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1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Simpulan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Saran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6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2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" y="1981200"/>
            <a:ext cx="891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9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Google Custom Search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crawler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514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3949"/>
              </p:ext>
            </p:extLst>
          </p:nvPr>
        </p:nvGraphicFramePr>
        <p:xfrm>
          <a:off x="1447800" y="2362200"/>
          <a:ext cx="7162800" cy="42672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Aspek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Skenario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Pengujian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mengumpulkan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alamat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didefinisikan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crawler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Cari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mengekstrak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masing-masing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telah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dikumpulkan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content extractor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sebuah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berupa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12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36898"/>
              </p:ext>
            </p:extLst>
          </p:nvPr>
        </p:nvGraphicFramePr>
        <p:xfrm>
          <a:off x="1447800" y="2362200"/>
          <a:ext cx="7162800" cy="39624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20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kata kunci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sekunder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turunan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665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3352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8456"/>
              </p:ext>
            </p:extLst>
          </p:nvPr>
        </p:nvGraphicFramePr>
        <p:xfrm>
          <a:off x="1447800" y="2362200"/>
          <a:ext cx="7162800" cy="38404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rangkuman berita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kesimpulan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inti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7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191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60375"/>
              </p:ext>
            </p:extLst>
          </p:nvPr>
        </p:nvGraphicFramePr>
        <p:xfrm>
          <a:off x="1447800" y="2362200"/>
          <a:ext cx="7162800" cy="42367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terkumpul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faktor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Masing-masing berita yang terkumpul dibandingkan kesesuaiannya dengan deskripsi faktor di buku PESTLE Analysis - Strategy Skill karya Team FME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Hitung nilai rata-ratanya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- 100: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di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buku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- 50: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namun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masih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lingkup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4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Hasil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572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Seluruh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berhasil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kata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91,67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rangkuman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93,33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Politic: 70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Economy: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Social: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Technology: 80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Environment: 70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46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Kesimpulan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19812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crawler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pencarian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Berdasarkan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hasil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komponen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termasuk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analisis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content extractor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sentiment analyzer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keyword </a:t>
            </a:r>
            <a:r>
              <a:rPr lang="en-US" sz="2400" i="1" dirty="0" smtClean="0">
                <a:solidFill>
                  <a:schemeClr val="bg1"/>
                </a:solidFill>
              </a:rPr>
              <a:t>extractor.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KPI </a:t>
            </a:r>
            <a:r>
              <a:rPr lang="en-US" sz="2400" i="1" dirty="0">
                <a:solidFill>
                  <a:schemeClr val="bg1"/>
                </a:solidFill>
              </a:rPr>
              <a:t>dashboard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faktor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PESTLE Analysis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terpenuhi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online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Saran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19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Pengukuran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keadaan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eksternal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organisasi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dikombinasikan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berupa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numerik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dikembangkan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penyedia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Memperbaiki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agar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efektif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memeriksa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ketepatan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dibandingkan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menggambarkan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merangkum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lain </a:t>
            </a:r>
            <a:r>
              <a:rPr lang="en-US" sz="2400" dirty="0" err="1">
                <a:solidFill>
                  <a:schemeClr val="bg1"/>
                </a:solidFill>
              </a:rPr>
              <a:t>selain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berita-berita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online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yaitu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situs-situs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negara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18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419600" y="5410200"/>
            <a:ext cx="304800" cy="304800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rt 1"/>
          <p:cNvSpPr/>
          <p:nvPr/>
        </p:nvSpPr>
        <p:spPr>
          <a:xfrm>
            <a:off x="2324100" y="1447800"/>
            <a:ext cx="4495800" cy="3962400"/>
          </a:xfrm>
          <a:prstGeom prst="hear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62000" y="-609600"/>
            <a:ext cx="3810001" cy="60198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real-time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4958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web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26)</a:t>
            </a: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Melakukan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penilaian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kecukupan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hanya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utama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tugas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akhir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 yang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situs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54102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1645</Words>
  <Application>Microsoft Office PowerPoint</Application>
  <PresentationFormat>On-screen Show (4:3)</PresentationFormat>
  <Paragraphs>316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Perancangan Dashboard  Berbasis PESTLE Analysis dengan Sumber Data Situs Berita Online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Pengujian</vt:lpstr>
      <vt:lpstr>Pengujian</vt:lpstr>
      <vt:lpstr>Pengujian</vt:lpstr>
      <vt:lpstr>Pengujian</vt:lpstr>
      <vt:lpstr>Pengujian</vt:lpstr>
      <vt:lpstr>Hasil Pengujian</vt:lpstr>
      <vt:lpstr>Kesimpulan</vt:lpstr>
      <vt:lpstr>Saran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483</cp:revision>
  <dcterms:created xsi:type="dcterms:W3CDTF">2015-04-04T05:39:12Z</dcterms:created>
  <dcterms:modified xsi:type="dcterms:W3CDTF">2015-07-08T01:27:47Z</dcterms:modified>
</cp:coreProperties>
</file>