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A83E-30E6-433A-AEF7-C151430DF5E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A918-566C-4EBD-AA57-67AE9BEE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A83E-30E6-433A-AEF7-C151430DF5E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A918-566C-4EBD-AA57-67AE9BEE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8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A83E-30E6-433A-AEF7-C151430DF5E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A918-566C-4EBD-AA57-67AE9BEE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A83E-30E6-433A-AEF7-C151430DF5E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A918-566C-4EBD-AA57-67AE9BEE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A83E-30E6-433A-AEF7-C151430DF5E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A918-566C-4EBD-AA57-67AE9BEE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4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A83E-30E6-433A-AEF7-C151430DF5E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A918-566C-4EBD-AA57-67AE9BEE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9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A83E-30E6-433A-AEF7-C151430DF5E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A918-566C-4EBD-AA57-67AE9BEE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4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A83E-30E6-433A-AEF7-C151430DF5E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A918-566C-4EBD-AA57-67AE9BEE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6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A83E-30E6-433A-AEF7-C151430DF5E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A918-566C-4EBD-AA57-67AE9BEE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3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A83E-30E6-433A-AEF7-C151430DF5E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A918-566C-4EBD-AA57-67AE9BEE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A83E-30E6-433A-AEF7-C151430DF5E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A918-566C-4EBD-AA57-67AE9BEE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8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8A83E-30E6-433A-AEF7-C151430DF5E8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0A918-566C-4EBD-AA57-67AE9BEE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Judul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fatoni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8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b="1" dirty="0" smtClean="0"/>
              <a:t>sentence</a:t>
            </a:r>
            <a:r>
              <a:rPr lang="en-US" dirty="0" smtClean="0"/>
              <a:t> storyline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000" dirty="0" smtClean="0"/>
              <a:t>sentence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8875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b="1" dirty="0" smtClean="0"/>
              <a:t>paragraph</a:t>
            </a:r>
            <a:r>
              <a:rPr lang="en-US" dirty="0" smtClean="0"/>
              <a:t> storyline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/>
              <a:t>One paragraph with 5 sentences. One setup, three end up in disaster, and one resolution.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81711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b="1" dirty="0" smtClean="0"/>
              <a:t>glimpse</a:t>
            </a:r>
            <a:r>
              <a:rPr lang="en-US" dirty="0" smtClean="0"/>
              <a:t> of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#1 Name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29732"/>
              </p:ext>
            </p:extLst>
          </p:nvPr>
        </p:nvGraphicFramePr>
        <p:xfrm>
          <a:off x="533400" y="2286000"/>
          <a:ext cx="822960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000"/>
                <a:gridCol w="632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Obstacles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Epiphany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Storyline</a:t>
                      </a:r>
                    </a:p>
                    <a:p>
                      <a:r>
                        <a:rPr lang="en-US" dirty="0" smtClean="0"/>
                        <a:t>(in a paragraph)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64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b="1" dirty="0" smtClean="0"/>
              <a:t>page</a:t>
            </a:r>
            <a:r>
              <a:rPr lang="en-US" dirty="0" smtClean="0"/>
              <a:t> storyline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#1 setup/incident/rising/climax/falling/resolution</a:t>
            </a:r>
          </a:p>
          <a:p>
            <a:pPr marL="0" indent="0">
              <a:buNone/>
            </a:pPr>
            <a:r>
              <a:rPr lang="en-US" sz="3000" dirty="0" smtClean="0"/>
              <a:t>One paragraph.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7871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b="1" dirty="0" smtClean="0"/>
              <a:t>inishing</a:t>
            </a:r>
            <a:r>
              <a:rPr lang="en-US" dirty="0" smtClean="0"/>
              <a:t>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Go get Ms. Word and turn each paragraph into a whole page!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4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74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Judul</vt:lpstr>
      <vt:lpstr>one sentence storyline</vt:lpstr>
      <vt:lpstr>one paragraph storyline</vt:lpstr>
      <vt:lpstr>first glimpse of characters</vt:lpstr>
      <vt:lpstr>one page storyline</vt:lpstr>
      <vt:lpstr>finishing up!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 fatoni</dc:creator>
  <cp:lastModifiedBy>em fatoni</cp:lastModifiedBy>
  <cp:revision>30</cp:revision>
  <dcterms:created xsi:type="dcterms:W3CDTF">2015-08-09T02:44:03Z</dcterms:created>
  <dcterms:modified xsi:type="dcterms:W3CDTF">2015-08-09T03:05:28Z</dcterms:modified>
</cp:coreProperties>
</file>