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32" d="100"/>
          <a:sy n="32" d="100"/>
        </p:scale>
        <p:origin x="2416" y="1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72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484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7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44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9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48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654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3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1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6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2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26A-C34E-7C4D-B5AB-34E147DCA5BF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9A60-F2A8-8342-9E80-679296225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86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54BC17B-8FB0-515F-6785-F1225395443D}"/>
              </a:ext>
            </a:extLst>
          </p:cNvPr>
          <p:cNvGrpSpPr/>
          <p:nvPr/>
        </p:nvGrpSpPr>
        <p:grpSpPr>
          <a:xfrm>
            <a:off x="4475018" y="2251363"/>
            <a:ext cx="14339453" cy="2355273"/>
            <a:chOff x="4475018" y="2251363"/>
            <a:chExt cx="14339453" cy="2355273"/>
          </a:xfrm>
        </p:grpSpPr>
        <p:sp>
          <p:nvSpPr>
            <p:cNvPr id="2" name="!!타원 5">
              <a:extLst>
                <a:ext uri="{FF2B5EF4-FFF2-40B4-BE49-F238E27FC236}">
                  <a16:creationId xmlns:a16="http://schemas.microsoft.com/office/drawing/2014/main" id="{A6B7A83C-1403-64CC-3AD5-7D6D1F333851}"/>
                </a:ext>
              </a:extLst>
            </p:cNvPr>
            <p:cNvSpPr/>
            <p:nvPr/>
          </p:nvSpPr>
          <p:spPr>
            <a:xfrm>
              <a:off x="4475018" y="2251363"/>
              <a:ext cx="3241964" cy="2355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!!타원 5">
              <a:extLst>
                <a:ext uri="{FF2B5EF4-FFF2-40B4-BE49-F238E27FC236}">
                  <a16:creationId xmlns:a16="http://schemas.microsoft.com/office/drawing/2014/main" id="{B715BE06-1F2E-332C-7664-53BBED71B79F}"/>
                </a:ext>
              </a:extLst>
            </p:cNvPr>
            <p:cNvSpPr/>
            <p:nvPr/>
          </p:nvSpPr>
          <p:spPr>
            <a:xfrm>
              <a:off x="8174181" y="2251363"/>
              <a:ext cx="3241964" cy="2355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!!타원 5">
              <a:extLst>
                <a:ext uri="{FF2B5EF4-FFF2-40B4-BE49-F238E27FC236}">
                  <a16:creationId xmlns:a16="http://schemas.microsoft.com/office/drawing/2014/main" id="{BC3D4C1A-8243-5D7F-4ED9-E24C000803DB}"/>
                </a:ext>
              </a:extLst>
            </p:cNvPr>
            <p:cNvSpPr/>
            <p:nvPr/>
          </p:nvSpPr>
          <p:spPr>
            <a:xfrm>
              <a:off x="11873344" y="2251363"/>
              <a:ext cx="3241964" cy="2355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!!타원 5">
              <a:extLst>
                <a:ext uri="{FF2B5EF4-FFF2-40B4-BE49-F238E27FC236}">
                  <a16:creationId xmlns:a16="http://schemas.microsoft.com/office/drawing/2014/main" id="{4EC3EA9D-1D35-919E-08E5-0A4FAAAE636E}"/>
                </a:ext>
              </a:extLst>
            </p:cNvPr>
            <p:cNvSpPr/>
            <p:nvPr/>
          </p:nvSpPr>
          <p:spPr>
            <a:xfrm>
              <a:off x="15572507" y="2251363"/>
              <a:ext cx="3241964" cy="2355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8" name="그래픽 7" descr="재생">
            <a:extLst>
              <a:ext uri="{FF2B5EF4-FFF2-40B4-BE49-F238E27FC236}">
                <a16:creationId xmlns:a16="http://schemas.microsoft.com/office/drawing/2014/main" id="{5134514F-5B4E-D494-C8A1-CC6321F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45" y="3200399"/>
            <a:ext cx="457200" cy="457200"/>
          </a:xfrm>
          <a:prstGeom prst="rect">
            <a:avLst/>
          </a:prstGeom>
        </p:spPr>
      </p:pic>
      <p:pic>
        <p:nvPicPr>
          <p:cNvPr id="9" name="그래픽 8" descr="재생">
            <a:extLst>
              <a:ext uri="{FF2B5EF4-FFF2-40B4-BE49-F238E27FC236}">
                <a16:creationId xmlns:a16="http://schemas.microsoft.com/office/drawing/2014/main" id="{FC1FA69F-0360-45DA-0B82-47FCC5708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192415" y="32410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1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2874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재문 이</dc:creator>
  <cp:lastModifiedBy>재문 이</cp:lastModifiedBy>
  <cp:revision>1</cp:revision>
  <dcterms:created xsi:type="dcterms:W3CDTF">2023-04-17T12:31:31Z</dcterms:created>
  <dcterms:modified xsi:type="dcterms:W3CDTF">2023-04-19T12:26:05Z</dcterms:modified>
</cp:coreProperties>
</file>