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72"/>
  </p:normalViewPr>
  <p:slideViewPr>
    <p:cSldViewPr snapToGrid="0" showGuides="1">
      <p:cViewPr varScale="1">
        <p:scale>
          <a:sx n="90" d="100"/>
          <a:sy n="90" d="100"/>
        </p:scale>
        <p:origin x="232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2B634-A8F8-B4F9-0473-A7958824B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A7B0BA-8FC4-CAC5-4295-E9D54F054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EAB6D-2807-0F74-13D9-EFDD673E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0E3F-F4CE-8D45-8148-F54F0822A129}" type="datetimeFigureOut">
              <a:rPr kumimoji="1" lang="ko-Kore-KR" altLang="en-US" smtClean="0"/>
              <a:t>2023. 4. 19.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1B940-3608-DEF8-5233-FF5610E2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FF6EE-427B-8785-F160-3D26E32E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D406-4F78-4B43-A32F-F90BD8C9C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717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45C98-C4A5-A66E-DD10-581697A5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2E9363-B3FB-A946-16B7-ED14D0638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371C40-A308-517C-F918-0176E370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0E3F-F4CE-8D45-8148-F54F0822A129}" type="datetimeFigureOut">
              <a:rPr kumimoji="1" lang="ko-Kore-KR" altLang="en-US" smtClean="0"/>
              <a:t>2023. 4. 19.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8B763-3C26-30CC-E28E-898FE7C3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37D1B-B2FB-47CF-6980-5086F492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D406-4F78-4B43-A32F-F90BD8C9C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43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0CDBB1-4FA7-4949-859C-1ACE6DA5E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43E6F4-6078-BB3F-EE6C-318D8E1A3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032DF-EF0F-FF68-B180-ACAEFEE6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0E3F-F4CE-8D45-8148-F54F0822A129}" type="datetimeFigureOut">
              <a:rPr kumimoji="1" lang="ko-Kore-KR" altLang="en-US" smtClean="0"/>
              <a:t>2023. 4. 19.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4DEAB-2D41-2135-EFD4-A5FD8401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8470A-A632-C161-8E9F-D5D16E8E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D406-4F78-4B43-A32F-F90BD8C9C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596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AB2B-CF5E-8BAB-7222-B2B371B6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C9A4A-F848-93A9-1677-02B14479E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A6998-3F42-B9AF-2017-95B4A027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0E3F-F4CE-8D45-8148-F54F0822A129}" type="datetimeFigureOut">
              <a:rPr kumimoji="1" lang="ko-Kore-KR" altLang="en-US" smtClean="0"/>
              <a:t>2023. 4. 19.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CB7F4-6760-09B9-15BD-3063773B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6479D-5DCC-D548-AA50-B5309CDE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D406-4F78-4B43-A32F-F90BD8C9C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972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BEACB-56DD-441A-80D0-CB663496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AA1D43-7EEE-28EA-450E-8E79372EB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8BC25-407A-4869-6E07-4EE66A75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0E3F-F4CE-8D45-8148-F54F0822A129}" type="datetimeFigureOut">
              <a:rPr kumimoji="1" lang="ko-Kore-KR" altLang="en-US" smtClean="0"/>
              <a:t>2023. 4. 19.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D6C56-C9A2-60AD-752D-78B11AA8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1E2C4-3DAC-3A31-07E5-871E39EE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D406-4F78-4B43-A32F-F90BD8C9C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977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6B195-F140-31B7-A9BF-7DC8C0AC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EF066-3D64-1209-E817-D5DF81C29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5DA02D-7FB2-1705-43D8-543C99DDC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A7390-280F-69E9-96A8-35A030CA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0E3F-F4CE-8D45-8148-F54F0822A129}" type="datetimeFigureOut">
              <a:rPr kumimoji="1" lang="ko-Kore-KR" altLang="en-US" smtClean="0"/>
              <a:t>2023. 4. 19.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D6114-6508-172C-183C-AD900351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568200-F73D-4ADC-48B6-2514AEF7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D406-4F78-4B43-A32F-F90BD8C9C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485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D8C22-5D6C-B5C1-C737-73865C43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151BAC-50FE-AF43-345E-848CEEA39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ED55C-74E6-EFB4-13DA-0FB6478DC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AA5161-DA80-C5ED-5723-813DA868F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9193AE-B5C2-CC3C-6B49-0D33202C5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EF2622-ECF6-2CD9-E653-7346F980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0E3F-F4CE-8D45-8148-F54F0822A129}" type="datetimeFigureOut">
              <a:rPr kumimoji="1" lang="ko-Kore-KR" altLang="en-US" smtClean="0"/>
              <a:t>2023. 4. 19.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398F2A-6BA5-4B43-AF48-A5CBBEFD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083F5-C8A2-978C-487E-0EC754FA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D406-4F78-4B43-A32F-F90BD8C9C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193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DDB8A-526C-CF00-2746-B0270891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331906-6969-ABA5-6176-BC9F573C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0E3F-F4CE-8D45-8148-F54F0822A129}" type="datetimeFigureOut">
              <a:rPr kumimoji="1" lang="ko-Kore-KR" altLang="en-US" smtClean="0"/>
              <a:t>2023. 4. 19.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5C9A52-CF12-ABDC-E94D-9176982D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2DEC00-ACCA-9D94-24B0-F9C04EFF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D406-4F78-4B43-A32F-F90BD8C9C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679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F00E68-14B2-0534-9812-BB9675E0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0E3F-F4CE-8D45-8148-F54F0822A129}" type="datetimeFigureOut">
              <a:rPr kumimoji="1" lang="ko-Kore-KR" altLang="en-US" smtClean="0"/>
              <a:t>2023. 4. 19.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3C6759-CC37-546E-B263-CB5D6D47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F1265C-7860-7ED9-AB5F-885F2687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D406-4F78-4B43-A32F-F90BD8C9C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435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5D647-DA21-61EA-CE19-722520A3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516CC-3252-9885-9518-7D3F3F4B3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E7E1AF-1EBB-8E9D-7859-074CB1179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018D2-5E92-F05A-FFCD-52C971CD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0E3F-F4CE-8D45-8148-F54F0822A129}" type="datetimeFigureOut">
              <a:rPr kumimoji="1" lang="ko-Kore-KR" altLang="en-US" smtClean="0"/>
              <a:t>2023. 4. 19.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47B53-65AA-4839-143E-9BDD729D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FEFA4-B95F-3827-BE7B-6C84C55D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D406-4F78-4B43-A32F-F90BD8C9C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755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CBC9-1F75-6DA2-E96B-0846A9D9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A503F9-DAE4-5992-88CE-35E449D6F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BEC874-2D28-1F4F-EE4F-689F12AC6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EAA9A-101E-234C-BF5F-8428B132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0E3F-F4CE-8D45-8148-F54F0822A129}" type="datetimeFigureOut">
              <a:rPr kumimoji="1" lang="ko-Kore-KR" altLang="en-US" smtClean="0"/>
              <a:t>2023. 4. 19.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BE06B5-7AC1-F508-9302-D95B34F7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C8626-19FF-60BC-20D6-B97A4735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D406-4F78-4B43-A32F-F90BD8C9C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968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EADA6E-E3B7-B8B9-0334-671C61E8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4C50FF-3F84-CC87-579E-667A59678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888903-E9D7-7CBB-E328-7B50643E1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0E3F-F4CE-8D45-8148-F54F0822A129}" type="datetimeFigureOut">
              <a:rPr kumimoji="1" lang="ko-Kore-KR" altLang="en-US" smtClean="0"/>
              <a:t>2023. 4. 19.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0920C-E019-7304-163E-3F68CB444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36A48-0D72-890B-304C-A731E4A26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AD406-4F78-4B43-A32F-F90BD8C9C8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920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!!plot1">
            <a:extLst>
              <a:ext uri="{FF2B5EF4-FFF2-40B4-BE49-F238E27FC236}">
                <a16:creationId xmlns:a16="http://schemas.microsoft.com/office/drawing/2014/main" id="{D02A5A74-C3E1-6A9F-7613-BC620A42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07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plot1">
            <a:extLst>
              <a:ext uri="{FF2B5EF4-FFF2-40B4-BE49-F238E27FC236}">
                <a16:creationId xmlns:a16="http://schemas.microsoft.com/office/drawing/2014/main" id="{26A4F0F2-38F5-662A-D149-8CB5C7870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62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plot1">
            <a:extLst>
              <a:ext uri="{FF2B5EF4-FFF2-40B4-BE49-F238E27FC236}">
                <a16:creationId xmlns:a16="http://schemas.microsoft.com/office/drawing/2014/main" id="{33D82738-88B3-990C-20D2-13F193554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01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plot1">
            <a:extLst>
              <a:ext uri="{FF2B5EF4-FFF2-40B4-BE49-F238E27FC236}">
                <a16:creationId xmlns:a16="http://schemas.microsoft.com/office/drawing/2014/main" id="{ED6743FB-BD6A-CAA9-78C5-C74927165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37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plot1">
            <a:extLst>
              <a:ext uri="{FF2B5EF4-FFF2-40B4-BE49-F238E27FC236}">
                <a16:creationId xmlns:a16="http://schemas.microsoft.com/office/drawing/2014/main" id="{8410F714-FCE7-6B06-4738-2839F738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16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plot1">
            <a:extLst>
              <a:ext uri="{FF2B5EF4-FFF2-40B4-BE49-F238E27FC236}">
                <a16:creationId xmlns:a16="http://schemas.microsoft.com/office/drawing/2014/main" id="{A9E2B4D2-9C30-312C-4385-1B6C6C42F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98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5000">
        <p159:morph option="byObject"/>
      </p:transition>
    </mc:Choice>
    <mc:Fallback>
      <p:transition spd="slow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!!plot1">
            <a:extLst>
              <a:ext uri="{FF2B5EF4-FFF2-40B4-BE49-F238E27FC236}">
                <a16:creationId xmlns:a16="http://schemas.microsoft.com/office/drawing/2014/main" id="{A8E5DE06-5ECE-DCB9-3F32-A5A111460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85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plot1">
            <a:extLst>
              <a:ext uri="{FF2B5EF4-FFF2-40B4-BE49-F238E27FC236}">
                <a16:creationId xmlns:a16="http://schemas.microsoft.com/office/drawing/2014/main" id="{2760CA7A-CB66-288A-5580-8555C154A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28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plot1">
            <a:extLst>
              <a:ext uri="{FF2B5EF4-FFF2-40B4-BE49-F238E27FC236}">
                <a16:creationId xmlns:a16="http://schemas.microsoft.com/office/drawing/2014/main" id="{0C6FF884-E7AC-6BF8-9565-A4552DD4F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26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plot1">
            <a:extLst>
              <a:ext uri="{FF2B5EF4-FFF2-40B4-BE49-F238E27FC236}">
                <a16:creationId xmlns:a16="http://schemas.microsoft.com/office/drawing/2014/main" id="{FE5C60CC-FCE0-1362-1FA4-1BF1E6666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94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plot1">
            <a:extLst>
              <a:ext uri="{FF2B5EF4-FFF2-40B4-BE49-F238E27FC236}">
                <a16:creationId xmlns:a16="http://schemas.microsoft.com/office/drawing/2014/main" id="{E092C6A2-AED9-63FB-2B71-48DDDA571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83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plot1">
            <a:extLst>
              <a:ext uri="{FF2B5EF4-FFF2-40B4-BE49-F238E27FC236}">
                <a16:creationId xmlns:a16="http://schemas.microsoft.com/office/drawing/2014/main" id="{D2A01275-0DCE-EF65-7458-F48528C6A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96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plot1">
            <a:extLst>
              <a:ext uri="{FF2B5EF4-FFF2-40B4-BE49-F238E27FC236}">
                <a16:creationId xmlns:a16="http://schemas.microsoft.com/office/drawing/2014/main" id="{9963FFC9-1F92-CDE5-7792-A0D7AA486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83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plot1">
            <a:extLst>
              <a:ext uri="{FF2B5EF4-FFF2-40B4-BE49-F238E27FC236}">
                <a16:creationId xmlns:a16="http://schemas.microsoft.com/office/drawing/2014/main" id="{6A3B253D-3BEA-EEED-BADF-8C9269AC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20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0</Words>
  <Application>Microsoft Macintosh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재문 이</dc:creator>
  <cp:lastModifiedBy>재문 이</cp:lastModifiedBy>
  <cp:revision>1</cp:revision>
  <dcterms:created xsi:type="dcterms:W3CDTF">2023-04-19T13:17:51Z</dcterms:created>
  <dcterms:modified xsi:type="dcterms:W3CDTF">2023-04-21T12:14:38Z</dcterms:modified>
</cp:coreProperties>
</file>