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6D1"/>
    <a:srgbClr val="E66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90"/>
  </p:normalViewPr>
  <p:slideViewPr>
    <p:cSldViewPr snapToGrid="0" snapToObjects="1" showGuides="1">
      <p:cViewPr varScale="1">
        <p:scale>
          <a:sx n="95" d="100"/>
          <a:sy n="95" d="100"/>
        </p:scale>
        <p:origin x="200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0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BAD2-15B5-2C49-85DD-89C5CBD62E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7D91-763A-9645-B93F-A7E952C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19780" y="856448"/>
            <a:ext cx="845243" cy="8452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19780" y="2017378"/>
            <a:ext cx="845243" cy="8452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35050" y="2017378"/>
            <a:ext cx="845243" cy="8452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20318" y="3178308"/>
            <a:ext cx="845243" cy="8452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20317" y="856447"/>
            <a:ext cx="845243" cy="84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19779" y="3178308"/>
            <a:ext cx="845243" cy="84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5732930" y="1701691"/>
            <a:ext cx="1219200" cy="1277471"/>
          </a:xfrm>
          <a:prstGeom prst="chevron">
            <a:avLst/>
          </a:prstGeom>
          <a:solidFill>
            <a:srgbClr val="3C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2154" y="-253046"/>
            <a:ext cx="2369559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endParaRPr lang="en-US" sz="3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04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/>
          <p:cNvSpPr/>
          <p:nvPr/>
        </p:nvSpPr>
        <p:spPr>
          <a:xfrm rot="16200000">
            <a:off x="4296339" y="840439"/>
            <a:ext cx="2265827" cy="3341597"/>
          </a:xfrm>
          <a:prstGeom prst="chevron">
            <a:avLst>
              <a:gd name="adj" fmla="val 42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4973" y="3429000"/>
            <a:ext cx="2588558" cy="2353235"/>
          </a:xfrm>
          <a:prstGeom prst="roundRect">
            <a:avLst>
              <a:gd name="adj" fmla="val 13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Hansol Kang</dc:creator>
  <cp:lastModifiedBy>Hansol Kang</cp:lastModifiedBy>
  <cp:revision>3</cp:revision>
  <dcterms:created xsi:type="dcterms:W3CDTF">2017-01-02T07:35:16Z</dcterms:created>
  <dcterms:modified xsi:type="dcterms:W3CDTF">2017-01-02T08:44:39Z</dcterms:modified>
</cp:coreProperties>
</file>