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5890"/>
  </p:normalViewPr>
  <p:slideViewPr>
    <p:cSldViewPr snapToGrid="0">
      <p:cViewPr varScale="1">
        <p:scale>
          <a:sx n="96" d="100"/>
          <a:sy n="96" d="100"/>
        </p:scale>
        <p:origin x="16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4442-EBF4-4BA3-8169-8FE405D903D1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A6E0-51EE-43AB-8FFD-26C87DD5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3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4442-EBF4-4BA3-8169-8FE405D903D1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A6E0-51EE-43AB-8FFD-26C87DD5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8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4442-EBF4-4BA3-8169-8FE405D903D1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A6E0-51EE-43AB-8FFD-26C87DD5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0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4442-EBF4-4BA3-8169-8FE405D903D1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A6E0-51EE-43AB-8FFD-26C87DD5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2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4442-EBF4-4BA3-8169-8FE405D903D1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A6E0-51EE-43AB-8FFD-26C87DD5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4442-EBF4-4BA3-8169-8FE405D903D1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A6E0-51EE-43AB-8FFD-26C87DD5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6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4442-EBF4-4BA3-8169-8FE405D903D1}" type="datetimeFigureOut">
              <a:rPr lang="en-US" smtClean="0"/>
              <a:t>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A6E0-51EE-43AB-8FFD-26C87DD5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5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4442-EBF4-4BA3-8169-8FE405D903D1}" type="datetimeFigureOut">
              <a:rPr lang="en-US" smtClean="0"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A6E0-51EE-43AB-8FFD-26C87DD5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4442-EBF4-4BA3-8169-8FE405D903D1}" type="datetimeFigureOut">
              <a:rPr lang="en-US" smtClean="0"/>
              <a:t>1/4/17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A6E0-51EE-43AB-8FFD-26C87DD5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7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4442-EBF4-4BA3-8169-8FE405D903D1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A6E0-51EE-43AB-8FFD-26C87DD5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4442-EBF4-4BA3-8169-8FE405D903D1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A6E0-51EE-43AB-8FFD-26C87DD5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5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4442-EBF4-4BA3-8169-8FE405D903D1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A6E0-51EE-43AB-8FFD-26C87DD5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5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02625" y="93227"/>
            <a:ext cx="859465" cy="859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6530" y="1047291"/>
            <a:ext cx="859465" cy="859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6529" y="2013548"/>
            <a:ext cx="859465" cy="859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75159" y="2013548"/>
            <a:ext cx="859465" cy="859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075159" y="1047660"/>
            <a:ext cx="859465" cy="859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75159" y="93227"/>
            <a:ext cx="859465" cy="859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270104" y="93227"/>
            <a:ext cx="859465" cy="859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264009" y="1047291"/>
            <a:ext cx="859465" cy="859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264008" y="2013548"/>
            <a:ext cx="859465" cy="859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242638" y="2013548"/>
            <a:ext cx="859465" cy="859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42638" y="1047660"/>
            <a:ext cx="859465" cy="859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242638" y="93227"/>
            <a:ext cx="859465" cy="859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446066" y="95720"/>
            <a:ext cx="859465" cy="859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439971" y="1049784"/>
            <a:ext cx="859465" cy="859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439970" y="2016041"/>
            <a:ext cx="859465" cy="859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418600" y="2016041"/>
            <a:ext cx="859465" cy="859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418600" y="1050153"/>
            <a:ext cx="859465" cy="859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418600" y="95720"/>
            <a:ext cx="859465" cy="859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8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 Obidjon</dc:creator>
  <cp:lastModifiedBy>Hansol Kang</cp:lastModifiedBy>
  <cp:revision>8</cp:revision>
  <dcterms:created xsi:type="dcterms:W3CDTF">2017-01-03T10:47:50Z</dcterms:created>
  <dcterms:modified xsi:type="dcterms:W3CDTF">2017-01-04T14:20:15Z</dcterms:modified>
</cp:coreProperties>
</file>