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</p:sldIdLst>
  <p:sldSz cx="12192000" cy="6858000"/>
  <p:notesSz cx="13716000" cy="24384000"/>
  <p:defaultTextStyle>
    <a:defPPr rtl="0">
      <a:defRPr lang="zh-CN"/>
    </a:defPPr>
    <a:lvl1pPr marL="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28031AB-BFBA-41DF-8817-69DCA55DC0A4}">
          <p14:sldIdLst>
            <p14:sldId id="312"/>
          </p14:sldIdLst>
        </p14:section>
        <p14:section name="词向量" id="{F6AC1E8C-C8DB-404A-A90E-6C34285E95AD}">
          <p14:sldIdLst>
            <p14:sldId id="314"/>
            <p14:sldId id="315"/>
            <p14:sldId id="316"/>
            <p14:sldId id="317"/>
          </p14:sldIdLst>
        </p14:section>
        <p14:section name="Attention" id="{8A290DEE-AB34-47D3-B6E2-9F27F44189E9}">
          <p14:sldIdLst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End" id="{FB2BF3E6-D55A-492F-9CA2-40335DEBE2BB}">
          <p14:sldIdLst>
            <p14:sldId id="325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84" d="100"/>
          <a:sy n="84" d="100"/>
        </p:scale>
        <p:origin x="658" y="8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5" d="100"/>
          <a:sy n="35" d="100"/>
        </p:scale>
        <p:origin x="347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2A002A03-A0BF-473B-B30B-780BD5201F9F}" type="datetimeyyyy">
              <a:rPr lang="zh-CN" altLang="en-US" smtClean="0"/>
              <a:t>2024年</a:t>
            </a:fld>
            <a:endParaRPr 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420BD0AB-C59E-4A46-83D3-F07787446BA0}" type="slidenum">
              <a:rPr lang="zh-CN" smtClean="0"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1pPr>
    <a:lvl2pPr marL="2286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2pPr>
    <a:lvl3pPr marL="4572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3pPr>
    <a:lvl4pPr marL="6858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4pPr>
    <a:lvl5pPr marL="9144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5pPr>
    <a:lvl6pPr marL="11430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6pPr>
    <a:lvl7pPr marL="13716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7pPr>
    <a:lvl8pPr marL="16002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8pPr>
    <a:lvl9pPr marL="1828800" algn="l" defTabSz="457200" rtl="0" eaLnBrk="1" latinLnBrk="0" hangingPunct="1">
      <a:defRPr lang="zh-CN" sz="600" kern="1200">
        <a:solidFill>
          <a:schemeClr val="tx1"/>
        </a:solidFill>
        <a:latin typeface="+mn-ea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6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882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9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867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20858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097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像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0" name="任意多边形：形状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8" name="任意多边形：形状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zh-CN" sz="3600"/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(F)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/>
          </a:p>
        </p:txBody>
      </p:sp>
      <p:sp>
        <p:nvSpPr>
          <p:cNvPr id="10" name="任意多边形(F)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0" name="图像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zh-CN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4" name="文本占位符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sz="1800"/>
            </a:lvl1pPr>
          </a:lstStyle>
          <a:p>
            <a:pPr rtl="0"/>
            <a:r>
              <a:rPr lang="zh-CN" dirty="0"/>
              <a:t>单击此处添加副标题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zh-CN" sz="1800"/>
            </a:lvl1pPr>
            <a:lvl2pPr>
              <a:defRPr lang="zh-CN" sz="1800"/>
            </a:lvl2pPr>
            <a:lvl3pPr>
              <a:defRPr lang="zh-CN" sz="1800"/>
            </a:lvl3pPr>
            <a:lvl4pPr>
              <a:defRPr lang="zh-CN" sz="1800"/>
            </a:lvl4pPr>
            <a:lvl5pPr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20" name="灯片编号占位符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zh-CN" sz="1600" b="1">
                <a:latin typeface="+mj-ea"/>
                <a:ea typeface="+mj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汇总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图形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zh-CN" sz="3600" b="1"/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49" name="任意多边形(F)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16" name="内容占位符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zh-CN" sz="1800"/>
            </a:lvl1pPr>
            <a:lvl2pPr>
              <a:spcBef>
                <a:spcPts val="1000"/>
              </a:spcBef>
              <a:defRPr lang="zh-CN" sz="1800"/>
            </a:lvl2pPr>
            <a:lvl3pPr>
              <a:spcBef>
                <a:spcPts val="1000"/>
              </a:spcBef>
              <a:defRPr lang="zh-CN" sz="1800"/>
            </a:lvl3pPr>
            <a:lvl4pPr>
              <a:spcBef>
                <a:spcPts val="1000"/>
              </a:spcBef>
              <a:defRPr lang="zh-CN" sz="1800"/>
            </a:lvl4pPr>
            <a:lvl5pPr>
              <a:spcBef>
                <a:spcPts val="1000"/>
              </a:spcBef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8" name="内容占位符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zh-CN" sz="1800"/>
            </a:lvl1pPr>
            <a:lvl2pPr>
              <a:spcBef>
                <a:spcPts val="1000"/>
              </a:spcBef>
              <a:defRPr lang="zh-CN" sz="1800"/>
            </a:lvl2pPr>
            <a:lvl3pPr>
              <a:spcBef>
                <a:spcPts val="1000"/>
              </a:spcBef>
              <a:defRPr lang="zh-CN" sz="1800"/>
            </a:lvl3pPr>
            <a:lvl4pPr>
              <a:spcBef>
                <a:spcPts val="1000"/>
              </a:spcBef>
              <a:defRPr lang="zh-CN" sz="1800"/>
            </a:lvl4pPr>
            <a:lvl5pPr>
              <a:spcBef>
                <a:spcPts val="1000"/>
              </a:spcBef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27" name="灯片编号占位符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zh-CN" sz="1600" b="1">
                <a:latin typeface="+mj-ea"/>
                <a:ea typeface="+mj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  <p:pic>
        <p:nvPicPr>
          <p:cNvPr id="43" name="图形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图形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图像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长方形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sz="450" dirty="0"/>
          </a:p>
        </p:txBody>
      </p:sp>
      <p:sp>
        <p:nvSpPr>
          <p:cNvPr id="34" name="长方形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sz="1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zh-CN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14" name="内容占位符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zh-CN" sz="1800"/>
            </a:lvl1pPr>
            <a:lvl2pPr>
              <a:spcBef>
                <a:spcPts val="1000"/>
              </a:spcBef>
              <a:defRPr lang="zh-CN" sz="1800"/>
            </a:lvl2pPr>
            <a:lvl3pPr>
              <a:spcBef>
                <a:spcPts val="1000"/>
              </a:spcBef>
              <a:defRPr lang="zh-CN" sz="1800"/>
            </a:lvl3pPr>
            <a:lvl4pPr>
              <a:spcBef>
                <a:spcPts val="1000"/>
              </a:spcBef>
              <a:defRPr lang="zh-CN" sz="1800"/>
            </a:lvl4pPr>
            <a:lvl5pPr>
              <a:spcBef>
                <a:spcPts val="1000"/>
              </a:spcBef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6" name="灯片编号占位符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zh-CN" sz="1600" b="1">
                <a:latin typeface="+mj-ea"/>
                <a:ea typeface="+mj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语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：形状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9" name="任意多边形：形状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9" name="图像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zh-CN" sz="3600"/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zh-CN" sz="2400"/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dirty="0"/>
              <a:t>单击此处添加副标题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：形状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9" name="任意多边形：形状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zh-CN"/>
            </a:def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>
                <a:latin typeface="+mn-ea"/>
                <a:ea typeface="+mn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：形状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8" name="任意多边形：形状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>
                <a:latin typeface="+mn-ea"/>
                <a:ea typeface="+mn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zh-CN" sz="3200"/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>
                <a:latin typeface="+mn-ea"/>
                <a:ea typeface="+mn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zh-CN" sz="3200"/>
            </a:lvl1pPr>
            <a:lvl2pPr>
              <a:defRPr lang="zh-CN" sz="2800"/>
            </a:lvl2pPr>
            <a:lvl3pPr>
              <a:defRPr lang="zh-CN" sz="2400"/>
            </a:lvl3pPr>
            <a:lvl4pPr>
              <a:defRPr lang="zh-CN" sz="2000"/>
            </a:lvl4pPr>
            <a:lvl5pPr>
              <a:defRPr lang="zh-CN" sz="2000"/>
            </a:lvl5pPr>
            <a:lvl6pPr>
              <a:defRPr lang="zh-CN" sz="2000"/>
            </a:lvl6pPr>
            <a:lvl7pPr>
              <a:defRPr lang="zh-CN" sz="2000"/>
            </a:lvl7pPr>
            <a:lvl8pPr>
              <a:defRPr lang="zh-CN" sz="2000"/>
            </a:lvl8pPr>
            <a:lvl9pPr>
              <a:defRPr lang="zh-CN" sz="2000"/>
            </a:lvl9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：形状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zh-CN" sz="3200"/>
            </a:lvl1pPr>
          </a:lstStyle>
          <a:p>
            <a:pPr rtl="0"/>
            <a:r>
              <a:rPr lang="zh-CN" b="1"/>
              <a:t>单击此处添加标题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>
                <a:latin typeface="+mn-ea"/>
                <a:ea typeface="+mn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zh-CN" sz="1600"/>
            </a:lvl1pPr>
            <a:lvl2pPr marL="457200" indent="0">
              <a:buNone/>
              <a:defRPr lang="zh-CN" sz="1400"/>
            </a:lvl2pPr>
            <a:lvl3pPr marL="914400" indent="0">
              <a:buNone/>
              <a:defRPr lang="zh-CN" sz="1200"/>
            </a:lvl3pPr>
            <a:lvl4pPr marL="1371600" indent="0">
              <a:buNone/>
              <a:defRPr lang="zh-CN" sz="1000"/>
            </a:lvl4pPr>
            <a:lvl5pPr marL="1828800" indent="0">
              <a:buNone/>
              <a:defRPr lang="zh-CN" sz="1000"/>
            </a:lvl5pPr>
            <a:lvl6pPr marL="2286000" indent="0">
              <a:buNone/>
              <a:defRPr lang="zh-CN" sz="1000"/>
            </a:lvl6pPr>
            <a:lvl7pPr marL="2743200" indent="0">
              <a:buNone/>
              <a:defRPr lang="zh-CN" sz="1000"/>
            </a:lvl7pPr>
            <a:lvl8pPr marL="3200400" indent="0">
              <a:buNone/>
              <a:defRPr lang="zh-CN" sz="1000"/>
            </a:lvl8pPr>
            <a:lvl9pPr marL="3657600" indent="0">
              <a:buNone/>
              <a:defRPr lang="zh-CN" sz="1000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zh-CN" sz="2800"/>
            </a:lvl1pPr>
            <a:lvl2pPr marL="457200" indent="0">
              <a:buNone/>
              <a:defRPr lang="zh-CN" sz="2800"/>
            </a:lvl2pPr>
            <a:lvl3pPr marL="914400" indent="0">
              <a:buNone/>
              <a:defRPr lang="zh-CN" sz="2400"/>
            </a:lvl3pPr>
            <a:lvl4pPr marL="1371600" indent="0">
              <a:buNone/>
              <a:defRPr lang="zh-CN" sz="2000"/>
            </a:lvl4pPr>
            <a:lvl5pPr marL="1828800" indent="0">
              <a:buNone/>
              <a:defRPr lang="zh-CN" sz="2000"/>
            </a:lvl5pPr>
            <a:lvl6pPr marL="2286000" indent="0">
              <a:buNone/>
              <a:defRPr lang="zh-CN" sz="2000"/>
            </a:lvl6pPr>
            <a:lvl7pPr marL="2743200" indent="0">
              <a:buNone/>
              <a:defRPr lang="zh-CN" sz="2000"/>
            </a:lvl7pPr>
            <a:lvl8pPr marL="3200400" indent="0">
              <a:buNone/>
              <a:defRPr lang="zh-CN" sz="2000"/>
            </a:lvl8pPr>
            <a:lvl9pPr marL="3657600" indent="0">
              <a:buNone/>
              <a:defRPr lang="zh-CN" sz="2000"/>
            </a:lvl9pPr>
          </a:lstStyle>
          <a:p>
            <a:pPr rtl="0"/>
            <a:r>
              <a:rPr lang="zh-CN" dirty="0"/>
              <a:t>单击此处添加图片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议程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任意多边形(F)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8" name="任意多边形(F)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</p:grpSp>
      <p:grpSp>
        <p:nvGrpSpPr>
          <p:cNvPr id="9" name="组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任意多边形(F)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  <p:sp>
          <p:nvSpPr>
            <p:cNvPr id="11" name="任意多边形(F)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</p:grpSp>
      <p:sp>
        <p:nvSpPr>
          <p:cNvPr id="14" name="图像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zh-CN" sz="3600"/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zh-CN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zh-CN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zh-CN" sz="1800"/>
            </a:lvl3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zh-CN" sz="1600" b="1">
                <a:latin typeface="+mj-ea"/>
                <a:ea typeface="+mj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简介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长方形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sz="450" dirty="0"/>
          </a:p>
        </p:txBody>
      </p:sp>
      <p:sp>
        <p:nvSpPr>
          <p:cNvPr id="6" name="长方形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sz="1600" dirty="0"/>
          </a:p>
        </p:txBody>
      </p:sp>
      <p:grpSp>
        <p:nvGrpSpPr>
          <p:cNvPr id="18" name="组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任意多边形：形状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/>
            </a:p>
          </p:txBody>
        </p:sp>
        <p:sp>
          <p:nvSpPr>
            <p:cNvPr id="15" name="任意多边形：形状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16" name="图像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</p:grpSp>
      <p:sp>
        <p:nvSpPr>
          <p:cNvPr id="2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zh-CN" sz="3600" b="1"/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8" name="图片占位符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zh-CN" sz="1800"/>
            </a:lvl1pPr>
          </a:lstStyle>
          <a:p>
            <a:pPr lvl="0" rtl="0"/>
            <a:r>
              <a:rPr lang="zh-CN" dirty="0"/>
              <a:t>单击此处添加图片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长方形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sz="450" dirty="0"/>
          </a:p>
        </p:txBody>
      </p:sp>
      <p:sp>
        <p:nvSpPr>
          <p:cNvPr id="22" name="长方形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sz="1600" dirty="0"/>
          </a:p>
        </p:txBody>
      </p:sp>
      <p:sp>
        <p:nvSpPr>
          <p:cNvPr id="36" name="任意多边形(F)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33" name="任意多边形(F)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lvl="0" algn="ctr" rtl="0"/>
            <a:endParaRPr lang="zh-CN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zh-CN" sz="3600"/>
            </a:lvl1pPr>
          </a:lstStyle>
          <a:p>
            <a:pPr rtl="0"/>
            <a:r>
              <a:rPr lang="zh-CN" b="1" dirty="0"/>
              <a:t>单击此处添加文本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zh-CN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zh-CN" sz="2400"/>
            </a:lvl3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</p:txBody>
      </p:sp>
      <p:sp>
        <p:nvSpPr>
          <p:cNvPr id="52" name="图片占位符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zh-CN" sz="1800"/>
            </a:lvl1pPr>
          </a:lstStyle>
          <a:p>
            <a:pPr lvl="0" rtl="0"/>
            <a:r>
              <a:rPr lang="zh-CN" dirty="0"/>
              <a:t>单击此处添加图片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图像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3" name="任意多边形：形状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9" name="任意多边形(F)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31" name="任意多边形(F)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33" name="图像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zh-CN" sz="3600" b="1">
                <a:latin typeface="+mj-ea"/>
                <a:ea typeface="+mj-ea"/>
                <a:cs typeface="Arial" panose="020B0604020202020204" pitchFamily="34" charset="0"/>
              </a:defRPr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zh-CN" sz="1800"/>
            </a:lvl1pPr>
            <a:lvl2pPr>
              <a:spcBef>
                <a:spcPts val="1000"/>
              </a:spcBef>
              <a:defRPr lang="zh-CN" sz="1800"/>
            </a:lvl2pPr>
            <a:lvl3pPr>
              <a:spcBef>
                <a:spcPts val="1000"/>
              </a:spcBef>
              <a:defRPr lang="zh-CN" sz="1800"/>
            </a:lvl3pPr>
            <a:lvl4pPr>
              <a:spcBef>
                <a:spcPts val="1000"/>
              </a:spcBef>
              <a:defRPr lang="zh-CN" sz="1800"/>
            </a:lvl4pPr>
            <a:lvl5pPr>
              <a:spcBef>
                <a:spcPts val="1000"/>
              </a:spcBef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8" name="灯片编号占位符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zh-CN" sz="1600" b="1">
                <a:latin typeface="+mj-ea"/>
                <a:ea typeface="+mj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zh-CN" sz="3600"/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11" name="图像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13" name="图像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任意多边形：形状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17" name="图像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19" name="图像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灯片编号占位符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zh-CN" sz="1600" b="1">
                <a:latin typeface="+mj-ea"/>
                <a:ea typeface="+mj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zh-CN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zh-CN" sz="2400"/>
            </a:lvl3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(F)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8" name="任意多边形(F)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4" name="任意多边形(F)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16" name="任意多边形(F)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</a:lstStyle>
          <a:p>
            <a:pPr lvl="0" rtl="0"/>
            <a:endParaRPr lang="zh-CN" dirty="0">
              <a:solidFill>
                <a:schemeClr val="tx1"/>
              </a:solidFill>
            </a:endParaRPr>
          </a:p>
        </p:txBody>
      </p:sp>
      <p:sp>
        <p:nvSpPr>
          <p:cNvPr id="20" name="标题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zh-CN" sz="3600"/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19" name="灯片编号占位符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zh-CN" sz="1600" b="1">
                <a:latin typeface="+mj-ea"/>
                <a:ea typeface="+mj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23" name="内容占位符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zh-CN" sz="1800"/>
            </a:lvl1pPr>
            <a:lvl2pPr marL="283464" indent="-283464">
              <a:spcBef>
                <a:spcPts val="1000"/>
              </a:spcBef>
              <a:defRPr lang="zh-CN" sz="1800"/>
            </a:lvl2pPr>
            <a:lvl3pPr marL="283464" indent="-283464">
              <a:spcBef>
                <a:spcPts val="1000"/>
              </a:spcBef>
              <a:defRPr lang="zh-CN" sz="1800"/>
            </a:lvl3pPr>
            <a:lvl4pPr marL="283464" indent="-283464">
              <a:spcBef>
                <a:spcPts val="1000"/>
              </a:spcBef>
              <a:defRPr lang="zh-CN" sz="1800"/>
            </a:lvl4pPr>
            <a:lvl5pPr marL="283464" indent="-283464">
              <a:spcBef>
                <a:spcPts val="1000"/>
              </a:spcBef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25" name="内容占位符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zh-CN" sz="1800"/>
            </a:lvl1pPr>
            <a:lvl2pPr marL="283464" indent="-283464">
              <a:spcBef>
                <a:spcPts val="1000"/>
              </a:spcBef>
              <a:defRPr lang="zh-CN" sz="1800"/>
            </a:lvl2pPr>
            <a:lvl3pPr marL="283464" indent="-283464">
              <a:spcBef>
                <a:spcPts val="1000"/>
              </a:spcBef>
              <a:defRPr lang="zh-CN" sz="1800"/>
            </a:lvl3pPr>
            <a:lvl4pPr marL="283464" indent="-283464">
              <a:spcBef>
                <a:spcPts val="1000"/>
              </a:spcBef>
              <a:defRPr lang="zh-CN" sz="1800"/>
            </a:lvl4pPr>
            <a:lvl5pPr marL="283464" indent="-283464">
              <a:spcBef>
                <a:spcPts val="1000"/>
              </a:spcBef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长方形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zh-CN"/>
            </a:defPPr>
          </a:lstStyle>
          <a:p>
            <a:pPr algn="ctr" rtl="0"/>
            <a:endParaRPr lang="zh-CN" sz="450" dirty="0"/>
          </a:p>
        </p:txBody>
      </p:sp>
      <p:sp>
        <p:nvSpPr>
          <p:cNvPr id="34" name="长方形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</a:lstStyle>
          <a:p>
            <a:pPr algn="ctr" rtl="0"/>
            <a:endParaRPr lang="zh-CN" sz="16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zh-CN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zh-CN" b="1" dirty="0"/>
              <a:t>单击此处添加标题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zh-CN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zh-CN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zh-CN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zh-CN" sz="1800"/>
            </a:lvl4pPr>
            <a:lvl5pPr indent="-283464">
              <a:spcBef>
                <a:spcPts val="1000"/>
              </a:spcBef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zh-CN" sz="1800"/>
            </a:lvl1pPr>
            <a:lvl2pPr indent="-283464">
              <a:spcBef>
                <a:spcPts val="1000"/>
              </a:spcBef>
              <a:defRPr lang="zh-CN" sz="1800"/>
            </a:lvl2pPr>
            <a:lvl3pPr indent="-283464">
              <a:spcBef>
                <a:spcPts val="1000"/>
              </a:spcBef>
              <a:defRPr lang="zh-CN" sz="1800"/>
            </a:lvl3pPr>
            <a:lvl4pPr indent="-283464">
              <a:spcBef>
                <a:spcPts val="1000"/>
              </a:spcBef>
              <a:defRPr lang="zh-CN" sz="1800"/>
            </a:lvl4pPr>
            <a:lvl5pPr indent="-283464">
              <a:spcBef>
                <a:spcPts val="1000"/>
              </a:spcBef>
              <a:defRPr lang="zh-CN" sz="1800"/>
            </a:lvl5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31" name="图片占位符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zh-CN" sz="1800"/>
            </a:lvl1pPr>
          </a:lstStyle>
          <a:p>
            <a:pPr lvl="0" rtl="0"/>
            <a:r>
              <a:rPr lang="zh-CN" dirty="0"/>
              <a:t>单击此处添加图片</a:t>
            </a:r>
          </a:p>
        </p:txBody>
      </p:sp>
      <p:grpSp>
        <p:nvGrpSpPr>
          <p:cNvPr id="32" name="组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任意多边形：形状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/>
            </a:p>
          </p:txBody>
        </p:sp>
        <p:sp>
          <p:nvSpPr>
            <p:cNvPr id="21" name="任意多边形：形状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22" name="任意多边形：形状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</a:lstStyle>
            <a:p>
              <a:pPr lvl="0" rtl="0"/>
              <a:endParaRPr lang="zh-CN" dirty="0">
                <a:solidFill>
                  <a:schemeClr val="tx1"/>
                </a:solidFill>
              </a:endParaRPr>
            </a:p>
          </p:txBody>
        </p:sp>
        <p:sp>
          <p:nvSpPr>
            <p:cNvPr id="23" name="图像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</a:lstStyle>
            <a:p>
              <a:pPr rtl="0"/>
              <a:endParaRPr lang="zh-CN" dirty="0"/>
            </a:p>
          </p:txBody>
        </p:sp>
      </p:grpSp>
      <p:sp>
        <p:nvSpPr>
          <p:cNvPr id="44" name="灯片编号占位符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zh-CN" sz="1600" b="1">
                <a:latin typeface="+mj-ea"/>
                <a:ea typeface="+mj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汇总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(F)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6" name="图像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14" name="任意多边形(F)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pic>
        <p:nvPicPr>
          <p:cNvPr id="21" name="图像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任意多边形(F)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zh-CN" sz="3600" b="1"/>
            </a:lvl1pPr>
          </a:lstStyle>
          <a:p>
            <a:pPr rtl="0"/>
            <a:r>
              <a:rPr lang="zh-CN" altLang="en-US" b="1"/>
              <a:t>单击此处编辑母版标题样式</a:t>
            </a:r>
            <a:endParaRPr lang="zh-CN" b="1" dirty="0"/>
          </a:p>
        </p:txBody>
      </p:sp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zh-CN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zh-CN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zh-CN" sz="2400"/>
            </a:lvl3pPr>
          </a:lstStyle>
          <a:p>
            <a:pPr lvl="0" rtl="0"/>
            <a:r>
              <a:rPr lang="zh-CN" dirty="0"/>
              <a:t>单击此处添加文本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zh-CN" sz="1800"/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20" name="灯片编号占位符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zh-CN" sz="1600" b="1">
                <a:latin typeface="+mj-ea"/>
                <a:ea typeface="+mj-ea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zh-CN" sz="1200">
                <a:solidFill>
                  <a:schemeClr val="accent6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zh-CN" smtClean="0"/>
              <a:pPr/>
              <a:t>‹#›</a:t>
            </a:fld>
            <a:endParaRPr lang="zh-CN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zh-CN"/>
            </a:defPPr>
          </a:lstStyle>
          <a:p>
            <a:pPr rtl="0"/>
            <a:r>
              <a:rPr lang="zh-CN" b="1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zh-CN" sz="3800" b="1" kern="1200" cap="all" baseline="0">
          <a:solidFill>
            <a:schemeClr val="accent6"/>
          </a:solidFill>
          <a:latin typeface="+mj-ea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zh-CN" sz="2800" kern="1200">
          <a:solidFill>
            <a:schemeClr val="accent6"/>
          </a:solidFill>
          <a:latin typeface="+mn-ea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zh-CN" sz="2400" kern="1200">
          <a:solidFill>
            <a:schemeClr val="accent6"/>
          </a:solidFill>
          <a:latin typeface="+mn-ea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zh-CN" sz="2000" kern="1200">
          <a:solidFill>
            <a:schemeClr val="accent6"/>
          </a:solidFill>
          <a:latin typeface="+mn-ea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zh-CN" sz="1800" kern="1200">
          <a:solidFill>
            <a:schemeClr val="accent6"/>
          </a:solidFill>
          <a:latin typeface="+mn-ea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zh-CN" sz="1800" kern="1200">
          <a:solidFill>
            <a:schemeClr val="accent6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ea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30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30.png"/><Relationship Id="rId21" Type="http://schemas.openxmlformats.org/officeDocument/2006/relationships/image" Target="../media/image72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zh-CN"/>
            </a:defPPr>
          </a:lstStyle>
          <a:p>
            <a:pPr rtl="0"/>
            <a:r>
              <a:rPr lang="zh-CN" altLang="en-US" sz="4400" b="1" dirty="0"/>
              <a:t>课题报告</a:t>
            </a:r>
            <a:endParaRPr 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788D30A-0254-E224-1A79-DEA025380FA2}"/>
                  </a:ext>
                </a:extLst>
              </p:cNvPr>
              <p:cNvSpPr txBox="1"/>
              <p:nvPr/>
            </p:nvSpPr>
            <p:spPr>
              <a:xfrm>
                <a:off x="68191" y="760803"/>
                <a:ext cx="1965666" cy="454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3.2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1.9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−3.5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−3.4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1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  <m:r>
                                        <a:rPr lang="en-US" altLang="zh-CN" sz="11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</m:e>
                                    <m:e>
                                      <m:r>
                                        <a:rPr lang="en-US" altLang="zh-CN" sz="11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2.4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.2  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9.3  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2.7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−4.7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788D30A-0254-E224-1A79-DEA025380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1" y="760803"/>
                <a:ext cx="1965666" cy="454355"/>
              </a:xfrm>
              <a:prstGeom prst="rect">
                <a:avLst/>
              </a:prstGeom>
              <a:blipFill>
                <a:blip r:embed="rId3"/>
                <a:stretch>
                  <a:fillRect t="-1351" b="-10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1DC24270-B1ED-8C37-633D-5DF5B02E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035"/>
            <a:ext cx="4132924" cy="338555"/>
          </a:xfrm>
        </p:spPr>
        <p:txBody>
          <a:bodyPr/>
          <a:lstStyle/>
          <a:p>
            <a:r>
              <a:rPr lang="en-US" altLang="zh-CN" sz="2000" dirty="0"/>
              <a:t>attention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5C207C-775C-0AF2-CA35-AD2BFF9067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en-US" altLang="zh-CN" smtClean="0"/>
              <a:pPr rtl="0"/>
              <a:t>10</a:t>
            </a:fld>
            <a:endParaRPr 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595FE1-5E75-87BE-71DE-429E1521A062}"/>
              </a:ext>
            </a:extLst>
          </p:cNvPr>
          <p:cNvSpPr txBox="1"/>
          <p:nvPr/>
        </p:nvSpPr>
        <p:spPr>
          <a:xfrm>
            <a:off x="377804" y="410611"/>
            <a:ext cx="1776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你做得很好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65089E5-8024-E464-9FCB-B44175D2B327}"/>
                  </a:ext>
                </a:extLst>
              </p:cNvPr>
              <p:cNvSpPr txBox="1"/>
              <p:nvPr/>
            </p:nvSpPr>
            <p:spPr>
              <a:xfrm flipH="1">
                <a:off x="2770549" y="281190"/>
                <a:ext cx="31089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665089E5-8024-E464-9FCB-B44175D2B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70549" y="281190"/>
                <a:ext cx="310897" cy="276999"/>
              </a:xfrm>
              <a:prstGeom prst="rect">
                <a:avLst/>
              </a:prstGeom>
              <a:blipFill>
                <a:blip r:embed="rId4"/>
                <a:stretch>
                  <a:fillRect r="-19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42B1907-0A04-C912-8042-0DCFCBE5F0D5}"/>
                  </a:ext>
                </a:extLst>
              </p:cNvPr>
              <p:cNvSpPr txBox="1"/>
              <p:nvPr/>
            </p:nvSpPr>
            <p:spPr>
              <a:xfrm flipH="1">
                <a:off x="2770549" y="964079"/>
                <a:ext cx="31089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742B1907-0A04-C912-8042-0DCFCBE5F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70549" y="964079"/>
                <a:ext cx="310897" cy="276999"/>
              </a:xfrm>
              <a:prstGeom prst="rect">
                <a:avLst/>
              </a:prstGeom>
              <a:blipFill>
                <a:blip r:embed="rId5"/>
                <a:stretch>
                  <a:fillRect r="-19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A07FEAD-FD10-9B5E-090E-FA147A5ABB7C}"/>
                  </a:ext>
                </a:extLst>
              </p:cNvPr>
              <p:cNvSpPr txBox="1"/>
              <p:nvPr/>
            </p:nvSpPr>
            <p:spPr>
              <a:xfrm flipH="1">
                <a:off x="2770549" y="1646968"/>
                <a:ext cx="31089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2A07FEAD-FD10-9B5E-090E-FA147A5AB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70549" y="1646968"/>
                <a:ext cx="310897" cy="276999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78E65D2-1DD7-DE9E-23B9-0610170DC4E2}"/>
                  </a:ext>
                </a:extLst>
              </p:cNvPr>
              <p:cNvSpPr txBox="1"/>
              <p:nvPr/>
            </p:nvSpPr>
            <p:spPr>
              <a:xfrm flipH="1">
                <a:off x="2770549" y="2329857"/>
                <a:ext cx="31089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78E65D2-1DD7-DE9E-23B9-0610170DC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70549" y="2329857"/>
                <a:ext cx="310897" cy="276999"/>
              </a:xfrm>
              <a:prstGeom prst="rect">
                <a:avLst/>
              </a:prstGeom>
              <a:blipFill>
                <a:blip r:embed="rId7"/>
                <a:stretch>
                  <a:fillRect r="-196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箭头: 右 39">
            <a:extLst>
              <a:ext uri="{FF2B5EF4-FFF2-40B4-BE49-F238E27FC236}">
                <a16:creationId xmlns:a16="http://schemas.microsoft.com/office/drawing/2014/main" id="{9C208E90-33C2-6D10-771C-56F98DBB0B6D}"/>
              </a:ext>
            </a:extLst>
          </p:cNvPr>
          <p:cNvSpPr/>
          <p:nvPr/>
        </p:nvSpPr>
        <p:spPr>
          <a:xfrm>
            <a:off x="3364992" y="281190"/>
            <a:ext cx="649224" cy="276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E185E85-A416-E16A-AF95-590202D3F2C0}"/>
                  </a:ext>
                </a:extLst>
              </p:cNvPr>
              <p:cNvSpPr/>
              <p:nvPr/>
            </p:nvSpPr>
            <p:spPr>
              <a:xfrm>
                <a:off x="4297762" y="281190"/>
                <a:ext cx="1965878" cy="25884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zh-CN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E185E85-A416-E16A-AF95-590202D3F2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762" y="281190"/>
                <a:ext cx="1965878" cy="258841"/>
              </a:xfrm>
              <a:prstGeom prst="rect">
                <a:avLst/>
              </a:prstGeom>
              <a:blipFill>
                <a:blip r:embed="rId8"/>
                <a:stretch>
                  <a:fillRect l="-2462" r="-308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箭头: 右 41">
            <a:extLst>
              <a:ext uri="{FF2B5EF4-FFF2-40B4-BE49-F238E27FC236}">
                <a16:creationId xmlns:a16="http://schemas.microsoft.com/office/drawing/2014/main" id="{586633DB-1B19-D7FE-4CCC-A07198792A52}"/>
              </a:ext>
            </a:extLst>
          </p:cNvPr>
          <p:cNvSpPr/>
          <p:nvPr/>
        </p:nvSpPr>
        <p:spPr>
          <a:xfrm>
            <a:off x="3364992" y="964079"/>
            <a:ext cx="649224" cy="276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A5B511A1-5E30-F95D-7E68-7B28DC198806}"/>
                  </a:ext>
                </a:extLst>
              </p:cNvPr>
              <p:cNvSpPr/>
              <p:nvPr/>
            </p:nvSpPr>
            <p:spPr>
              <a:xfrm>
                <a:off x="4297762" y="964079"/>
                <a:ext cx="1965878" cy="25884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zh-CN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A5B511A1-5E30-F95D-7E68-7B28DC198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762" y="964079"/>
                <a:ext cx="1965878" cy="258841"/>
              </a:xfrm>
              <a:prstGeom prst="rect">
                <a:avLst/>
              </a:prstGeom>
              <a:blipFill>
                <a:blip r:embed="rId9"/>
                <a:stretch>
                  <a:fillRect l="-2769" r="-61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箭头: 右 43">
            <a:extLst>
              <a:ext uri="{FF2B5EF4-FFF2-40B4-BE49-F238E27FC236}">
                <a16:creationId xmlns:a16="http://schemas.microsoft.com/office/drawing/2014/main" id="{C0D5FC91-D91A-C79A-4DF3-EF029498B3FC}"/>
              </a:ext>
            </a:extLst>
          </p:cNvPr>
          <p:cNvSpPr/>
          <p:nvPr/>
        </p:nvSpPr>
        <p:spPr>
          <a:xfrm>
            <a:off x="3364992" y="1665126"/>
            <a:ext cx="649224" cy="276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DCC8D6F0-62A0-E28C-70DE-A0345397C1B0}"/>
                  </a:ext>
                </a:extLst>
              </p:cNvPr>
              <p:cNvSpPr/>
              <p:nvPr/>
            </p:nvSpPr>
            <p:spPr>
              <a:xfrm>
                <a:off x="4297762" y="1665126"/>
                <a:ext cx="1965878" cy="25884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DCC8D6F0-62A0-E28C-70DE-A0345397C1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762" y="1665126"/>
                <a:ext cx="1965878" cy="258841"/>
              </a:xfrm>
              <a:prstGeom prst="rect">
                <a:avLst/>
              </a:prstGeom>
              <a:blipFill>
                <a:blip r:embed="rId10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箭头: 右 45">
            <a:extLst>
              <a:ext uri="{FF2B5EF4-FFF2-40B4-BE49-F238E27FC236}">
                <a16:creationId xmlns:a16="http://schemas.microsoft.com/office/drawing/2014/main" id="{030F1A59-EBC2-BC13-2919-4633C70FD4AE}"/>
              </a:ext>
            </a:extLst>
          </p:cNvPr>
          <p:cNvSpPr/>
          <p:nvPr/>
        </p:nvSpPr>
        <p:spPr>
          <a:xfrm>
            <a:off x="3364992" y="2329857"/>
            <a:ext cx="649224" cy="276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4DF427E-9EB3-F3FD-79DA-BF92F7076BF3}"/>
                  </a:ext>
                </a:extLst>
              </p:cNvPr>
              <p:cNvSpPr/>
              <p:nvPr/>
            </p:nvSpPr>
            <p:spPr>
              <a:xfrm>
                <a:off x="4297762" y="2329857"/>
                <a:ext cx="1965878" cy="25884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64DF427E-9EB3-F3FD-79DA-BF92F7076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762" y="2329857"/>
                <a:ext cx="1965878" cy="258841"/>
              </a:xfrm>
              <a:prstGeom prst="rect">
                <a:avLst/>
              </a:prstGeom>
              <a:blipFill>
                <a:blip r:embed="rId11"/>
                <a:stretch>
                  <a:fillRect l="-2154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箭头: 右 47">
            <a:extLst>
              <a:ext uri="{FF2B5EF4-FFF2-40B4-BE49-F238E27FC236}">
                <a16:creationId xmlns:a16="http://schemas.microsoft.com/office/drawing/2014/main" id="{B9F22932-4BD4-30E9-75F5-F9EA5526E913}"/>
              </a:ext>
            </a:extLst>
          </p:cNvPr>
          <p:cNvSpPr/>
          <p:nvPr/>
        </p:nvSpPr>
        <p:spPr>
          <a:xfrm>
            <a:off x="6547186" y="259984"/>
            <a:ext cx="649224" cy="276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箭头: 右 48">
            <a:extLst>
              <a:ext uri="{FF2B5EF4-FFF2-40B4-BE49-F238E27FC236}">
                <a16:creationId xmlns:a16="http://schemas.microsoft.com/office/drawing/2014/main" id="{300CE983-1AEF-5D17-ED49-C4F771EFEE75}"/>
              </a:ext>
            </a:extLst>
          </p:cNvPr>
          <p:cNvSpPr/>
          <p:nvPr/>
        </p:nvSpPr>
        <p:spPr>
          <a:xfrm>
            <a:off x="6547186" y="942873"/>
            <a:ext cx="649224" cy="276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箭头: 右 49">
            <a:extLst>
              <a:ext uri="{FF2B5EF4-FFF2-40B4-BE49-F238E27FC236}">
                <a16:creationId xmlns:a16="http://schemas.microsoft.com/office/drawing/2014/main" id="{7AE2576A-6895-44D2-B476-A53F6F2B054E}"/>
              </a:ext>
            </a:extLst>
          </p:cNvPr>
          <p:cNvSpPr/>
          <p:nvPr/>
        </p:nvSpPr>
        <p:spPr>
          <a:xfrm>
            <a:off x="6547186" y="1643920"/>
            <a:ext cx="649224" cy="276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箭头: 右 50">
            <a:extLst>
              <a:ext uri="{FF2B5EF4-FFF2-40B4-BE49-F238E27FC236}">
                <a16:creationId xmlns:a16="http://schemas.microsoft.com/office/drawing/2014/main" id="{CDA94744-384E-0E5E-8FD9-FF432348824A}"/>
              </a:ext>
            </a:extLst>
          </p:cNvPr>
          <p:cNvSpPr/>
          <p:nvPr/>
        </p:nvSpPr>
        <p:spPr>
          <a:xfrm>
            <a:off x="6547186" y="2308651"/>
            <a:ext cx="649224" cy="276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6DA3981-C36F-404D-7A77-1115A8851C5C}"/>
                  </a:ext>
                </a:extLst>
              </p:cNvPr>
              <p:cNvSpPr txBox="1"/>
              <p:nvPr/>
            </p:nvSpPr>
            <p:spPr>
              <a:xfrm flipH="1">
                <a:off x="7479956" y="247792"/>
                <a:ext cx="310897" cy="277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6DA3981-C36F-404D-7A77-1115A8851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479956" y="247792"/>
                <a:ext cx="310897" cy="277961"/>
              </a:xfrm>
              <a:prstGeom prst="rect">
                <a:avLst/>
              </a:prstGeom>
              <a:blipFill>
                <a:blip r:embed="rId12"/>
                <a:stretch>
                  <a:fillRect l="-11765" r="-588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A765FA2D-7FA6-D6FE-D2DB-C7EBCEC59665}"/>
                  </a:ext>
                </a:extLst>
              </p:cNvPr>
              <p:cNvSpPr txBox="1"/>
              <p:nvPr/>
            </p:nvSpPr>
            <p:spPr>
              <a:xfrm flipH="1">
                <a:off x="7479956" y="930681"/>
                <a:ext cx="31089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A765FA2D-7FA6-D6FE-D2DB-C7EBCEC59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479956" y="930681"/>
                <a:ext cx="310897" cy="276999"/>
              </a:xfrm>
              <a:prstGeom prst="rect">
                <a:avLst/>
              </a:prstGeom>
              <a:blipFill>
                <a:blip r:embed="rId13"/>
                <a:stretch>
                  <a:fillRect l="-13725" r="-588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C1C9706-5418-62EF-C530-B7D7856702B0}"/>
                  </a:ext>
                </a:extLst>
              </p:cNvPr>
              <p:cNvSpPr txBox="1"/>
              <p:nvPr/>
            </p:nvSpPr>
            <p:spPr>
              <a:xfrm flipH="1">
                <a:off x="7479956" y="1613570"/>
                <a:ext cx="31089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C1C9706-5418-62EF-C530-B7D785670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479956" y="1613570"/>
                <a:ext cx="310897" cy="276999"/>
              </a:xfrm>
              <a:prstGeom prst="rect">
                <a:avLst/>
              </a:prstGeom>
              <a:blipFill>
                <a:blip r:embed="rId1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60612F8-CB34-09D9-6E7A-128F796E4F1E}"/>
                  </a:ext>
                </a:extLst>
              </p:cNvPr>
              <p:cNvSpPr txBox="1"/>
              <p:nvPr/>
            </p:nvSpPr>
            <p:spPr>
              <a:xfrm flipH="1">
                <a:off x="7479956" y="2296459"/>
                <a:ext cx="31089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960612F8-CB34-09D9-6E7A-128F796E4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479956" y="2296459"/>
                <a:ext cx="310897" cy="276999"/>
              </a:xfrm>
              <a:prstGeom prst="rect">
                <a:avLst/>
              </a:prstGeom>
              <a:blipFill>
                <a:blip r:embed="rId15"/>
                <a:stretch>
                  <a:fillRect l="-15686" r="-392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C20AB96-446B-4EF2-BD71-47C7161A7B45}"/>
                  </a:ext>
                </a:extLst>
              </p:cNvPr>
              <p:cNvSpPr txBox="1"/>
              <p:nvPr/>
            </p:nvSpPr>
            <p:spPr>
              <a:xfrm>
                <a:off x="3364992" y="3244334"/>
                <a:ext cx="24755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⋯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C20AB96-446B-4EF2-BD71-47C7161A7B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992" y="3244334"/>
                <a:ext cx="2475549" cy="369332"/>
              </a:xfrm>
              <a:prstGeom prst="rect">
                <a:avLst/>
              </a:prstGeom>
              <a:blipFill>
                <a:blip r:embed="rId16"/>
                <a:stretch>
                  <a:fillRect l="-1970" r="-3695" b="-36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箭头: 下 57">
            <a:extLst>
              <a:ext uri="{FF2B5EF4-FFF2-40B4-BE49-F238E27FC236}">
                <a16:creationId xmlns:a16="http://schemas.microsoft.com/office/drawing/2014/main" id="{1E79D1FD-2A25-AF00-F05C-045CFAA75B43}"/>
              </a:ext>
            </a:extLst>
          </p:cNvPr>
          <p:cNvSpPr/>
          <p:nvPr/>
        </p:nvSpPr>
        <p:spPr>
          <a:xfrm>
            <a:off x="4434840" y="3867912"/>
            <a:ext cx="274320" cy="85039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7CAAE0C-C0CC-D7D7-CA10-BE1B39213EA5}"/>
              </a:ext>
            </a:extLst>
          </p:cNvPr>
          <p:cNvSpPr txBox="1"/>
          <p:nvPr/>
        </p:nvSpPr>
        <p:spPr>
          <a:xfrm>
            <a:off x="4602766" y="4097255"/>
            <a:ext cx="1030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Linear</a:t>
            </a:r>
            <a:endParaRPr lang="zh-CN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0EC6281-21D2-A36A-EA7A-69EBC9B1724F}"/>
                  </a:ext>
                </a:extLst>
              </p:cNvPr>
              <p:cNvSpPr txBox="1"/>
              <p:nvPr/>
            </p:nvSpPr>
            <p:spPr>
              <a:xfrm>
                <a:off x="4461958" y="4972550"/>
                <a:ext cx="2816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30EC6281-21D2-A36A-EA7A-69EBC9B17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958" y="4972550"/>
                <a:ext cx="281616" cy="369332"/>
              </a:xfrm>
              <a:prstGeom prst="rect">
                <a:avLst/>
              </a:prstGeom>
              <a:blipFill>
                <a:blip r:embed="rId17"/>
                <a:stretch>
                  <a:fillRect l="-21739" r="-19565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939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4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/>
      <p:bldP spid="57" grpId="0"/>
      <p:bldP spid="58" grpId="0" animBg="1"/>
      <p:bldP spid="59" grpId="0"/>
      <p:bldP spid="6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24270-B1ED-8C37-633D-5DF5B02E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035"/>
            <a:ext cx="4132924" cy="338555"/>
          </a:xfrm>
        </p:spPr>
        <p:txBody>
          <a:bodyPr/>
          <a:lstStyle/>
          <a:p>
            <a:r>
              <a:rPr lang="en-US" altLang="zh-CN" sz="2000" dirty="0"/>
              <a:t>attention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5C207C-775C-0AF2-CA35-AD2BFF9067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en-US" altLang="zh-CN" smtClean="0"/>
              <a:pPr rtl="0"/>
              <a:t>11</a:t>
            </a:fld>
            <a:endParaRPr lang="zh-CN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11E226B-F3A8-C0C0-76F9-CB1FF9E8DA87}"/>
              </a:ext>
            </a:extLst>
          </p:cNvPr>
          <p:cNvSpPr txBox="1">
            <a:spLocks/>
          </p:cNvSpPr>
          <p:nvPr/>
        </p:nvSpPr>
        <p:spPr>
          <a:xfrm>
            <a:off x="0" y="370445"/>
            <a:ext cx="4132924" cy="338555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defPPr>
              <a:defRPr lang="zh-CN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sz="3600" b="1" kern="1200" cap="all" baseline="0">
                <a:solidFill>
                  <a:schemeClr val="accent6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en-US" sz="1600" dirty="0"/>
              <a:t>Transformer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F8083D-8FB8-FD69-07F7-A545731228C3}"/>
              </a:ext>
            </a:extLst>
          </p:cNvPr>
          <p:cNvSpPr/>
          <p:nvPr/>
        </p:nvSpPr>
        <p:spPr>
          <a:xfrm>
            <a:off x="3060621" y="1745320"/>
            <a:ext cx="1965960" cy="281635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7A9063-366D-E1BD-21E3-FE31C3E5F094}"/>
              </a:ext>
            </a:extLst>
          </p:cNvPr>
          <p:cNvSpPr/>
          <p:nvPr/>
        </p:nvSpPr>
        <p:spPr>
          <a:xfrm>
            <a:off x="3156633" y="1891624"/>
            <a:ext cx="1773936" cy="35661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Attention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E57B16DE-1250-D6EB-9677-7E8F8A75B958}"/>
              </a:ext>
            </a:extLst>
          </p:cNvPr>
          <p:cNvSpPr/>
          <p:nvPr/>
        </p:nvSpPr>
        <p:spPr>
          <a:xfrm>
            <a:off x="3156633" y="2400640"/>
            <a:ext cx="1773936" cy="35661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Attention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440A287-2EC5-A564-B88B-ED3FCD97B5CF}"/>
              </a:ext>
            </a:extLst>
          </p:cNvPr>
          <p:cNvSpPr/>
          <p:nvPr/>
        </p:nvSpPr>
        <p:spPr>
          <a:xfrm>
            <a:off x="3156633" y="3409528"/>
            <a:ext cx="1773936" cy="35661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Attention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C7D55427-4E9B-D70D-9731-99373D91F538}"/>
              </a:ext>
            </a:extLst>
          </p:cNvPr>
          <p:cNvSpPr/>
          <p:nvPr/>
        </p:nvSpPr>
        <p:spPr>
          <a:xfrm>
            <a:off x="3156633" y="3913972"/>
            <a:ext cx="1773936" cy="35661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Attention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F78D499-2233-9AAC-A2A6-9ADA1FBE3CDD}"/>
                  </a:ext>
                </a:extLst>
              </p:cNvPr>
              <p:cNvSpPr txBox="1"/>
              <p:nvPr/>
            </p:nvSpPr>
            <p:spPr>
              <a:xfrm>
                <a:off x="3973069" y="2944892"/>
                <a:ext cx="141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F78D499-2233-9AAC-A2A6-9ADA1FBE3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069" y="2944892"/>
                <a:ext cx="141064" cy="276999"/>
              </a:xfrm>
              <a:prstGeom prst="rect">
                <a:avLst/>
              </a:prstGeom>
              <a:blipFill>
                <a:blip r:embed="rId3"/>
                <a:stretch>
                  <a:fillRect l="-30435" r="-3478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D03E58E2-6028-834F-B791-CCA54079232E}"/>
              </a:ext>
            </a:extLst>
          </p:cNvPr>
          <p:cNvSpPr txBox="1"/>
          <p:nvPr/>
        </p:nvSpPr>
        <p:spPr>
          <a:xfrm>
            <a:off x="3462957" y="1350944"/>
            <a:ext cx="1161288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Encoder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D89F8DD-9ECB-19F9-A7B5-721175CF1A9F}"/>
              </a:ext>
            </a:extLst>
          </p:cNvPr>
          <p:cNvSpPr/>
          <p:nvPr/>
        </p:nvSpPr>
        <p:spPr>
          <a:xfrm>
            <a:off x="6763084" y="1755648"/>
            <a:ext cx="1965960" cy="281635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8043F252-9B6D-003C-C79B-7C1B3D954501}"/>
              </a:ext>
            </a:extLst>
          </p:cNvPr>
          <p:cNvSpPr/>
          <p:nvPr/>
        </p:nvSpPr>
        <p:spPr>
          <a:xfrm>
            <a:off x="6859096" y="1901952"/>
            <a:ext cx="1773936" cy="35661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Attention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BACEC56F-D8F9-FCD7-4489-30482A7B8E0E}"/>
              </a:ext>
            </a:extLst>
          </p:cNvPr>
          <p:cNvSpPr/>
          <p:nvPr/>
        </p:nvSpPr>
        <p:spPr>
          <a:xfrm>
            <a:off x="6859096" y="2410968"/>
            <a:ext cx="1773936" cy="35661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Attention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2BE6F44-112C-8363-12D9-0F99B7EAB6E0}"/>
              </a:ext>
            </a:extLst>
          </p:cNvPr>
          <p:cNvSpPr/>
          <p:nvPr/>
        </p:nvSpPr>
        <p:spPr>
          <a:xfrm>
            <a:off x="6859096" y="3419856"/>
            <a:ext cx="1773936" cy="35661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Attention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479B7534-B55B-BD3D-3298-E79561C5A649}"/>
              </a:ext>
            </a:extLst>
          </p:cNvPr>
          <p:cNvSpPr/>
          <p:nvPr/>
        </p:nvSpPr>
        <p:spPr>
          <a:xfrm>
            <a:off x="6859096" y="3924300"/>
            <a:ext cx="1773936" cy="356616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Attention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62921FD-7C1B-0B99-3229-296EBFA9F0C1}"/>
                  </a:ext>
                </a:extLst>
              </p:cNvPr>
              <p:cNvSpPr txBox="1"/>
              <p:nvPr/>
            </p:nvSpPr>
            <p:spPr>
              <a:xfrm>
                <a:off x="7675532" y="2955220"/>
                <a:ext cx="1410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162921FD-7C1B-0B99-3229-296EBFA9F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532" y="2955220"/>
                <a:ext cx="141064" cy="276999"/>
              </a:xfrm>
              <a:prstGeom prst="rect">
                <a:avLst/>
              </a:prstGeom>
              <a:blipFill>
                <a:blip r:embed="rId4"/>
                <a:stretch>
                  <a:fillRect l="-30435" r="-34783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C04776A8-6FA3-3AE8-51D5-E2153BF02AF5}"/>
              </a:ext>
            </a:extLst>
          </p:cNvPr>
          <p:cNvSpPr txBox="1"/>
          <p:nvPr/>
        </p:nvSpPr>
        <p:spPr>
          <a:xfrm>
            <a:off x="7165420" y="1361272"/>
            <a:ext cx="1161288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Decoder</a:t>
            </a:r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F4C10B21-CA31-FCA9-6BC7-7A0D3BF51D95}"/>
              </a:ext>
            </a:extLst>
          </p:cNvPr>
          <p:cNvSpPr/>
          <p:nvPr/>
        </p:nvSpPr>
        <p:spPr>
          <a:xfrm>
            <a:off x="1929384" y="2944892"/>
            <a:ext cx="795528" cy="338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C13D678A-0766-3495-1677-5D8E765D76A0}"/>
              </a:ext>
            </a:extLst>
          </p:cNvPr>
          <p:cNvSpPr/>
          <p:nvPr/>
        </p:nvSpPr>
        <p:spPr>
          <a:xfrm>
            <a:off x="5497068" y="2940957"/>
            <a:ext cx="795528" cy="338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2B06F4C6-B062-0C81-589A-0DC50C3DE2F3}"/>
              </a:ext>
            </a:extLst>
          </p:cNvPr>
          <p:cNvSpPr/>
          <p:nvPr/>
        </p:nvSpPr>
        <p:spPr>
          <a:xfrm>
            <a:off x="9199532" y="2940957"/>
            <a:ext cx="795528" cy="338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DC03B40-B00D-8CF3-6DEC-40A6D1FCFC4E}"/>
              </a:ext>
            </a:extLst>
          </p:cNvPr>
          <p:cNvSpPr/>
          <p:nvPr/>
        </p:nvSpPr>
        <p:spPr>
          <a:xfrm>
            <a:off x="624173" y="2959769"/>
            <a:ext cx="834723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5288036-01F6-6A65-1714-7FEFD398A4AF}"/>
              </a:ext>
            </a:extLst>
          </p:cNvPr>
          <p:cNvSpPr/>
          <p:nvPr/>
        </p:nvSpPr>
        <p:spPr>
          <a:xfrm>
            <a:off x="10465547" y="2944892"/>
            <a:ext cx="834723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718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3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9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1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3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 animBg="1"/>
      <p:bldP spid="24" grpId="0" animBg="1"/>
      <p:bldP spid="25" grpId="0" animBg="1"/>
      <p:bldP spid="28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24270-B1ED-8C37-633D-5DF5B02E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035"/>
            <a:ext cx="4132924" cy="338555"/>
          </a:xfrm>
        </p:spPr>
        <p:txBody>
          <a:bodyPr/>
          <a:lstStyle/>
          <a:p>
            <a:r>
              <a:rPr lang="en-US" altLang="zh-CN" sz="2000" dirty="0"/>
              <a:t>attention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5C207C-775C-0AF2-CA35-AD2BFF9067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en-US" altLang="zh-CN" smtClean="0"/>
              <a:pPr rtl="0"/>
              <a:t>12</a:t>
            </a:fld>
            <a:endParaRPr lang="zh-CN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11E226B-F3A8-C0C0-76F9-CB1FF9E8DA87}"/>
              </a:ext>
            </a:extLst>
          </p:cNvPr>
          <p:cNvSpPr txBox="1">
            <a:spLocks/>
          </p:cNvSpPr>
          <p:nvPr/>
        </p:nvSpPr>
        <p:spPr>
          <a:xfrm>
            <a:off x="0" y="370445"/>
            <a:ext cx="4132924" cy="338555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defPPr>
              <a:defRPr lang="zh-CN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sz="3600" b="1" kern="1200" cap="all" baseline="0">
                <a:solidFill>
                  <a:schemeClr val="accent6"/>
                </a:solidFill>
                <a:latin typeface="+mj-ea"/>
                <a:ea typeface="+mj-ea"/>
                <a:cs typeface="+mj-cs"/>
              </a:defRPr>
            </a:lvl1pPr>
          </a:lstStyle>
          <a:p>
            <a:r>
              <a:rPr lang="en-US" altLang="en-US" sz="1600" dirty="0"/>
              <a:t>Transformer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50AA76-3924-4909-FE68-9CDF6F69D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29" y="1780945"/>
            <a:ext cx="3724795" cy="32961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E3D9AC3-E804-F603-C1F3-97379E3F4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991" y="1819050"/>
            <a:ext cx="4096322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08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5C207C-775C-0AF2-CA35-AD2BFF9067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en-US" altLang="zh-CN" smtClean="0"/>
              <a:pPr rtl="0"/>
              <a:t>13</a:t>
            </a:fld>
            <a:endParaRPr lang="zh-CN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847E234C-F1B2-418D-4832-3B7A9867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568" y="3030796"/>
            <a:ext cx="2002536" cy="796407"/>
          </a:xfrm>
        </p:spPr>
        <p:txBody>
          <a:bodyPr/>
          <a:lstStyle/>
          <a:p>
            <a:r>
              <a:rPr lang="zh-CN" altLang="en-US" sz="4800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39762035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24270-B1ED-8C37-633D-5DF5B02E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756" y="2701612"/>
            <a:ext cx="3410712" cy="1454775"/>
          </a:xfrm>
        </p:spPr>
        <p:txBody>
          <a:bodyPr/>
          <a:lstStyle/>
          <a:p>
            <a:r>
              <a:rPr lang="zh-CN" altLang="en-US" sz="8000" dirty="0"/>
              <a:t>词向量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5C207C-775C-0AF2-CA35-AD2BFF9067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en-US" altLang="zh-CN" smtClean="0"/>
              <a:pPr rtl="0"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135533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24270-B1ED-8C37-633D-5DF5B02E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2" y="135159"/>
            <a:ext cx="1403604" cy="557784"/>
          </a:xfrm>
        </p:spPr>
        <p:txBody>
          <a:bodyPr/>
          <a:lstStyle/>
          <a:p>
            <a:r>
              <a:rPr lang="zh-CN" altLang="en-US" sz="3200" dirty="0"/>
              <a:t>词向量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5C207C-775C-0AF2-CA35-AD2BFF9067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en-US" altLang="zh-CN" smtClean="0"/>
              <a:pPr rtl="0"/>
              <a:t>3</a:t>
            </a:fld>
            <a:endParaRPr 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F553F08-F305-8570-FD6D-66FC03BC480B}"/>
                  </a:ext>
                </a:extLst>
              </p:cNvPr>
              <p:cNvSpPr txBox="1"/>
              <p:nvPr/>
            </p:nvSpPr>
            <p:spPr>
              <a:xfrm>
                <a:off x="1467776" y="2820596"/>
                <a:ext cx="5664708" cy="121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.3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2.6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1.4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−6.7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3.4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0.6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2.9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5.3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.4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−3.2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−4.8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7.4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−5.3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9.2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4.3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6.3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−2.9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.2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9.3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4.7</m:t>
                                      </m:r>
                                    </m:e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5.1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9.2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F553F08-F305-8570-FD6D-66FC03BC4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776" y="2820596"/>
                <a:ext cx="5664708" cy="12168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3E7524-CFFD-44C5-4D1A-6088CDBBAB54}"/>
                  </a:ext>
                </a:extLst>
              </p:cNvPr>
              <p:cNvSpPr txBox="1"/>
              <p:nvPr/>
            </p:nvSpPr>
            <p:spPr>
              <a:xfrm>
                <a:off x="2194560" y="2468880"/>
                <a:ext cx="42428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谁        这        好      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  你       没        是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3E7524-CFFD-44C5-4D1A-6088CDBBA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560" y="2468880"/>
                <a:ext cx="4242816" cy="338554"/>
              </a:xfrm>
              <a:prstGeom prst="rect">
                <a:avLst/>
              </a:prstGeom>
              <a:blipFill>
                <a:blip r:embed="rId3"/>
                <a:stretch>
                  <a:fillRect l="-718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654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24270-B1ED-8C37-633D-5DF5B02E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2" y="135159"/>
            <a:ext cx="1403604" cy="557784"/>
          </a:xfrm>
        </p:spPr>
        <p:txBody>
          <a:bodyPr/>
          <a:lstStyle/>
          <a:p>
            <a:r>
              <a:rPr lang="zh-CN" altLang="en-US" sz="3200" dirty="0"/>
              <a:t>词向量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5C207C-775C-0AF2-CA35-AD2BFF9067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en-US" altLang="zh-CN" smtClean="0"/>
              <a:pPr rtl="0"/>
              <a:t>4</a:t>
            </a:fld>
            <a:endParaRPr 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F553F08-F305-8570-FD6D-66FC03BC480B}"/>
                  </a:ext>
                </a:extLst>
              </p:cNvPr>
              <p:cNvSpPr txBox="1"/>
              <p:nvPr/>
            </p:nvSpPr>
            <p:spPr>
              <a:xfrm>
                <a:off x="1467776" y="1394132"/>
                <a:ext cx="5664708" cy="1216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.3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2.6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1.4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−6.7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3.4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0.6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2.9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5.3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.4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−3.2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−4.8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7.4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−5.3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9.2</m:t>
                                      </m:r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4.3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6.3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−2.9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.2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9.3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4.7</m:t>
                                      </m:r>
                                    </m:e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2.4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5.1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9.2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F553F08-F305-8570-FD6D-66FC03BC4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776" y="1394132"/>
                <a:ext cx="5664708" cy="12168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86A9E2EE-96D3-4777-CC97-3EC21CB3148B}"/>
              </a:ext>
            </a:extLst>
          </p:cNvPr>
          <p:cNvSpPr/>
          <p:nvPr/>
        </p:nvSpPr>
        <p:spPr>
          <a:xfrm>
            <a:off x="530352" y="3026664"/>
            <a:ext cx="540000" cy="54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3E7524-CFFD-44C5-4D1A-6088CDBBAB54}"/>
                  </a:ext>
                </a:extLst>
              </p:cNvPr>
              <p:cNvSpPr txBox="1"/>
              <p:nvPr/>
            </p:nvSpPr>
            <p:spPr>
              <a:xfrm>
                <a:off x="2194560" y="1133856"/>
                <a:ext cx="42428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谁        这        好      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zh-CN" altLang="en-US" sz="16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   你       没        是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3E7524-CFFD-44C5-4D1A-6088CDBBA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560" y="1133856"/>
                <a:ext cx="4242816" cy="338554"/>
              </a:xfrm>
              <a:prstGeom prst="rect">
                <a:avLst/>
              </a:prstGeom>
              <a:blipFill>
                <a:blip r:embed="rId3"/>
                <a:stretch>
                  <a:fillRect l="-718" t="-5357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矩形 2">
            <a:extLst>
              <a:ext uri="{FF2B5EF4-FFF2-40B4-BE49-F238E27FC236}">
                <a16:creationId xmlns:a16="http://schemas.microsoft.com/office/drawing/2014/main" id="{03F9DD2C-D394-533E-40C7-B2E1A694F051}"/>
              </a:ext>
            </a:extLst>
          </p:cNvPr>
          <p:cNvSpPr/>
          <p:nvPr/>
        </p:nvSpPr>
        <p:spPr>
          <a:xfrm>
            <a:off x="3465576" y="1133856"/>
            <a:ext cx="566928" cy="1600200"/>
          </a:xfrm>
          <a:custGeom>
            <a:avLst/>
            <a:gdLst>
              <a:gd name="connsiteX0" fmla="*/ 0 w 566928"/>
              <a:gd name="connsiteY0" fmla="*/ 0 h 1600200"/>
              <a:gd name="connsiteX1" fmla="*/ 566928 w 566928"/>
              <a:gd name="connsiteY1" fmla="*/ 0 h 1600200"/>
              <a:gd name="connsiteX2" fmla="*/ 566928 w 566928"/>
              <a:gd name="connsiteY2" fmla="*/ 501396 h 1600200"/>
              <a:gd name="connsiteX3" fmla="*/ 566928 w 566928"/>
              <a:gd name="connsiteY3" fmla="*/ 1034796 h 1600200"/>
              <a:gd name="connsiteX4" fmla="*/ 566928 w 566928"/>
              <a:gd name="connsiteY4" fmla="*/ 1600200 h 1600200"/>
              <a:gd name="connsiteX5" fmla="*/ 0 w 566928"/>
              <a:gd name="connsiteY5" fmla="*/ 1600200 h 1600200"/>
              <a:gd name="connsiteX6" fmla="*/ 0 w 566928"/>
              <a:gd name="connsiteY6" fmla="*/ 1082802 h 1600200"/>
              <a:gd name="connsiteX7" fmla="*/ 0 w 566928"/>
              <a:gd name="connsiteY7" fmla="*/ 565404 h 1600200"/>
              <a:gd name="connsiteX8" fmla="*/ 0 w 566928"/>
              <a:gd name="connsiteY8" fmla="*/ 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6928" h="1600200" extrusionOk="0">
                <a:moveTo>
                  <a:pt x="0" y="0"/>
                </a:moveTo>
                <a:cubicBezTo>
                  <a:pt x="241576" y="10165"/>
                  <a:pt x="362025" y="13529"/>
                  <a:pt x="566928" y="0"/>
                </a:cubicBezTo>
                <a:cubicBezTo>
                  <a:pt x="585550" y="183202"/>
                  <a:pt x="559505" y="352187"/>
                  <a:pt x="566928" y="501396"/>
                </a:cubicBezTo>
                <a:cubicBezTo>
                  <a:pt x="574351" y="650605"/>
                  <a:pt x="559450" y="775235"/>
                  <a:pt x="566928" y="1034796"/>
                </a:cubicBezTo>
                <a:cubicBezTo>
                  <a:pt x="574406" y="1294357"/>
                  <a:pt x="564417" y="1481025"/>
                  <a:pt x="566928" y="1600200"/>
                </a:cubicBezTo>
                <a:cubicBezTo>
                  <a:pt x="322384" y="1621514"/>
                  <a:pt x="153112" y="1576271"/>
                  <a:pt x="0" y="1600200"/>
                </a:cubicBezTo>
                <a:cubicBezTo>
                  <a:pt x="15434" y="1487203"/>
                  <a:pt x="8827" y="1188774"/>
                  <a:pt x="0" y="1082802"/>
                </a:cubicBezTo>
                <a:cubicBezTo>
                  <a:pt x="-8827" y="976830"/>
                  <a:pt x="20358" y="683116"/>
                  <a:pt x="0" y="565404"/>
                </a:cubicBezTo>
                <a:cubicBezTo>
                  <a:pt x="-20358" y="447692"/>
                  <a:pt x="-14196" y="243256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A04012D-01FB-D18A-5653-31DFFAA627FB}"/>
                  </a:ext>
                </a:extLst>
              </p:cNvPr>
              <p:cNvSpPr txBox="1"/>
              <p:nvPr/>
            </p:nvSpPr>
            <p:spPr>
              <a:xfrm>
                <a:off x="3394936" y="1406571"/>
                <a:ext cx="708207" cy="1191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3.4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.9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9.2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−4.7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A04012D-01FB-D18A-5653-31DFFAA62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936" y="1406571"/>
                <a:ext cx="708207" cy="11919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53125DC-9075-6C64-56DF-7135D673DB66}"/>
              </a:ext>
            </a:extLst>
          </p:cNvPr>
          <p:cNvCxnSpPr>
            <a:cxnSpLocks/>
          </p:cNvCxnSpPr>
          <p:nvPr/>
        </p:nvCxnSpPr>
        <p:spPr>
          <a:xfrm>
            <a:off x="5157216" y="3319272"/>
            <a:ext cx="841248" cy="0"/>
          </a:xfrm>
          <a:prstGeom prst="straightConnector1">
            <a:avLst/>
          </a:prstGeom>
          <a:ln w="762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956C707-8153-4DAA-4E61-6A9A8D321E3A}"/>
              </a:ext>
            </a:extLst>
          </p:cNvPr>
          <p:cNvSpPr txBox="1"/>
          <p:nvPr/>
        </p:nvSpPr>
        <p:spPr>
          <a:xfrm>
            <a:off x="17254" y="2409551"/>
            <a:ext cx="177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你做得很好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439750-9639-1524-EE75-81075D724695}"/>
              </a:ext>
            </a:extLst>
          </p:cNvPr>
          <p:cNvSpPr/>
          <p:nvPr/>
        </p:nvSpPr>
        <p:spPr>
          <a:xfrm>
            <a:off x="4141783" y="2896054"/>
            <a:ext cx="316693" cy="1351007"/>
          </a:xfrm>
          <a:custGeom>
            <a:avLst/>
            <a:gdLst>
              <a:gd name="connsiteX0" fmla="*/ 0 w 316693"/>
              <a:gd name="connsiteY0" fmla="*/ 0 h 1351007"/>
              <a:gd name="connsiteX1" fmla="*/ 316693 w 316693"/>
              <a:gd name="connsiteY1" fmla="*/ 0 h 1351007"/>
              <a:gd name="connsiteX2" fmla="*/ 316693 w 316693"/>
              <a:gd name="connsiteY2" fmla="*/ 648483 h 1351007"/>
              <a:gd name="connsiteX3" fmla="*/ 316693 w 316693"/>
              <a:gd name="connsiteY3" fmla="*/ 1351007 h 1351007"/>
              <a:gd name="connsiteX4" fmla="*/ 0 w 316693"/>
              <a:gd name="connsiteY4" fmla="*/ 1351007 h 1351007"/>
              <a:gd name="connsiteX5" fmla="*/ 0 w 316693"/>
              <a:gd name="connsiteY5" fmla="*/ 689014 h 1351007"/>
              <a:gd name="connsiteX6" fmla="*/ 0 w 316693"/>
              <a:gd name="connsiteY6" fmla="*/ 0 h 1351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6693" h="1351007" extrusionOk="0">
                <a:moveTo>
                  <a:pt x="0" y="0"/>
                </a:moveTo>
                <a:cubicBezTo>
                  <a:pt x="84145" y="14087"/>
                  <a:pt x="202264" y="-1932"/>
                  <a:pt x="316693" y="0"/>
                </a:cubicBezTo>
                <a:cubicBezTo>
                  <a:pt x="307352" y="186950"/>
                  <a:pt x="336795" y="361798"/>
                  <a:pt x="316693" y="648483"/>
                </a:cubicBezTo>
                <a:cubicBezTo>
                  <a:pt x="296591" y="935168"/>
                  <a:pt x="294023" y="1069305"/>
                  <a:pt x="316693" y="1351007"/>
                </a:cubicBezTo>
                <a:cubicBezTo>
                  <a:pt x="179108" y="1354750"/>
                  <a:pt x="115607" y="1351895"/>
                  <a:pt x="0" y="1351007"/>
                </a:cubicBezTo>
                <a:cubicBezTo>
                  <a:pt x="17257" y="1122243"/>
                  <a:pt x="-2791" y="953291"/>
                  <a:pt x="0" y="689014"/>
                </a:cubicBezTo>
                <a:cubicBezTo>
                  <a:pt x="2791" y="424737"/>
                  <a:pt x="2246" y="16110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2502811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0307A3D-94C9-B62A-F8BE-1DA8F6B08C40}"/>
                  </a:ext>
                </a:extLst>
              </p:cNvPr>
              <p:cNvSpPr txBox="1"/>
              <p:nvPr/>
            </p:nvSpPr>
            <p:spPr>
              <a:xfrm>
                <a:off x="3961864" y="4486014"/>
                <a:ext cx="708207" cy="1214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0.4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−4.3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0307A3D-94C9-B62A-F8BE-1DA8F6B08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864" y="4486014"/>
                <a:ext cx="708207" cy="12140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2A54FE9-BC30-9629-9299-086570026D6C}"/>
                  </a:ext>
                </a:extLst>
              </p:cNvPr>
              <p:cNvSpPr txBox="1"/>
              <p:nvPr/>
            </p:nvSpPr>
            <p:spPr>
              <a:xfrm>
                <a:off x="6866075" y="2700699"/>
                <a:ext cx="708207" cy="1196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2.2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.5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4.9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2A54FE9-BC30-9629-9299-086570026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075" y="2700699"/>
                <a:ext cx="708207" cy="11967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519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96296E-6 L 0.28685 0.002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36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85185E-6 L 0.28321 0.19097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54" y="9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0.22865 0.19653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32" y="9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59259E-6 L 0.23099 -0.2585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49" y="-1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6" grpId="0"/>
      <p:bldP spid="6" grpId="1"/>
      <p:bldP spid="6" grpId="2"/>
      <p:bldP spid="13" grpId="0" build="allAtOnce"/>
      <p:bldP spid="14" grpId="0" animBg="1"/>
      <p:bldP spid="15" grpId="0"/>
      <p:bldP spid="15" grpId="1"/>
      <p:bldP spid="15" grpId="2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24270-B1ED-8C37-633D-5DF5B02E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2" y="135159"/>
            <a:ext cx="1403604" cy="557784"/>
          </a:xfrm>
        </p:spPr>
        <p:txBody>
          <a:bodyPr/>
          <a:lstStyle/>
          <a:p>
            <a:r>
              <a:rPr lang="zh-CN" altLang="en-US" sz="3200" dirty="0"/>
              <a:t>词向量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5C207C-775C-0AF2-CA35-AD2BFF9067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en-US" altLang="zh-CN" smtClean="0"/>
              <a:pPr rtl="0"/>
              <a:t>5</a:t>
            </a:fld>
            <a:endParaRPr 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5894B83-EFFC-DDC9-9AF8-64BBF2B76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98" y="1992144"/>
            <a:ext cx="4715974" cy="359079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3C23B74-6C89-04D3-4583-A41C048E1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390" y="1544223"/>
            <a:ext cx="2606313" cy="448663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92D02D4-E860-BCC1-2043-CF4E47C33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3970" y="1788222"/>
            <a:ext cx="2728629" cy="39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68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24270-B1ED-8C37-633D-5DF5B02E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916" y="3033302"/>
            <a:ext cx="6880860" cy="791395"/>
          </a:xfrm>
        </p:spPr>
        <p:txBody>
          <a:bodyPr/>
          <a:lstStyle/>
          <a:p>
            <a:r>
              <a:rPr lang="en-US" altLang="zh-CN" sz="5400" dirty="0"/>
              <a:t>Attention</a:t>
            </a:r>
            <a:endParaRPr lang="zh-CN" altLang="en-US" sz="5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5C207C-775C-0AF2-CA35-AD2BFF9067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en-US" altLang="zh-CN" smtClean="0"/>
              <a:pPr rtl="0"/>
              <a:t>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469979949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24270-B1ED-8C37-633D-5DF5B02E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035"/>
            <a:ext cx="4132924" cy="338555"/>
          </a:xfrm>
        </p:spPr>
        <p:txBody>
          <a:bodyPr/>
          <a:lstStyle/>
          <a:p>
            <a:r>
              <a:rPr lang="en-US" altLang="zh-CN" sz="2000" dirty="0"/>
              <a:t>attention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5C207C-775C-0AF2-CA35-AD2BFF9067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en-US" altLang="zh-CN" smtClean="0"/>
              <a:pPr rtl="0"/>
              <a:t>7</a:t>
            </a:fld>
            <a:endParaRPr 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595FE1-5E75-87BE-71DE-429E1521A062}"/>
              </a:ext>
            </a:extLst>
          </p:cNvPr>
          <p:cNvSpPr txBox="1"/>
          <p:nvPr/>
        </p:nvSpPr>
        <p:spPr>
          <a:xfrm>
            <a:off x="3244699" y="3198167"/>
            <a:ext cx="1776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你做得很好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788D30A-0254-E224-1A79-DEA025380FA2}"/>
                  </a:ext>
                </a:extLst>
              </p:cNvPr>
              <p:cNvSpPr txBox="1"/>
              <p:nvPr/>
            </p:nvSpPr>
            <p:spPr>
              <a:xfrm>
                <a:off x="2523605" y="3041538"/>
                <a:ext cx="3218637" cy="743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3.2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1.9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−3.5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−3.4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</m:e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2.4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.2  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9.3  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2.7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−4.7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788D30A-0254-E224-1A79-DEA025380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605" y="3041538"/>
                <a:ext cx="3218637" cy="7436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043E990-CF01-7F2C-7676-61C87EF0179E}"/>
                  </a:ext>
                </a:extLst>
              </p:cNvPr>
              <p:cNvSpPr txBox="1"/>
              <p:nvPr/>
            </p:nvSpPr>
            <p:spPr>
              <a:xfrm>
                <a:off x="1677509" y="4393866"/>
                <a:ext cx="388953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043E990-CF01-7F2C-7676-61C87EF01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7509" y="4393866"/>
                <a:ext cx="388953" cy="296556"/>
              </a:xfrm>
              <a:prstGeom prst="rect">
                <a:avLst/>
              </a:prstGeom>
              <a:blipFill>
                <a:blip r:embed="rId3"/>
                <a:stretch>
                  <a:fillRect l="-10938" r="-7813" b="-27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F75A269-7ECE-D6C4-5E71-1D1C75D8B968}"/>
                  </a:ext>
                </a:extLst>
              </p:cNvPr>
              <p:cNvSpPr txBox="1"/>
              <p:nvPr/>
            </p:nvSpPr>
            <p:spPr>
              <a:xfrm>
                <a:off x="3935754" y="4389744"/>
                <a:ext cx="3943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F75A269-7ECE-D6C4-5E71-1D1C75D8B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54" y="4389744"/>
                <a:ext cx="394339" cy="276999"/>
              </a:xfrm>
              <a:prstGeom prst="rect">
                <a:avLst/>
              </a:prstGeom>
              <a:blipFill>
                <a:blip r:embed="rId4"/>
                <a:stretch>
                  <a:fillRect l="-12500" r="-3125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820DF19-ABBE-1B9E-30D7-BC59DB8C4ECC}"/>
                  </a:ext>
                </a:extLst>
              </p:cNvPr>
              <p:cNvSpPr txBox="1"/>
              <p:nvPr/>
            </p:nvSpPr>
            <p:spPr>
              <a:xfrm>
                <a:off x="6199385" y="4385980"/>
                <a:ext cx="383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820DF19-ABBE-1B9E-30D7-BC59DB8C4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385" y="4385980"/>
                <a:ext cx="383118" cy="276999"/>
              </a:xfrm>
              <a:prstGeom prst="rect">
                <a:avLst/>
              </a:prstGeom>
              <a:blipFill>
                <a:blip r:embed="rId5"/>
                <a:stretch>
                  <a:fillRect l="-12698" r="-1587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428F2B1-5654-7CD0-7F70-5A97A410EB6B}"/>
                  </a:ext>
                </a:extLst>
              </p:cNvPr>
              <p:cNvSpPr txBox="1"/>
              <p:nvPr/>
            </p:nvSpPr>
            <p:spPr>
              <a:xfrm>
                <a:off x="1024894" y="4922010"/>
                <a:ext cx="1694182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−4.3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428F2B1-5654-7CD0-7F70-5A97A410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894" y="4922010"/>
                <a:ext cx="1694182" cy="7325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9567334-AED4-F41C-73B8-04CF8C8E4BDF}"/>
                  </a:ext>
                </a:extLst>
              </p:cNvPr>
              <p:cNvSpPr txBox="1"/>
              <p:nvPr/>
            </p:nvSpPr>
            <p:spPr>
              <a:xfrm>
                <a:off x="5546772" y="4922010"/>
                <a:ext cx="1521057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9567334-AED4-F41C-73B8-04CF8C8E4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772" y="4922010"/>
                <a:ext cx="1521057" cy="7325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D1A781-D413-0356-CFDC-66CF35A8844C}"/>
                  </a:ext>
                </a:extLst>
              </p:cNvPr>
              <p:cNvSpPr txBox="1"/>
              <p:nvPr/>
            </p:nvSpPr>
            <p:spPr>
              <a:xfrm>
                <a:off x="3285833" y="4922009"/>
                <a:ext cx="1867306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5.8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2.3</m:t>
                                </m:r>
                              </m:e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−4.1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D1A781-D413-0356-CFDC-66CF35A88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833" y="4922009"/>
                <a:ext cx="1867306" cy="7381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90C053-6117-8BDE-4C31-EAB554924FB8}"/>
                  </a:ext>
                </a:extLst>
              </p:cNvPr>
              <p:cNvSpPr txBox="1"/>
              <p:nvPr/>
            </p:nvSpPr>
            <p:spPr>
              <a:xfrm>
                <a:off x="2066462" y="3253371"/>
                <a:ext cx="223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90C053-6117-8BDE-4C31-EAB554924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462" y="3253371"/>
                <a:ext cx="223651" cy="276999"/>
              </a:xfrm>
              <a:prstGeom prst="rect">
                <a:avLst/>
              </a:prstGeom>
              <a:blipFill>
                <a:blip r:embed="rId9"/>
                <a:stretch>
                  <a:fillRect l="-21622" r="-1891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D44117C-AB74-A0EA-64A6-624A568C5FFB}"/>
                  </a:ext>
                </a:extLst>
              </p:cNvPr>
              <p:cNvSpPr txBox="1"/>
              <p:nvPr/>
            </p:nvSpPr>
            <p:spPr>
              <a:xfrm>
                <a:off x="2285833" y="3253371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D44117C-AB74-A0EA-64A6-624A568C5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833" y="3253371"/>
                <a:ext cx="242053" cy="276999"/>
              </a:xfrm>
              <a:prstGeom prst="rect">
                <a:avLst/>
              </a:prstGeom>
              <a:blipFill>
                <a:blip r:embed="rId10"/>
                <a:stretch>
                  <a:fillRect l="-7500" r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218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-2.29167E-6 -0.12662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75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788D30A-0254-E224-1A79-DEA025380FA2}"/>
                  </a:ext>
                </a:extLst>
              </p:cNvPr>
              <p:cNvSpPr txBox="1"/>
              <p:nvPr/>
            </p:nvSpPr>
            <p:spPr>
              <a:xfrm>
                <a:off x="68191" y="760803"/>
                <a:ext cx="1965666" cy="454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3.2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1.9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−3.5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−3.4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1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  <m:r>
                                        <a:rPr lang="en-US" altLang="zh-CN" sz="11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</m:e>
                                    <m:e>
                                      <m:r>
                                        <a:rPr lang="en-US" altLang="zh-CN" sz="11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2.4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.2  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9.3  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2.7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−4.7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788D30A-0254-E224-1A79-DEA025380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1" y="760803"/>
                <a:ext cx="1965666" cy="454355"/>
              </a:xfrm>
              <a:prstGeom prst="rect">
                <a:avLst/>
              </a:prstGeom>
              <a:blipFill>
                <a:blip r:embed="rId3"/>
                <a:stretch>
                  <a:fillRect t="-1351" b="-10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1DC24270-B1ED-8C37-633D-5DF5B02E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035"/>
            <a:ext cx="4132924" cy="338555"/>
          </a:xfrm>
        </p:spPr>
        <p:txBody>
          <a:bodyPr/>
          <a:lstStyle/>
          <a:p>
            <a:r>
              <a:rPr lang="en-US" altLang="zh-CN" sz="2000" dirty="0"/>
              <a:t>attention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5C207C-775C-0AF2-CA35-AD2BFF9067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en-US" altLang="zh-CN" smtClean="0"/>
              <a:pPr rtl="0"/>
              <a:t>8</a:t>
            </a:fld>
            <a:endParaRPr 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595FE1-5E75-87BE-71DE-429E1521A062}"/>
              </a:ext>
            </a:extLst>
          </p:cNvPr>
          <p:cNvSpPr txBox="1"/>
          <p:nvPr/>
        </p:nvSpPr>
        <p:spPr>
          <a:xfrm>
            <a:off x="377804" y="410611"/>
            <a:ext cx="1776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你做得很好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043E990-CF01-7F2C-7676-61C87EF0179E}"/>
                  </a:ext>
                </a:extLst>
              </p:cNvPr>
              <p:cNvSpPr txBox="1"/>
              <p:nvPr/>
            </p:nvSpPr>
            <p:spPr>
              <a:xfrm>
                <a:off x="4025009" y="1369999"/>
                <a:ext cx="388953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043E990-CF01-7F2C-7676-61C87EF01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009" y="1369999"/>
                <a:ext cx="388953" cy="296556"/>
              </a:xfrm>
              <a:prstGeom prst="rect">
                <a:avLst/>
              </a:prstGeom>
              <a:blipFill>
                <a:blip r:embed="rId4"/>
                <a:stretch>
                  <a:fillRect l="-10938" r="-7813" b="-27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F75A269-7ECE-D6C4-5E71-1D1C75D8B968}"/>
                  </a:ext>
                </a:extLst>
              </p:cNvPr>
              <p:cNvSpPr txBox="1"/>
              <p:nvPr/>
            </p:nvSpPr>
            <p:spPr>
              <a:xfrm>
                <a:off x="4025009" y="2325591"/>
                <a:ext cx="3943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F75A269-7ECE-D6C4-5E71-1D1C75D8B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009" y="2325591"/>
                <a:ext cx="394339" cy="276999"/>
              </a:xfrm>
              <a:prstGeom prst="rect">
                <a:avLst/>
              </a:prstGeom>
              <a:blipFill>
                <a:blip r:embed="rId5"/>
                <a:stretch>
                  <a:fillRect l="-10769" r="-3077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820DF19-ABBE-1B9E-30D7-BC59DB8C4ECC}"/>
                  </a:ext>
                </a:extLst>
              </p:cNvPr>
              <p:cNvSpPr txBox="1"/>
              <p:nvPr/>
            </p:nvSpPr>
            <p:spPr>
              <a:xfrm>
                <a:off x="4030844" y="3316586"/>
                <a:ext cx="3831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820DF19-ABBE-1B9E-30D7-BC59DB8C4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844" y="3316586"/>
                <a:ext cx="383118" cy="276999"/>
              </a:xfrm>
              <a:prstGeom prst="rect">
                <a:avLst/>
              </a:prstGeom>
              <a:blipFill>
                <a:blip r:embed="rId6"/>
                <a:stretch>
                  <a:fillRect l="-11111" r="-3175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428F2B1-5654-7CD0-7F70-5A97A410EB6B}"/>
                  </a:ext>
                </a:extLst>
              </p:cNvPr>
              <p:cNvSpPr txBox="1"/>
              <p:nvPr/>
            </p:nvSpPr>
            <p:spPr>
              <a:xfrm>
                <a:off x="3579813" y="1705226"/>
                <a:ext cx="1279341" cy="447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</m:e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−4.3</m:t>
                                </m:r>
                              </m:e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2.7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428F2B1-5654-7CD0-7F70-5A97A410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813" y="1705226"/>
                <a:ext cx="1279341" cy="447623"/>
              </a:xfrm>
              <a:prstGeom prst="rect">
                <a:avLst/>
              </a:prstGeom>
              <a:blipFill>
                <a:blip r:embed="rId7"/>
                <a:stretch>
                  <a:fillRect t="-1370" b="-10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9567334-AED4-F41C-73B8-04CF8C8E4BDF}"/>
                  </a:ext>
                </a:extLst>
              </p:cNvPr>
              <p:cNvSpPr txBox="1"/>
              <p:nvPr/>
            </p:nvSpPr>
            <p:spPr>
              <a:xfrm>
                <a:off x="3755221" y="3672120"/>
                <a:ext cx="928524" cy="4476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2.8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3.3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9567334-AED4-F41C-73B8-04CF8C8E4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221" y="3672120"/>
                <a:ext cx="928524" cy="447623"/>
              </a:xfrm>
              <a:prstGeom prst="rect">
                <a:avLst/>
              </a:prstGeom>
              <a:blipFill>
                <a:blip r:embed="rId8"/>
                <a:stretch>
                  <a:fillRect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D1A781-D413-0356-CFDC-66CF35A8844C}"/>
                  </a:ext>
                </a:extLst>
              </p:cNvPr>
              <p:cNvSpPr txBox="1"/>
              <p:nvPr/>
            </p:nvSpPr>
            <p:spPr>
              <a:xfrm>
                <a:off x="3649425" y="2642803"/>
                <a:ext cx="1140119" cy="451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5.8</m:t>
                                </m:r>
                              </m:e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4.9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2.3</m:t>
                                </m:r>
                              </m:e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−4.1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D1A781-D413-0356-CFDC-66CF35A88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9425" y="2642803"/>
                <a:ext cx="1140119" cy="451086"/>
              </a:xfrm>
              <a:prstGeom prst="rect">
                <a:avLst/>
              </a:prstGeom>
              <a:blipFill>
                <a:blip r:embed="rId9"/>
                <a:stretch>
                  <a:fillRect t="-1351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90C053-6117-8BDE-4C31-EAB554924FB8}"/>
                  </a:ext>
                </a:extLst>
              </p:cNvPr>
              <p:cNvSpPr txBox="1"/>
              <p:nvPr/>
            </p:nvSpPr>
            <p:spPr>
              <a:xfrm>
                <a:off x="1565683" y="2325591"/>
                <a:ext cx="223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90C053-6117-8BDE-4C31-EAB554924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683" y="2325591"/>
                <a:ext cx="223651" cy="276999"/>
              </a:xfrm>
              <a:prstGeom prst="rect">
                <a:avLst/>
              </a:prstGeom>
              <a:blipFill>
                <a:blip r:embed="rId10"/>
                <a:stretch>
                  <a:fillRect l="-21622" r="-18919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136CB03-43CD-2430-4440-9A7E6CE11ACC}"/>
                  </a:ext>
                </a:extLst>
              </p:cNvPr>
              <p:cNvSpPr txBox="1"/>
              <p:nvPr/>
            </p:nvSpPr>
            <p:spPr>
              <a:xfrm>
                <a:off x="698565" y="2642803"/>
                <a:ext cx="1965666" cy="454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3.2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1.9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−3.5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−3.4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1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  <m:r>
                                        <a:rPr lang="en-US" altLang="zh-CN" sz="11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</m:e>
                                    <m:e>
                                      <m:r>
                                        <a:rPr lang="en-US" altLang="zh-CN" sz="11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2.4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.2  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9.3  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2.7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−4.7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136CB03-43CD-2430-4440-9A7E6CE11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65" y="2642803"/>
                <a:ext cx="1965666" cy="454355"/>
              </a:xfrm>
              <a:prstGeom prst="rect">
                <a:avLst/>
              </a:prstGeom>
              <a:blipFill>
                <a:blip r:embed="rId11"/>
                <a:stretch>
                  <a:fillRect t="-1351" b="-10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CD13E7B-C62B-9EE7-7F50-B75210D297F0}"/>
                  </a:ext>
                </a:extLst>
              </p:cNvPr>
              <p:cNvSpPr txBox="1"/>
              <p:nvPr/>
            </p:nvSpPr>
            <p:spPr>
              <a:xfrm>
                <a:off x="1540616" y="3316587"/>
                <a:ext cx="223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CD13E7B-C62B-9EE7-7F50-B75210D29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616" y="3316587"/>
                <a:ext cx="223651" cy="276999"/>
              </a:xfrm>
              <a:prstGeom prst="rect">
                <a:avLst/>
              </a:prstGeom>
              <a:blipFill>
                <a:blip r:embed="rId12"/>
                <a:stretch>
                  <a:fillRect l="-22222" r="-22222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C5D4B52-751E-D882-43CE-F60B2E20C2C0}"/>
                  </a:ext>
                </a:extLst>
              </p:cNvPr>
              <p:cNvSpPr txBox="1"/>
              <p:nvPr/>
            </p:nvSpPr>
            <p:spPr>
              <a:xfrm>
                <a:off x="690786" y="3672120"/>
                <a:ext cx="1965666" cy="454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3.2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1.9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−3.5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−3.4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1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  <m:r>
                                        <a:rPr lang="en-US" altLang="zh-CN" sz="11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</m:e>
                                    <m:e>
                                      <m:r>
                                        <a:rPr lang="en-US" altLang="zh-CN" sz="11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2.4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.2  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9.3  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2.7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−4.7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C5D4B52-751E-D882-43CE-F60B2E20C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786" y="3672120"/>
                <a:ext cx="1965666" cy="454355"/>
              </a:xfrm>
              <a:prstGeom prst="rect">
                <a:avLst/>
              </a:prstGeom>
              <a:blipFill>
                <a:blip r:embed="rId13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664CD65-805D-80B5-28F9-ABF7836589E3}"/>
                  </a:ext>
                </a:extLst>
              </p:cNvPr>
              <p:cNvSpPr txBox="1"/>
              <p:nvPr/>
            </p:nvSpPr>
            <p:spPr>
              <a:xfrm>
                <a:off x="1561794" y="1389556"/>
                <a:ext cx="2236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664CD65-805D-80B5-28F9-ABF783658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794" y="1389556"/>
                <a:ext cx="223651" cy="276999"/>
              </a:xfrm>
              <a:prstGeom prst="rect">
                <a:avLst/>
              </a:prstGeom>
              <a:blipFill>
                <a:blip r:embed="rId14"/>
                <a:stretch>
                  <a:fillRect l="-18919" r="-2162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CAE0082-EBC9-1EB9-F9F3-16F0277E97EB}"/>
                  </a:ext>
                </a:extLst>
              </p:cNvPr>
              <p:cNvSpPr txBox="1"/>
              <p:nvPr/>
            </p:nvSpPr>
            <p:spPr>
              <a:xfrm>
                <a:off x="694676" y="1706768"/>
                <a:ext cx="1965666" cy="454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3.2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1.9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−3.5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−3.4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1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  <m:r>
                                        <a:rPr lang="en-US" altLang="zh-CN" sz="11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</m:e>
                                    <m:e>
                                      <m:r>
                                        <a:rPr lang="en-US" altLang="zh-CN" sz="11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2.4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.2  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9.3  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2.7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−4.7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CAE0082-EBC9-1EB9-F9F3-16F0277E9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76" y="1706768"/>
                <a:ext cx="1965666" cy="454355"/>
              </a:xfrm>
              <a:prstGeom prst="rect">
                <a:avLst/>
              </a:prstGeom>
              <a:blipFill>
                <a:blip r:embed="rId15"/>
                <a:stretch>
                  <a:fillRect t="-1333" b="-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7F2823F-99F7-8465-FFCD-0BAE5318680D}"/>
                  </a:ext>
                </a:extLst>
              </p:cNvPr>
              <p:cNvSpPr txBox="1"/>
              <p:nvPr/>
            </p:nvSpPr>
            <p:spPr>
              <a:xfrm>
                <a:off x="3041957" y="1790537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7F2823F-99F7-8465-FFCD-0BAE53186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957" y="1790537"/>
                <a:ext cx="234038" cy="276999"/>
              </a:xfrm>
              <a:prstGeom prst="rect">
                <a:avLst/>
              </a:prstGeom>
              <a:blipFill>
                <a:blip r:embed="rId16"/>
                <a:stretch>
                  <a:fillRect l="-13158" r="-15789"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FAFFE5D-27CD-6A2E-EC2A-FAB15A18CE7D}"/>
                  </a:ext>
                </a:extLst>
              </p:cNvPr>
              <p:cNvSpPr txBox="1"/>
              <p:nvPr/>
            </p:nvSpPr>
            <p:spPr>
              <a:xfrm>
                <a:off x="3039809" y="2733162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FAFFE5D-27CD-6A2E-EC2A-FAB15A18C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809" y="2733162"/>
                <a:ext cx="234038" cy="276999"/>
              </a:xfrm>
              <a:prstGeom prst="rect">
                <a:avLst/>
              </a:prstGeom>
              <a:blipFill>
                <a:blip r:embed="rId17"/>
                <a:stretch>
                  <a:fillRect l="-13158" r="-15789"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0628974-6572-771F-F59A-AF2F59184055}"/>
                  </a:ext>
                </a:extLst>
              </p:cNvPr>
              <p:cNvSpPr txBox="1"/>
              <p:nvPr/>
            </p:nvSpPr>
            <p:spPr>
              <a:xfrm>
                <a:off x="3044105" y="3757431"/>
                <a:ext cx="23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0628974-6572-771F-F59A-AF2F59184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105" y="3757431"/>
                <a:ext cx="234038" cy="276999"/>
              </a:xfrm>
              <a:prstGeom prst="rect">
                <a:avLst/>
              </a:prstGeom>
              <a:blipFill>
                <a:blip r:embed="rId18"/>
                <a:stretch>
                  <a:fillRect l="-12821" r="-12821"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F8B9DEF-DA4A-33F6-20CB-2A08469BDC67}"/>
                  </a:ext>
                </a:extLst>
              </p:cNvPr>
              <p:cNvSpPr txBox="1"/>
              <p:nvPr/>
            </p:nvSpPr>
            <p:spPr>
              <a:xfrm>
                <a:off x="5597589" y="1705224"/>
                <a:ext cx="1279341" cy="462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</m:e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−1.0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−10.3</m:t>
                                </m:r>
                              </m:e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−12.7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F8B9DEF-DA4A-33F6-20CB-2A08469BD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589" y="1705224"/>
                <a:ext cx="1279341" cy="462242"/>
              </a:xfrm>
              <a:prstGeom prst="rect">
                <a:avLst/>
              </a:prstGeom>
              <a:blipFill>
                <a:blip r:embed="rId19"/>
                <a:stretch>
                  <a:fillRect t="-1316" b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8910B2-A0EA-4D6A-F2B6-D1603F873347}"/>
                  </a:ext>
                </a:extLst>
              </p:cNvPr>
              <p:cNvSpPr txBox="1"/>
              <p:nvPr/>
            </p:nvSpPr>
            <p:spPr>
              <a:xfrm>
                <a:off x="5597589" y="2642803"/>
                <a:ext cx="1279341" cy="462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e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−16.7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5.5</m:t>
                                </m:r>
                              </m:e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19.3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8910B2-A0EA-4D6A-F2B6-D1603F873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589" y="2642803"/>
                <a:ext cx="1279341" cy="462242"/>
              </a:xfrm>
              <a:prstGeom prst="rect">
                <a:avLst/>
              </a:prstGeom>
              <a:blipFill>
                <a:blip r:embed="rId20"/>
                <a:stretch>
                  <a:fillRect t="-1333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4AB4F19-F57D-8CC9-C863-6D1E84F54523}"/>
                  </a:ext>
                </a:extLst>
              </p:cNvPr>
              <p:cNvSpPr txBox="1"/>
              <p:nvPr/>
            </p:nvSpPr>
            <p:spPr>
              <a:xfrm>
                <a:off x="5597589" y="3664809"/>
                <a:ext cx="1279341" cy="4622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−9.5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1.9</m:t>
                                </m:r>
                              </m:e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−15.5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4AB4F19-F57D-8CC9-C863-6D1E84F54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7589" y="3664809"/>
                <a:ext cx="1279341" cy="462242"/>
              </a:xfrm>
              <a:prstGeom prst="rect">
                <a:avLst/>
              </a:prstGeom>
              <a:blipFill>
                <a:blip r:embed="rId21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93230BA-6233-F621-D44C-E07583A08E79}"/>
                  </a:ext>
                </a:extLst>
              </p:cNvPr>
              <p:cNvSpPr txBox="1"/>
              <p:nvPr/>
            </p:nvSpPr>
            <p:spPr>
              <a:xfrm>
                <a:off x="5041945" y="1790536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93230BA-6233-F621-D44C-E07583A08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945" y="1790536"/>
                <a:ext cx="242053" cy="276999"/>
              </a:xfrm>
              <a:prstGeom prst="rect">
                <a:avLst/>
              </a:prstGeom>
              <a:blipFill>
                <a:blip r:embed="rId22"/>
                <a:stretch>
                  <a:fillRect l="-5000" r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7D758F4-0A62-5019-5C7A-EE91DA17B274}"/>
                  </a:ext>
                </a:extLst>
              </p:cNvPr>
              <p:cNvSpPr txBox="1"/>
              <p:nvPr/>
            </p:nvSpPr>
            <p:spPr>
              <a:xfrm>
                <a:off x="5041944" y="2729846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7D758F4-0A62-5019-5C7A-EE91DA17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944" y="2729846"/>
                <a:ext cx="242053" cy="276999"/>
              </a:xfrm>
              <a:prstGeom prst="rect">
                <a:avLst/>
              </a:prstGeom>
              <a:blipFill>
                <a:blip r:embed="rId23"/>
                <a:stretch>
                  <a:fillRect l="-5000" r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6F62426-663D-C420-E763-983C47EDBC0D}"/>
                  </a:ext>
                </a:extLst>
              </p:cNvPr>
              <p:cNvSpPr txBox="1"/>
              <p:nvPr/>
            </p:nvSpPr>
            <p:spPr>
              <a:xfrm>
                <a:off x="5041945" y="3757431"/>
                <a:ext cx="242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6F62426-663D-C420-E763-983C47EDB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945" y="3757431"/>
                <a:ext cx="242053" cy="276999"/>
              </a:xfrm>
              <a:prstGeom prst="rect">
                <a:avLst/>
              </a:prstGeom>
              <a:blipFill>
                <a:blip r:embed="rId24"/>
                <a:stretch>
                  <a:fillRect l="-5000" r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F853EED-6C39-DC94-3D40-910BABE210D3}"/>
                  </a:ext>
                </a:extLst>
              </p:cNvPr>
              <p:cNvSpPr txBox="1"/>
              <p:nvPr/>
            </p:nvSpPr>
            <p:spPr>
              <a:xfrm>
                <a:off x="6122197" y="1389556"/>
                <a:ext cx="231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F853EED-6C39-DC94-3D40-910BABE21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197" y="1389556"/>
                <a:ext cx="231154" cy="276999"/>
              </a:xfrm>
              <a:prstGeom prst="rect">
                <a:avLst/>
              </a:prstGeom>
              <a:blipFill>
                <a:blip r:embed="rId25"/>
                <a:stretch>
                  <a:fillRect l="-28947" r="-28947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DC22A08-A39D-56C8-C7E5-8D65FC031984}"/>
                  </a:ext>
                </a:extLst>
              </p:cNvPr>
              <p:cNvSpPr txBox="1"/>
              <p:nvPr/>
            </p:nvSpPr>
            <p:spPr>
              <a:xfrm>
                <a:off x="6122197" y="2325591"/>
                <a:ext cx="2378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DC22A08-A39D-56C8-C7E5-8D65FC031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197" y="2325591"/>
                <a:ext cx="237822" cy="276999"/>
              </a:xfrm>
              <a:prstGeom prst="rect">
                <a:avLst/>
              </a:prstGeom>
              <a:blipFill>
                <a:blip r:embed="rId26"/>
                <a:stretch>
                  <a:fillRect l="-17949" r="-20513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1234028-8CFB-8ABE-0FEF-C83C4FF5798F}"/>
                  </a:ext>
                </a:extLst>
              </p:cNvPr>
              <p:cNvSpPr txBox="1"/>
              <p:nvPr/>
            </p:nvSpPr>
            <p:spPr>
              <a:xfrm>
                <a:off x="6122197" y="3316585"/>
                <a:ext cx="2205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1234028-8CFB-8ABE-0FEF-C83C4FF57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197" y="3316585"/>
                <a:ext cx="220510" cy="276999"/>
              </a:xfrm>
              <a:prstGeom prst="rect">
                <a:avLst/>
              </a:prstGeom>
              <a:blipFill>
                <a:blip r:embed="rId27"/>
                <a:stretch>
                  <a:fillRect l="-19444" r="-22222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960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3" grpId="0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788D30A-0254-E224-1A79-DEA025380FA2}"/>
                  </a:ext>
                </a:extLst>
              </p:cNvPr>
              <p:cNvSpPr txBox="1"/>
              <p:nvPr/>
            </p:nvSpPr>
            <p:spPr>
              <a:xfrm>
                <a:off x="68191" y="760803"/>
                <a:ext cx="1965666" cy="454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3.2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1.9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−3.5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−3.4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1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  <m:r>
                                        <a:rPr lang="en-US" altLang="zh-CN" sz="11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</m:e>
                                    <m:e>
                                      <m:r>
                                        <a:rPr lang="en-US" altLang="zh-CN" sz="11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1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2.4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1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.2  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9.3  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2.7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−4.7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788D30A-0254-E224-1A79-DEA025380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1" y="760803"/>
                <a:ext cx="1965666" cy="454355"/>
              </a:xfrm>
              <a:prstGeom prst="rect">
                <a:avLst/>
              </a:prstGeom>
              <a:blipFill>
                <a:blip r:embed="rId3"/>
                <a:stretch>
                  <a:fillRect t="-1351" b="-10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1DC24270-B1ED-8C37-633D-5DF5B02E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035"/>
            <a:ext cx="4132924" cy="338555"/>
          </a:xfrm>
        </p:spPr>
        <p:txBody>
          <a:bodyPr/>
          <a:lstStyle/>
          <a:p>
            <a:r>
              <a:rPr lang="en-US" altLang="zh-CN" sz="2000" dirty="0"/>
              <a:t>attention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5C207C-775C-0AF2-CA35-AD2BFF9067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48F63A3B-78C7-47BE-AE5E-E10140E04643}" type="slidenum">
              <a:rPr lang="en-US" altLang="zh-CN" smtClean="0"/>
              <a:pPr rtl="0"/>
              <a:t>9</a:t>
            </a:fld>
            <a:endParaRPr 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1595FE1-5E75-87BE-71DE-429E1521A062}"/>
              </a:ext>
            </a:extLst>
          </p:cNvPr>
          <p:cNvSpPr txBox="1"/>
          <p:nvPr/>
        </p:nvSpPr>
        <p:spPr>
          <a:xfrm>
            <a:off x="377804" y="410611"/>
            <a:ext cx="17764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你做得很好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043E990-CF01-7F2C-7676-61C87EF0179E}"/>
                  </a:ext>
                </a:extLst>
              </p:cNvPr>
              <p:cNvSpPr txBox="1"/>
              <p:nvPr/>
            </p:nvSpPr>
            <p:spPr>
              <a:xfrm>
                <a:off x="4799621" y="140169"/>
                <a:ext cx="258276" cy="1977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zh-CN" altLang="en-US" sz="105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043E990-CF01-7F2C-7676-61C87EF01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621" y="140169"/>
                <a:ext cx="258276" cy="197746"/>
              </a:xfrm>
              <a:prstGeom prst="rect">
                <a:avLst/>
              </a:prstGeom>
              <a:blipFill>
                <a:blip r:embed="rId4"/>
                <a:stretch>
                  <a:fillRect l="-11628" r="-697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F75A269-7ECE-D6C4-5E71-1D1C75D8B968}"/>
                  </a:ext>
                </a:extLst>
              </p:cNvPr>
              <p:cNvSpPr txBox="1"/>
              <p:nvPr/>
            </p:nvSpPr>
            <p:spPr>
              <a:xfrm>
                <a:off x="4799621" y="1095761"/>
                <a:ext cx="394339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F75A269-7ECE-D6C4-5E71-1D1C75D8B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621" y="1095761"/>
                <a:ext cx="394339" cy="184666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820DF19-ABBE-1B9E-30D7-BC59DB8C4ECC}"/>
                  </a:ext>
                </a:extLst>
              </p:cNvPr>
              <p:cNvSpPr txBox="1"/>
              <p:nvPr/>
            </p:nvSpPr>
            <p:spPr>
              <a:xfrm>
                <a:off x="4805456" y="2086756"/>
                <a:ext cx="38311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820DF19-ABBE-1B9E-30D7-BC59DB8C4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456" y="2086756"/>
                <a:ext cx="383118" cy="184666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428F2B1-5654-7CD0-7F70-5A97A410EB6B}"/>
                  </a:ext>
                </a:extLst>
              </p:cNvPr>
              <p:cNvSpPr txBox="1"/>
              <p:nvPr/>
            </p:nvSpPr>
            <p:spPr>
              <a:xfrm>
                <a:off x="4354425" y="475396"/>
                <a:ext cx="1279341" cy="3662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9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</m:e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−4.3</m:t>
                                </m:r>
                              </m:e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2.7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428F2B1-5654-7CD0-7F70-5A97A410E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425" y="475396"/>
                <a:ext cx="1279341" cy="366254"/>
              </a:xfrm>
              <a:prstGeom prst="rect">
                <a:avLst/>
              </a:prstGeom>
              <a:blipFill>
                <a:blip r:embed="rId7"/>
                <a:stretch>
                  <a:fillRect t="-333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9567334-AED4-F41C-73B8-04CF8C8E4BDF}"/>
                  </a:ext>
                </a:extLst>
              </p:cNvPr>
              <p:cNvSpPr txBox="1"/>
              <p:nvPr/>
            </p:nvSpPr>
            <p:spPr>
              <a:xfrm>
                <a:off x="4529833" y="2442290"/>
                <a:ext cx="928524" cy="3662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9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.2</m:t>
                                </m:r>
                              </m:e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2.8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3.3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9567334-AED4-F41C-73B8-04CF8C8E4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9833" y="2442290"/>
                <a:ext cx="928524" cy="366254"/>
              </a:xfrm>
              <a:prstGeom prst="rect">
                <a:avLst/>
              </a:prstGeom>
              <a:blipFill>
                <a:blip r:embed="rId8"/>
                <a:stretch>
                  <a:fillRect t="-333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D1A781-D413-0356-CFDC-66CF35A8844C}"/>
                  </a:ext>
                </a:extLst>
              </p:cNvPr>
              <p:cNvSpPr txBox="1"/>
              <p:nvPr/>
            </p:nvSpPr>
            <p:spPr>
              <a:xfrm>
                <a:off x="4424037" y="1412973"/>
                <a:ext cx="1140119" cy="3690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9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5.8</m:t>
                                </m:r>
                              </m:e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4.9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2.3</m:t>
                                </m:r>
                              </m:e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−4.1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8D1A781-D413-0356-CFDC-66CF35A88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037" y="1412973"/>
                <a:ext cx="1140119" cy="369075"/>
              </a:xfrm>
              <a:prstGeom prst="rect">
                <a:avLst/>
              </a:prstGeom>
              <a:blipFill>
                <a:blip r:embed="rId9"/>
                <a:stretch>
                  <a:fillRect t="-3333"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90C053-6117-8BDE-4C31-EAB554924FB8}"/>
                  </a:ext>
                </a:extLst>
              </p:cNvPr>
              <p:cNvSpPr txBox="1"/>
              <p:nvPr/>
            </p:nvSpPr>
            <p:spPr>
              <a:xfrm>
                <a:off x="3255877" y="1076022"/>
                <a:ext cx="22365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F90C053-6117-8BDE-4C31-EAB554924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877" y="1076022"/>
                <a:ext cx="223651" cy="184666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136CB03-43CD-2430-4440-9A7E6CE11ACC}"/>
                  </a:ext>
                </a:extLst>
              </p:cNvPr>
              <p:cNvSpPr txBox="1"/>
              <p:nvPr/>
            </p:nvSpPr>
            <p:spPr>
              <a:xfrm>
                <a:off x="2388759" y="1393234"/>
                <a:ext cx="1965666" cy="3717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9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3.2</m:t>
                                      </m:r>
                                    </m:e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1.9</m:t>
                                      </m:r>
                                    </m:e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−3.5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−3.4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9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  <m:r>
                                        <a:rPr lang="en-US" altLang="zh-CN" sz="9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</m:e>
                                    <m:e>
                                      <m:r>
                                        <a:rPr lang="en-US" altLang="zh-CN" sz="9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2.4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.2  </m:t>
                                      </m:r>
                                    </m:e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9.3  </m:t>
                                      </m:r>
                                    </m:e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2.7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−4.7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136CB03-43CD-2430-4440-9A7E6CE11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759" y="1393234"/>
                <a:ext cx="1965666" cy="371768"/>
              </a:xfrm>
              <a:prstGeom prst="rect">
                <a:avLst/>
              </a:prstGeom>
              <a:blipFill>
                <a:blip r:embed="rId11"/>
                <a:stretch>
                  <a:fillRect t="-3279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CD13E7B-C62B-9EE7-7F50-B75210D297F0}"/>
                  </a:ext>
                </a:extLst>
              </p:cNvPr>
              <p:cNvSpPr txBox="1"/>
              <p:nvPr/>
            </p:nvSpPr>
            <p:spPr>
              <a:xfrm>
                <a:off x="3230810" y="2067018"/>
                <a:ext cx="22365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CD13E7B-C62B-9EE7-7F50-B75210D29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810" y="2067018"/>
                <a:ext cx="223651" cy="184666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C5D4B52-751E-D882-43CE-F60B2E20C2C0}"/>
                  </a:ext>
                </a:extLst>
              </p:cNvPr>
              <p:cNvSpPr txBox="1"/>
              <p:nvPr/>
            </p:nvSpPr>
            <p:spPr>
              <a:xfrm>
                <a:off x="2380980" y="2422551"/>
                <a:ext cx="1965666" cy="3717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9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3.2</m:t>
                                      </m:r>
                                    </m:e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1.9</m:t>
                                      </m:r>
                                    </m:e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−3.5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−3.4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9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  <m:r>
                                        <a:rPr lang="en-US" altLang="zh-CN" sz="9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</m:e>
                                    <m:e>
                                      <m:r>
                                        <a:rPr lang="en-US" altLang="zh-CN" sz="9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2.4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.2  </m:t>
                                      </m:r>
                                    </m:e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9.3  </m:t>
                                      </m:r>
                                    </m:e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2.7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−4.7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C5D4B52-751E-D882-43CE-F60B2E20C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0980" y="2422551"/>
                <a:ext cx="1965666" cy="371768"/>
              </a:xfrm>
              <a:prstGeom prst="rect">
                <a:avLst/>
              </a:prstGeom>
              <a:blipFill>
                <a:blip r:embed="rId12"/>
                <a:stretch>
                  <a:fillRect t="-1639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664CD65-805D-80B5-28F9-ABF7836589E3}"/>
                  </a:ext>
                </a:extLst>
              </p:cNvPr>
              <p:cNvSpPr txBox="1"/>
              <p:nvPr/>
            </p:nvSpPr>
            <p:spPr>
              <a:xfrm>
                <a:off x="3251988" y="139987"/>
                <a:ext cx="1480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664CD65-805D-80B5-28F9-ABF783658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988" y="139987"/>
                <a:ext cx="148053" cy="184666"/>
              </a:xfrm>
              <a:prstGeom prst="rect">
                <a:avLst/>
              </a:prstGeom>
              <a:blipFill>
                <a:blip r:embed="rId13"/>
                <a:stretch>
                  <a:fillRect l="-20000" r="-1600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CAE0082-EBC9-1EB9-F9F3-16F0277E97EB}"/>
                  </a:ext>
                </a:extLst>
              </p:cNvPr>
              <p:cNvSpPr txBox="1"/>
              <p:nvPr/>
            </p:nvSpPr>
            <p:spPr>
              <a:xfrm>
                <a:off x="2384870" y="457199"/>
                <a:ext cx="1965666" cy="3717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9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3.2</m:t>
                                      </m:r>
                                    </m:e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1.9</m:t>
                                      </m:r>
                                    </m:e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−3.5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−3.4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9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  <m:r>
                                        <a:rPr lang="en-US" altLang="zh-CN" sz="9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      </m:t>
                                      </m:r>
                                    </m:e>
                                    <m:e>
                                      <m:r>
                                        <a:rPr lang="en-US" altLang="zh-CN" sz="9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2.4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.2  </m:t>
                                      </m:r>
                                    </m:e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9.3  </m:t>
                                      </m:r>
                                    </m:e>
                                    <m:e>
                                      <m:r>
                                        <a:rPr lang="en-US" altLang="zh-CN" sz="900" b="0" i="1" smtClean="0">
                                          <a:latin typeface="Cambria Math" panose="02040503050406030204" pitchFamily="18" charset="0"/>
                                        </a:rPr>
                                        <m:t>2.7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−4.7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CAE0082-EBC9-1EB9-F9F3-16F0277E9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4870" y="457199"/>
                <a:ext cx="1965666" cy="371768"/>
              </a:xfrm>
              <a:prstGeom prst="rect">
                <a:avLst/>
              </a:prstGeom>
              <a:blipFill>
                <a:blip r:embed="rId14"/>
                <a:stretch>
                  <a:fillRect t="-3279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7F2823F-99F7-8465-FFCD-0BAE5318680D}"/>
                  </a:ext>
                </a:extLst>
              </p:cNvPr>
              <p:cNvSpPr txBox="1"/>
              <p:nvPr/>
            </p:nvSpPr>
            <p:spPr>
              <a:xfrm>
                <a:off x="4275034" y="515961"/>
                <a:ext cx="23403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37F2823F-99F7-8465-FFCD-0BAE53186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034" y="515961"/>
                <a:ext cx="234038" cy="184666"/>
              </a:xfrm>
              <a:prstGeom prst="rect">
                <a:avLst/>
              </a:prstGeom>
              <a:blipFill>
                <a:blip r:embed="rId1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FAFFE5D-27CD-6A2E-EC2A-FAB15A18CE7D}"/>
                  </a:ext>
                </a:extLst>
              </p:cNvPr>
              <p:cNvSpPr txBox="1"/>
              <p:nvPr/>
            </p:nvSpPr>
            <p:spPr>
              <a:xfrm>
                <a:off x="4272886" y="1458586"/>
                <a:ext cx="23403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FAFFE5D-27CD-6A2E-EC2A-FAB15A18C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886" y="1458586"/>
                <a:ext cx="234038" cy="184666"/>
              </a:xfrm>
              <a:prstGeom prst="rect">
                <a:avLst/>
              </a:prstGeom>
              <a:blipFill>
                <a:blip r:embed="rId16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0628974-6572-771F-F59A-AF2F59184055}"/>
                  </a:ext>
                </a:extLst>
              </p:cNvPr>
              <p:cNvSpPr txBox="1"/>
              <p:nvPr/>
            </p:nvSpPr>
            <p:spPr>
              <a:xfrm>
                <a:off x="4277182" y="2482855"/>
                <a:ext cx="23403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0628974-6572-771F-F59A-AF2F59184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182" y="2482855"/>
                <a:ext cx="234038" cy="184666"/>
              </a:xfrm>
              <a:prstGeom prst="rect">
                <a:avLst/>
              </a:prstGeom>
              <a:blipFill>
                <a:blip r:embed="rId16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F8B9DEF-DA4A-33F6-20CB-2A08469BDC67}"/>
                  </a:ext>
                </a:extLst>
              </p:cNvPr>
              <p:cNvSpPr txBox="1"/>
              <p:nvPr/>
            </p:nvSpPr>
            <p:spPr>
              <a:xfrm>
                <a:off x="5816953" y="440502"/>
                <a:ext cx="1279341" cy="36625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9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</m:e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−1.0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−10.3</m:t>
                                </m:r>
                              </m:e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−12.7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F8B9DEF-DA4A-33F6-20CB-2A08469BD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953" y="440502"/>
                <a:ext cx="1279341" cy="366254"/>
              </a:xfrm>
              <a:prstGeom prst="rect">
                <a:avLst/>
              </a:prstGeom>
              <a:blipFill>
                <a:blip r:embed="rId17"/>
                <a:stretch>
                  <a:fillRect t="-1667"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8910B2-A0EA-4D6A-F2B6-D1603F873347}"/>
                  </a:ext>
                </a:extLst>
              </p:cNvPr>
              <p:cNvSpPr txBox="1"/>
              <p:nvPr/>
            </p:nvSpPr>
            <p:spPr>
              <a:xfrm>
                <a:off x="5816953" y="1378081"/>
                <a:ext cx="1279341" cy="3690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9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3.5</m:t>
                                </m:r>
                              </m:e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−16.7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5.5</m:t>
                                </m:r>
                              </m:e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19.3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E8910B2-A0EA-4D6A-F2B6-D1603F873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953" y="1378081"/>
                <a:ext cx="1279341" cy="369075"/>
              </a:xfrm>
              <a:prstGeom prst="rect">
                <a:avLst/>
              </a:prstGeom>
              <a:blipFill>
                <a:blip r:embed="rId18"/>
                <a:stretch>
                  <a:fillRect t="-3279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4AB4F19-F57D-8CC9-C863-6D1E84F54523}"/>
                  </a:ext>
                </a:extLst>
              </p:cNvPr>
              <p:cNvSpPr txBox="1"/>
              <p:nvPr/>
            </p:nvSpPr>
            <p:spPr>
              <a:xfrm>
                <a:off x="5816953" y="2400087"/>
                <a:ext cx="1279341" cy="3690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9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9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−9.5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1.9</m:t>
                                </m:r>
                              </m:e>
                              <m:e>
                                <m:r>
                                  <a:rPr lang="en-US" altLang="zh-CN" sz="9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900" b="0" i="1" smtClean="0">
                                    <a:latin typeface="Cambria Math" panose="02040503050406030204" pitchFamily="18" charset="0"/>
                                  </a:rPr>
                                  <m:t>−15.5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9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4AB4F19-F57D-8CC9-C863-6D1E84F54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953" y="2400087"/>
                <a:ext cx="1279341" cy="369075"/>
              </a:xfrm>
              <a:prstGeom prst="rect">
                <a:avLst/>
              </a:prstGeom>
              <a:blipFill>
                <a:blip r:embed="rId19"/>
                <a:stretch>
                  <a:fillRect t="-3333"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93230BA-6233-F621-D44C-E07583A08E79}"/>
                  </a:ext>
                </a:extLst>
              </p:cNvPr>
              <p:cNvSpPr txBox="1"/>
              <p:nvPr/>
            </p:nvSpPr>
            <p:spPr>
              <a:xfrm>
                <a:off x="5583135" y="525814"/>
                <a:ext cx="2420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93230BA-6233-F621-D44C-E07583A08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135" y="525814"/>
                <a:ext cx="242053" cy="18466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7D758F4-0A62-5019-5C7A-EE91DA17B274}"/>
                  </a:ext>
                </a:extLst>
              </p:cNvPr>
              <p:cNvSpPr txBox="1"/>
              <p:nvPr/>
            </p:nvSpPr>
            <p:spPr>
              <a:xfrm>
                <a:off x="5583134" y="1465124"/>
                <a:ext cx="2420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27D758F4-0A62-5019-5C7A-EE91DA17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134" y="1465124"/>
                <a:ext cx="242053" cy="18466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6F62426-663D-C420-E763-983C47EDBC0D}"/>
                  </a:ext>
                </a:extLst>
              </p:cNvPr>
              <p:cNvSpPr txBox="1"/>
              <p:nvPr/>
            </p:nvSpPr>
            <p:spPr>
              <a:xfrm>
                <a:off x="5583135" y="2492709"/>
                <a:ext cx="24205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6F62426-663D-C420-E763-983C47EDB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135" y="2492709"/>
                <a:ext cx="242053" cy="18466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F853EED-6C39-DC94-3D40-910BABE210D3}"/>
                  </a:ext>
                </a:extLst>
              </p:cNvPr>
              <p:cNvSpPr txBox="1"/>
              <p:nvPr/>
            </p:nvSpPr>
            <p:spPr>
              <a:xfrm>
                <a:off x="6341561" y="124834"/>
                <a:ext cx="15356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2F853EED-6C39-DC94-3D40-910BABE21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561" y="124834"/>
                <a:ext cx="153567" cy="184666"/>
              </a:xfrm>
              <a:prstGeom prst="rect">
                <a:avLst/>
              </a:prstGeom>
              <a:blipFill>
                <a:blip r:embed="rId22"/>
                <a:stretch>
                  <a:fillRect l="-28000" r="-28000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DC22A08-A39D-56C8-C7E5-8D65FC031984}"/>
                  </a:ext>
                </a:extLst>
              </p:cNvPr>
              <p:cNvSpPr txBox="1"/>
              <p:nvPr/>
            </p:nvSpPr>
            <p:spPr>
              <a:xfrm>
                <a:off x="6341561" y="1060869"/>
                <a:ext cx="23782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DC22A08-A39D-56C8-C7E5-8D65FC031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561" y="1060869"/>
                <a:ext cx="237822" cy="184666"/>
              </a:xfrm>
              <a:prstGeom prst="rect">
                <a:avLst/>
              </a:prstGeom>
              <a:blipFill>
                <a:blip r:embed="rId2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1234028-8CFB-8ABE-0FEF-C83C4FF5798F}"/>
                  </a:ext>
                </a:extLst>
              </p:cNvPr>
              <p:cNvSpPr txBox="1"/>
              <p:nvPr/>
            </p:nvSpPr>
            <p:spPr>
              <a:xfrm>
                <a:off x="6341561" y="2051863"/>
                <a:ext cx="22051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1234028-8CFB-8ABE-0FEF-C83C4FF57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561" y="2051863"/>
                <a:ext cx="220510" cy="184666"/>
              </a:xfrm>
              <a:prstGeom prst="rect">
                <a:avLst/>
              </a:prstGeom>
              <a:blipFill>
                <a:blip r:embed="rId2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8792856-775E-1362-B2A7-CDEBE332EF19}"/>
                  </a:ext>
                </a:extLst>
              </p:cNvPr>
              <p:cNvSpPr txBox="1"/>
              <p:nvPr/>
            </p:nvSpPr>
            <p:spPr>
              <a:xfrm>
                <a:off x="2294864" y="3076818"/>
                <a:ext cx="5021183" cy="9545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Attention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8792856-775E-1362-B2A7-CDEBE332E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864" y="3076818"/>
                <a:ext cx="5021183" cy="95455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322FC6-6D0B-5A97-10A3-DBFB489B277D}"/>
                  </a:ext>
                </a:extLst>
              </p:cNvPr>
              <p:cNvSpPr txBox="1"/>
              <p:nvPr/>
            </p:nvSpPr>
            <p:spPr>
              <a:xfrm>
                <a:off x="2294864" y="4348441"/>
                <a:ext cx="659924" cy="9777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7322FC6-6D0B-5A97-10A3-DBFB489B2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864" y="4348441"/>
                <a:ext cx="659924" cy="97770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箭头: 右 20">
            <a:extLst>
              <a:ext uri="{FF2B5EF4-FFF2-40B4-BE49-F238E27FC236}">
                <a16:creationId xmlns:a16="http://schemas.microsoft.com/office/drawing/2014/main" id="{7629CD41-0726-515A-6671-3A9F207741D1}"/>
              </a:ext>
            </a:extLst>
          </p:cNvPr>
          <p:cNvSpPr/>
          <p:nvPr/>
        </p:nvSpPr>
        <p:spPr>
          <a:xfrm>
            <a:off x="3136392" y="4709159"/>
            <a:ext cx="1136494" cy="3552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48AF012-2FE6-66B9-0F84-70EC29E20868}"/>
              </a:ext>
            </a:extLst>
          </p:cNvPr>
          <p:cNvSpPr txBox="1"/>
          <p:nvPr/>
        </p:nvSpPr>
        <p:spPr>
          <a:xfrm>
            <a:off x="3230810" y="4553711"/>
            <a:ext cx="8202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/>
              <a:t>softmax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8BE2C62-9AA3-6420-4595-816D4003CFA7}"/>
                  </a:ext>
                </a:extLst>
              </p:cNvPr>
              <p:cNvSpPr txBox="1"/>
              <p:nvPr/>
            </p:nvSpPr>
            <p:spPr>
              <a:xfrm>
                <a:off x="4432202" y="4471270"/>
                <a:ext cx="552202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28BE2C62-9AA3-6420-4595-816D4003C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202" y="4471270"/>
                <a:ext cx="552202" cy="1107996"/>
              </a:xfrm>
              <a:prstGeom prst="rect">
                <a:avLst/>
              </a:prstGeom>
              <a:blipFill>
                <a:blip r:embed="rId27"/>
                <a:stretch>
                  <a:fillRect l="-4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15754E0-227D-C291-CD53-2A398108C968}"/>
                  </a:ext>
                </a:extLst>
              </p:cNvPr>
              <p:cNvSpPr txBox="1"/>
              <p:nvPr/>
            </p:nvSpPr>
            <p:spPr>
              <a:xfrm>
                <a:off x="4954249" y="4339031"/>
                <a:ext cx="544030" cy="13775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/</m:t>
                      </m:r>
                      <m:nary>
                        <m:naryPr>
                          <m:chr m:val="∑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pitchFamily="18" charset="0"/>
                        </a:rPr>
                        <m:t>/</m:t>
                      </m:r>
                      <m:nary>
                        <m:naryPr>
                          <m:chr m:val="∑"/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C15754E0-227D-C291-CD53-2A398108C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4249" y="4339031"/>
                <a:ext cx="544030" cy="1377557"/>
              </a:xfrm>
              <a:prstGeom prst="rect">
                <a:avLst/>
              </a:prstGeom>
              <a:blipFill>
                <a:blip r:embed="rId28"/>
                <a:stretch>
                  <a:fillRect l="-88764" t="-45133" r="-128090" b="-66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47B6D91-AE9F-4D0A-1CDC-4482EDC1DDDC}"/>
                  </a:ext>
                </a:extLst>
              </p:cNvPr>
              <p:cNvSpPr txBox="1"/>
              <p:nvPr/>
            </p:nvSpPr>
            <p:spPr>
              <a:xfrm>
                <a:off x="6983865" y="4299649"/>
                <a:ext cx="635751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47B6D91-AE9F-4D0A-1CDC-4482EDC1D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865" y="4299649"/>
                <a:ext cx="635751" cy="117384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箭头: 右 36">
            <a:extLst>
              <a:ext uri="{FF2B5EF4-FFF2-40B4-BE49-F238E27FC236}">
                <a16:creationId xmlns:a16="http://schemas.microsoft.com/office/drawing/2014/main" id="{F3A57680-F90D-87A1-5E5D-1F70351A1F68}"/>
              </a:ext>
            </a:extLst>
          </p:cNvPr>
          <p:cNvSpPr/>
          <p:nvPr/>
        </p:nvSpPr>
        <p:spPr>
          <a:xfrm>
            <a:off x="5672825" y="4674004"/>
            <a:ext cx="1136494" cy="3552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7531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 animBg="1"/>
      <p:bldP spid="22" grpId="0"/>
      <p:bldP spid="31" grpId="0"/>
      <p:bldP spid="32" grpId="0"/>
      <p:bldP spid="36" grpId="0"/>
      <p:bldP spid="37" grpId="0" animBg="1"/>
    </p:bldLst>
  </p:timing>
</p:sld>
</file>

<file path=ppt/theme/theme1.xml><?xml version="1.0" encoding="utf-8"?>
<a:theme xmlns:a="http://schemas.openxmlformats.org/drawingml/2006/main" name="自定义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Microsoft YaHei UI"/>
        <a:ea typeface="Microsoft YaHei UI"/>
        <a:cs typeface=""/>
      </a:majorFont>
      <a:minorFont>
        <a:latin typeface="Microsoft YaHei UI"/>
        <a:ea typeface="Microsoft YaHei UI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3_TF78438558_Win32" id="{3C8CAA99-96A9-46C4-98C1-A4BBBB33BA77}" vid="{085BDEA6-F560-433E-92F7-181226997236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icrosoft YaHei UI Light" panose="020F0302020204030204"/>
        <a:ea typeface=""/>
        <a:cs typeface=""/>
        <a:font script="Jpan" typeface="游ゴシック Light"/>
        <a:font script="Hang" typeface="맑은 고딕"/>
        <a:font script="Hans" typeface="Microsoft YaHei UI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Microsoft YaHei UI" panose="020F0502020204030204"/>
        <a:ea typeface=""/>
        <a:cs typeface=""/>
        <a:font script="Jpan" typeface="游ゴシック"/>
        <a:font script="Hang" typeface="맑은 고딕"/>
        <a:font script="Hans" typeface="Microsoft YaHei UI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{5221CA34-2350-477A-AD35-64C22980ED01}tf78438558_win32</Template>
  <TotalTime>395</TotalTime>
  <Words>218</Words>
  <Application>Microsoft Office PowerPoint</Application>
  <PresentationFormat>宽屏</PresentationFormat>
  <Paragraphs>139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Microsoft YaHei UI</vt:lpstr>
      <vt:lpstr>Arial</vt:lpstr>
      <vt:lpstr>Cambria Math</vt:lpstr>
      <vt:lpstr>自定义</vt:lpstr>
      <vt:lpstr>课题报告</vt:lpstr>
      <vt:lpstr>词向量</vt:lpstr>
      <vt:lpstr>词向量</vt:lpstr>
      <vt:lpstr>词向量</vt:lpstr>
      <vt:lpstr>词向量</vt:lpstr>
      <vt:lpstr>Attention</vt:lpstr>
      <vt:lpstr>attention</vt:lpstr>
      <vt:lpstr>attention</vt:lpstr>
      <vt:lpstr>attention</vt:lpstr>
      <vt:lpstr>attention</vt:lpstr>
      <vt:lpstr>attention</vt:lpstr>
      <vt:lpstr>attention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基本演示</dc:title>
  <dc:subject/>
  <dc:creator>M E</dc:creator>
  <cp:lastModifiedBy>M E</cp:lastModifiedBy>
  <cp:revision>19</cp:revision>
  <dcterms:created xsi:type="dcterms:W3CDTF">2024-05-30T13:01:55Z</dcterms:created>
  <dcterms:modified xsi:type="dcterms:W3CDTF">2024-06-01T07:10:56Z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