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50f0f4f9da_0_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50f0f4f9da_0_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50f0f4f9da_0_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50f0f4f9da_0_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6.jp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16.jpg"/><Relationship Id="rId6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3305349"/>
            <a:ext cx="54831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5" name="Google Shape;4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200" y="1302600"/>
            <a:ext cx="11624401" cy="80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cs-CZ" sz="3000"/>
              <a:t>Posts about animals are consistently among the top performers</a:t>
            </a:r>
            <a:br>
              <a:rPr lang="cs-CZ" sz="3000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cs-CZ" sz="3000"/>
              <a:t>The two most recent full months (April and May 2021) have had the highest total post popularity of any in our dataset</a:t>
            </a:r>
            <a:br>
              <a:rPr lang="cs-CZ" sz="3000"/>
            </a:b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cs-CZ" sz="3000"/>
              <a:t>With more time, we could analyze how overarching themes that encompass multiple categories (e.g. “health lifestyle” for healthy eating and fitness) compare to these more specific categories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45" name="Google Shape;445;p24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46" name="Google Shape;446;p24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7" name="Google Shape;447;p2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24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49" name="Google Shape;449;p24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50" name="Google Shape;450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7" name="Google Shape;457;p24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58" name="Google Shape;458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Social Buzz has retaind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753950" y="2334425"/>
            <a:ext cx="7221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/>
              <a:t>Social Buzz is a fast-growing social media unicorn that needs to scale rapidly. Accenture has begun a three-month initial engagement to:</a:t>
            </a:r>
            <a:r>
              <a:rPr lang="cs-CZ" sz="3200"/>
              <a:t>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 sz="3200"/>
              <a:t>Audit their big data practice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 sz="3200"/>
              <a:t>Provide recommendations for a successful IPO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cs-CZ" sz="3200"/>
              <a:t>Analyze of their content categories that highlights the top 5 categories with the largest aggregate popularity 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cs-CZ" sz="3600">
                <a:solidFill>
                  <a:schemeClr val="lt1"/>
                </a:solidFill>
              </a:rPr>
              <a:t>Users post over 100,000 pieces of content every day</a:t>
            </a:r>
            <a:br>
              <a:rPr b="1" lang="cs-CZ" sz="3600">
                <a:solidFill>
                  <a:schemeClr val="lt1"/>
                </a:solidFill>
              </a:rPr>
            </a:br>
            <a:endParaRPr b="1" sz="3600">
              <a:solidFill>
                <a:schemeClr val="lt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cs-CZ" sz="3600">
                <a:solidFill>
                  <a:schemeClr val="lt1"/>
                </a:solidFill>
              </a:rPr>
              <a:t>With tens of millions of posts and hundreds of millions of users, how do you capitalize?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2200"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2200"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62200" y="7930050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latin typeface="Calibri"/>
                <a:ea typeface="Calibri"/>
                <a:cs typeface="Calibri"/>
                <a:sym typeface="Calibri"/>
              </a:rPr>
              <a:t>Eli Gerber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2200"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6175" y="7019650"/>
            <a:ext cx="2187000" cy="2187000"/>
          </a:xfrm>
          <a:prstGeom prst="ellipse">
            <a:avLst/>
          </a:prstGeom>
          <a:noFill/>
          <a:ln cap="flat" cmpd="sng" w="38100">
            <a:solidFill>
              <a:srgbClr val="2F44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lt1"/>
                </a:solidFill>
              </a:rPr>
              <a:t>Data Understanding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lt1"/>
                </a:solidFill>
              </a:rPr>
              <a:t>Data Cleaning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lt1"/>
                </a:solidFill>
              </a:rPr>
              <a:t>Data Modelling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lt1"/>
                </a:solidFill>
              </a:rPr>
              <a:t>Data Analysis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600">
                <a:solidFill>
                  <a:schemeClr val="lt1"/>
                </a:solidFill>
              </a:rPr>
              <a:t>Uncover Insights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/>
              <a:t>The top five categories by overall popularity are</a:t>
            </a:r>
            <a:r>
              <a:rPr lang="cs-CZ" sz="800"/>
              <a:t> </a:t>
            </a:r>
            <a:r>
              <a:rPr lang="cs-CZ" sz="3000"/>
              <a:t>animals, science, healthy eating, technology, and food</a:t>
            </a:r>
            <a:endParaRPr sz="3000"/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/>
              <a:t>Post popularity was highest in April and May 2021, and lowest from December 2020 through March 2021 </a:t>
            </a:r>
            <a:endParaRPr sz="3000"/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/>
              <a:t>Of the top categories, posts about animals are consistently near the most popular each month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028" y="1532749"/>
            <a:ext cx="13423424" cy="760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3" name="Google Shape;3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600" y="1380000"/>
            <a:ext cx="13424401" cy="7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