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1CEF-8CFD-DC7A-820C-E66C73ECE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2FC11-E33B-B631-AE63-2035650F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C7F6-2A2B-F8EE-D20C-7C29A67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7FD-D31E-E3F2-FDA4-086E855C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A46D-FFF1-48A6-A30C-BBC9CF07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7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A4E2-B1E7-F0B7-D0F4-A9A0E324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FCD5-F620-E766-0D2C-B05D7D0CE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FDB0-2686-AF1C-2470-3FB79818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D6B3-7AF2-EEEB-75A4-D430464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96BE-98F8-A081-E215-BEB3DF12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F07A0-33EE-5DEA-0DB4-3CF4E6D1D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F83B4-304A-CD84-7678-970C8B65C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CC14-8716-EE29-26C7-1965960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BCF1D-8A4F-A210-639D-C6B4DC58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FB95-56D9-A9EC-C43E-25B8C396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9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7491-D82B-2B04-F80C-A32442D0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8E95-8872-F263-B8DA-BB3E40E1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8640-6D91-40E8-3EB3-DC4C039A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3836-FED6-E473-A087-A887C11B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10C3-C872-96D2-341B-654E0BC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BF53-34DD-7DF9-960A-0237370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6C90F-CEE8-D0CE-4589-021B1A60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7DA9A-3FD2-5522-81FF-01439311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E8C9-0443-B815-9B7B-909BDCCF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1599-D8ED-7455-5605-AC700EF1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EB5-4501-BA26-3548-3540EB72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168B-3808-B7F2-DCB1-15E7DF220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259F-2FD6-2FB0-3550-3793087B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8CA60-D3B0-C88F-E7E0-B88F76F2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15F75-FA32-108E-C2AA-F0960209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7472-E407-E37B-E528-F7BEB9E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AAE2-F8EE-0807-0172-35DAFC62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D6C7-A9FE-6138-1B61-34D0B7DE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048A9-54B5-F98F-208A-574E107E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0C0E3-E1FD-777F-525E-CE1CEF166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4F78C-E1CA-C37B-2CA6-84933E75A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515BE-8032-AAF7-A25C-3DF61FFF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B71D3-1CAC-25E1-4E47-FC61EC00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65F89-5F4C-95D7-7EDC-C8327660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BAC3-8FCA-4334-39FE-BFE5F471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A22FC-00F9-41E5-2847-A88FAF18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EA244-142E-2F00-8F08-54704F2E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CFB05-F229-741C-B91B-D09DF62E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90731-94A0-A343-3476-1E20F5C0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3E6B9-A20B-BACB-C107-7A0E46B3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0F69D-CBE4-19C5-AA4D-66199DA0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24F9-D7D6-18E4-F8AA-10A3AF4C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D8C-581E-B82B-B023-98EA34AD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2471A-8801-E5FF-9836-3CA77919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16B9-CAB1-EFAB-CFAC-B989EDE6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D59BE-137B-06D5-6C2D-4346CB20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F2E0-473B-9D97-8832-99254853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82B2-A263-80E0-3515-907A6B6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0CB00-96D3-0026-C3AF-DF6BFC1F8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B2D1C-B1AE-D47D-5C62-FF56229E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40C58-741C-32E2-54B0-CB1BC6D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5F325-216F-93E7-933B-D5BFF596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317B5-271D-5DDA-5F86-5BB3F104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C6DF-B562-4462-0DB3-94EEE5F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E72F-C019-BF74-8C2F-8AE967ACB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23F4-0525-4A9D-2F54-126430EB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FB719-C34B-4BD6-BA8F-34EB2A1E5849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4A379-17EB-9E54-D5DB-4AE622FFB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FEB7-7D4E-D93E-3FCC-F18AC640A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2C315-73B1-431C-9D3F-C4ECF631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h169/Chess3Presentation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5CC0-5DDA-1087-8D1C-3AED318A6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Chess ♞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63E50-EA07-0F45-7EA0-B2482F108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Elias H.</a:t>
            </a:r>
          </a:p>
        </p:txBody>
      </p:sp>
    </p:spTree>
    <p:extLst>
      <p:ext uri="{BB962C8B-B14F-4D97-AF65-F5344CB8AC3E}">
        <p14:creationId xmlns:p14="http://schemas.microsoft.com/office/powerpoint/2010/main" val="249947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F777-4F99-DA0D-B675-C134AD69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4D8EF-E499-F107-CB57-14025C05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Starting Position</a:t>
            </a:r>
          </a:p>
          <a:p>
            <a:r>
              <a:rPr lang="en-US" dirty="0"/>
              <a:t>Movement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Checkmate</a:t>
            </a:r>
          </a:p>
        </p:txBody>
      </p:sp>
    </p:spTree>
    <p:extLst>
      <p:ext uri="{BB962C8B-B14F-4D97-AF65-F5344CB8AC3E}">
        <p14:creationId xmlns:p14="http://schemas.microsoft.com/office/powerpoint/2010/main" val="12788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4AD0-958F-4F0C-B3E9-EC608A65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Errors/Inefficiencies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15ED-E9FC-7DE4-E35D-41D6E49CF90A}"/>
              </a:ext>
            </a:extLst>
          </p:cNvPr>
          <p:cNvSpPr txBox="1"/>
          <p:nvPr/>
        </p:nvSpPr>
        <p:spPr>
          <a:xfrm>
            <a:off x="838200" y="2228507"/>
            <a:ext cx="3651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Moving into Check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board abstract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All managed in Chess class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0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C5A4-9CC4-65D3-525F-D03896AC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D5EF-9179-2E12-E957-0E841DB9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https://github.com/emh169/Chess3Presentation.git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https://github.com/emh169/Chess3Presentation/blob/main/Chess3.jar</a:t>
            </a:r>
          </a:p>
        </p:txBody>
      </p:sp>
    </p:spTree>
    <p:extLst>
      <p:ext uri="{BB962C8B-B14F-4D97-AF65-F5344CB8AC3E}">
        <p14:creationId xmlns:p14="http://schemas.microsoft.com/office/powerpoint/2010/main" val="87941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Chess ♞</vt:lpstr>
      <vt:lpstr>Functionality:</vt:lpstr>
      <vt:lpstr>Errors/Inefficiencies</vt:lpstr>
      <vt:lpstr>Executable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Hutson</dc:creator>
  <cp:lastModifiedBy>Elias Hutson</cp:lastModifiedBy>
  <cp:revision>1</cp:revision>
  <dcterms:created xsi:type="dcterms:W3CDTF">2024-12-04T19:24:00Z</dcterms:created>
  <dcterms:modified xsi:type="dcterms:W3CDTF">2024-12-05T18:30:29Z</dcterms:modified>
</cp:coreProperties>
</file>