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969DE5C-756E-4554-8BDC-054A55BBB8A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026E506-CE80-4C75-9857-3DC65827A5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Penangkap</a:t>
            </a:r>
            <a:r>
              <a:rPr lang="en-US" dirty="0" smtClean="0"/>
              <a:t>  Signal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 </a:t>
            </a:r>
            <a:r>
              <a:rPr lang="en-US" dirty="0" err="1"/>
              <a:t>A</a:t>
            </a:r>
            <a:r>
              <a:rPr lang="en-US" dirty="0" err="1" smtClean="0"/>
              <a:t>ntena</a:t>
            </a:r>
            <a:r>
              <a:rPr lang="en-US" dirty="0" smtClean="0"/>
              <a:t>  </a:t>
            </a:r>
            <a:r>
              <a:rPr lang="en-US" dirty="0" err="1"/>
              <a:t>K</a:t>
            </a:r>
            <a:r>
              <a:rPr lang="en-US" dirty="0" err="1" smtClean="0"/>
              <a:t>aleng</a:t>
            </a:r>
            <a:r>
              <a:rPr lang="en-US" dirty="0" smtClean="0"/>
              <a:t> </a:t>
            </a:r>
            <a:r>
              <a:rPr lang="en-US" dirty="0" err="1"/>
              <a:t>W</a:t>
            </a:r>
            <a:r>
              <a:rPr lang="en-US" dirty="0" err="1" smtClean="0"/>
              <a:t>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11" y="1100138"/>
            <a:ext cx="5507403" cy="3579812"/>
          </a:xfrm>
        </p:spPr>
      </p:pic>
    </p:spTree>
    <p:extLst>
      <p:ext uri="{BB962C8B-B14F-4D97-AF65-F5344CB8AC3E}">
        <p14:creationId xmlns:p14="http://schemas.microsoft.com/office/powerpoint/2010/main" val="9097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Sambungkan</a:t>
            </a:r>
            <a:r>
              <a:rPr lang="en-US" dirty="0" smtClean="0"/>
              <a:t> USB </a:t>
            </a:r>
            <a:r>
              <a:rPr lang="en-US" dirty="0" err="1" smtClean="0"/>
              <a:t>ke</a:t>
            </a:r>
            <a:r>
              <a:rPr lang="en-US" dirty="0" smtClean="0"/>
              <a:t>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41" y="1100138"/>
            <a:ext cx="4591342" cy="3579812"/>
          </a:xfrm>
        </p:spPr>
      </p:pic>
    </p:spTree>
    <p:extLst>
      <p:ext uri="{BB962C8B-B14F-4D97-AF65-F5344CB8AC3E}">
        <p14:creationId xmlns:p14="http://schemas.microsoft.com/office/powerpoint/2010/main" val="25255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W-LAN </a:t>
            </a:r>
            <a:r>
              <a:rPr lang="en-US" dirty="0" err="1" smtClean="0"/>
              <a:t>ke</a:t>
            </a:r>
            <a:r>
              <a:rPr lang="en-US" dirty="0" smtClean="0"/>
              <a:t> USB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Foto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63" y="1100138"/>
            <a:ext cx="5429098" cy="3579812"/>
          </a:xfrm>
        </p:spPr>
      </p:pic>
    </p:spTree>
    <p:extLst>
      <p:ext uri="{BB962C8B-B14F-4D97-AF65-F5344CB8AC3E}">
        <p14:creationId xmlns:p14="http://schemas.microsoft.com/office/powerpoint/2010/main" val="14666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Kabel</a:t>
            </a:r>
            <a:r>
              <a:rPr lang="en-US" dirty="0" smtClean="0"/>
              <a:t> UTP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Kabel</a:t>
            </a:r>
            <a:r>
              <a:rPr lang="en-US" dirty="0" smtClean="0"/>
              <a:t> USB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USB  Port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USB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Solder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Tinol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Wireless  NI50  USB  Adaptor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Kaleng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Korek</a:t>
            </a:r>
            <a:r>
              <a:rPr lang="en-US" dirty="0" smtClean="0"/>
              <a:t> 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Gunting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Lem</a:t>
            </a:r>
            <a:r>
              <a:rPr lang="en-US" dirty="0" smtClean="0"/>
              <a:t> </a:t>
            </a:r>
            <a:r>
              <a:rPr lang="en-US" dirty="0" err="1" smtClean="0"/>
              <a:t>Tembak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dirty="0" err="1" smtClean="0"/>
              <a:t>Isolasi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- </a:t>
            </a:r>
            <a:r>
              <a:rPr lang="en-US" dirty="0" err="1" smtClean="0"/>
              <a:t>langkah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1.Pastikan </a:t>
            </a:r>
            <a:r>
              <a:rPr lang="en-US" dirty="0" err="1" smtClean="0"/>
              <a:t>kabel</a:t>
            </a:r>
            <a:r>
              <a:rPr lang="en-US" dirty="0" smtClean="0"/>
              <a:t> USB  </a:t>
            </a:r>
            <a:r>
              <a:rPr lang="en-US" dirty="0" err="1" smtClean="0"/>
              <a:t>terdektesi</a:t>
            </a:r>
            <a:r>
              <a:rPr lang="en-US" dirty="0" smtClean="0"/>
              <a:t> </a:t>
            </a:r>
            <a:r>
              <a:rPr lang="en-US" dirty="0" err="1" smtClean="0"/>
              <a:t>olh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r>
              <a:rPr lang="en-US" dirty="0" smtClean="0"/>
              <a:t>2.Potong </a:t>
            </a:r>
            <a:r>
              <a:rPr lang="en-US" dirty="0" err="1" smtClean="0"/>
              <a:t>kabel</a:t>
            </a:r>
            <a:r>
              <a:rPr lang="en-US" dirty="0" smtClean="0"/>
              <a:t> USB 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ambil</a:t>
            </a:r>
            <a:r>
              <a:rPr lang="en-US" dirty="0" smtClean="0"/>
              <a:t> ke2  </a:t>
            </a:r>
            <a:r>
              <a:rPr lang="en-US" dirty="0" err="1" smtClean="0"/>
              <a:t>ujungnya</a:t>
            </a:r>
            <a:r>
              <a:rPr lang="en-US" dirty="0" smtClean="0"/>
              <a:t> 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kupas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  </a:t>
            </a:r>
            <a:r>
              <a:rPr lang="en-US" dirty="0" err="1" smtClean="0"/>
              <a:t>luarnya</a:t>
            </a:r>
            <a:endParaRPr lang="en-US" dirty="0" smtClean="0"/>
          </a:p>
          <a:p>
            <a:r>
              <a:rPr lang="en-US" dirty="0" smtClean="0"/>
              <a:t>3.Perhatikan </a:t>
            </a:r>
            <a:r>
              <a:rPr lang="en-US" dirty="0" err="1" smtClean="0"/>
              <a:t>ada</a:t>
            </a:r>
            <a:r>
              <a:rPr lang="en-US" dirty="0" smtClean="0"/>
              <a:t> 4 </a:t>
            </a:r>
            <a:r>
              <a:rPr lang="en-US" dirty="0" err="1" smtClean="0"/>
              <a:t>kabel</a:t>
            </a:r>
            <a:r>
              <a:rPr lang="en-US" dirty="0" smtClean="0"/>
              <a:t> 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, </a:t>
            </a:r>
            <a:r>
              <a:rPr lang="en-US" dirty="0" err="1" smtClean="0"/>
              <a:t>putih</a:t>
            </a:r>
            <a:r>
              <a:rPr lang="en-US" dirty="0" smtClean="0"/>
              <a:t> , </a:t>
            </a:r>
            <a:r>
              <a:rPr lang="en-US" dirty="0" err="1" smtClean="0"/>
              <a:t>hijau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hitam.Kabel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yang </a:t>
            </a:r>
            <a:r>
              <a:rPr lang="en-US" dirty="0" err="1" smtClean="0"/>
              <a:t>nanti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sambung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 UTP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Kupas</a:t>
            </a:r>
            <a:r>
              <a:rPr lang="en-US" dirty="0" smtClean="0"/>
              <a:t> </a:t>
            </a:r>
            <a:r>
              <a:rPr lang="en-US" dirty="0" err="1" smtClean="0"/>
              <a:t>kulit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ke2  </a:t>
            </a:r>
            <a:r>
              <a:rPr lang="en-US" dirty="0" err="1" smtClean="0"/>
              <a:t>ujung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UTP.Perhatikan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UTP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endParaRPr lang="en-US" dirty="0" smtClean="0"/>
          </a:p>
          <a:p>
            <a:r>
              <a:rPr lang="en-US" dirty="0" smtClean="0"/>
              <a:t>8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putih</a:t>
            </a:r>
            <a:r>
              <a:rPr lang="en-US" dirty="0" smtClean="0"/>
              <a:t> orange , orange , </a:t>
            </a:r>
            <a:r>
              <a:rPr lang="en-US" dirty="0" err="1" smtClean="0"/>
              <a:t>putih</a:t>
            </a:r>
            <a:r>
              <a:rPr lang="en-US" dirty="0" smtClean="0"/>
              <a:t> </a:t>
            </a:r>
            <a:r>
              <a:rPr lang="en-US" dirty="0" err="1" smtClean="0"/>
              <a:t>hijau</a:t>
            </a:r>
            <a:r>
              <a:rPr lang="en-US" dirty="0" smtClean="0"/>
              <a:t> , </a:t>
            </a:r>
            <a:r>
              <a:rPr lang="en-US" dirty="0" err="1" smtClean="0"/>
              <a:t>hijau</a:t>
            </a:r>
            <a:r>
              <a:rPr lang="en-US" dirty="0" smtClean="0"/>
              <a:t> , </a:t>
            </a:r>
            <a:r>
              <a:rPr lang="en-US" dirty="0" err="1" smtClean="0"/>
              <a:t>putih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, </a:t>
            </a:r>
            <a:r>
              <a:rPr lang="en-US" dirty="0" err="1" smtClean="0"/>
              <a:t>biru</a:t>
            </a:r>
            <a:r>
              <a:rPr lang="en-US" dirty="0"/>
              <a:t> </a:t>
            </a:r>
            <a:r>
              <a:rPr lang="en-US" dirty="0" smtClean="0"/>
              <a:t>,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utih</a:t>
            </a:r>
            <a:r>
              <a:rPr lang="en-US" dirty="0" smtClean="0"/>
              <a:t> </a:t>
            </a:r>
            <a:r>
              <a:rPr lang="en-US" dirty="0" err="1" smtClean="0"/>
              <a:t>coklat</a:t>
            </a:r>
            <a:r>
              <a:rPr lang="en-US" dirty="0" smtClean="0"/>
              <a:t> </a:t>
            </a:r>
            <a:r>
              <a:rPr lang="en-US" dirty="0" err="1" smtClean="0"/>
              <a:t>dn</a:t>
            </a:r>
            <a:r>
              <a:rPr lang="en-US" dirty="0" smtClean="0"/>
              <a:t> </a:t>
            </a:r>
            <a:r>
              <a:rPr lang="en-US" dirty="0" err="1" smtClean="0"/>
              <a:t>coklat</a:t>
            </a:r>
            <a:endParaRPr lang="en-US" dirty="0" smtClean="0"/>
          </a:p>
          <a:p>
            <a:r>
              <a:rPr lang="en-US" dirty="0" smtClean="0"/>
              <a:t>5.Sambungkan ke2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69" y="1100138"/>
            <a:ext cx="6200486" cy="3579812"/>
          </a:xfrm>
        </p:spPr>
      </p:pic>
    </p:spTree>
    <p:extLst>
      <p:ext uri="{BB962C8B-B14F-4D97-AF65-F5344CB8AC3E}">
        <p14:creationId xmlns:p14="http://schemas.microsoft.com/office/powerpoint/2010/main" val="29224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6.Solder ke2 </a:t>
            </a:r>
            <a:r>
              <a:rPr lang="en-US" dirty="0" err="1" smtClean="0"/>
              <a:t>sambungan</a:t>
            </a:r>
            <a:r>
              <a:rPr lang="en-US" dirty="0" smtClean="0"/>
              <a:t> agar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tutup</a:t>
            </a:r>
            <a:r>
              <a:rPr lang="en-US" dirty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isolasi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22" y="1100138"/>
            <a:ext cx="5770981" cy="3579812"/>
          </a:xfrm>
        </p:spPr>
      </p:pic>
    </p:spTree>
    <p:extLst>
      <p:ext uri="{BB962C8B-B14F-4D97-AF65-F5344CB8AC3E}">
        <p14:creationId xmlns:p14="http://schemas.microsoft.com/office/powerpoint/2010/main" val="36407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7.Buatlah </a:t>
            </a: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kaleng.Sesuaikan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USB Port</a:t>
            </a:r>
          </a:p>
          <a:p>
            <a:r>
              <a:rPr lang="en-US" dirty="0" smtClean="0"/>
              <a:t>8.Masukan USB  Port 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dirty="0" err="1" smtClean="0"/>
              <a:t>lubang</a:t>
            </a:r>
            <a:r>
              <a:rPr lang="en-US" dirty="0"/>
              <a:t> </a:t>
            </a:r>
            <a:r>
              <a:rPr lang="en-US" dirty="0" err="1" smtClean="0"/>
              <a:t>yg</a:t>
            </a:r>
            <a:r>
              <a:rPr lang="en-US" dirty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. Dan </a:t>
            </a:r>
            <a:r>
              <a:rPr lang="en-US" dirty="0" err="1" smtClean="0"/>
              <a:t>rekatkan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lem</a:t>
            </a:r>
            <a:r>
              <a:rPr lang="en-US" dirty="0" smtClean="0"/>
              <a:t> </a:t>
            </a:r>
            <a:r>
              <a:rPr lang="en-US" dirty="0" err="1" smtClean="0"/>
              <a:t>tembak</a:t>
            </a:r>
            <a:endParaRPr lang="en-US" dirty="0" smtClean="0"/>
          </a:p>
          <a:p>
            <a:r>
              <a:rPr lang="en-US" dirty="0" smtClean="0"/>
              <a:t>9.Sambungkan </a:t>
            </a:r>
            <a:r>
              <a:rPr lang="en-US" dirty="0" err="1" smtClean="0"/>
              <a:t>ujung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USB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USB Port</a:t>
            </a:r>
          </a:p>
        </p:txBody>
      </p:sp>
    </p:spTree>
    <p:extLst>
      <p:ext uri="{BB962C8B-B14F-4D97-AF65-F5344CB8AC3E}">
        <p14:creationId xmlns:p14="http://schemas.microsoft.com/office/powerpoint/2010/main" val="9637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38" y="1100138"/>
            <a:ext cx="6150549" cy="3579812"/>
          </a:xfrm>
        </p:spPr>
      </p:pic>
    </p:spTree>
    <p:extLst>
      <p:ext uri="{BB962C8B-B14F-4D97-AF65-F5344CB8AC3E}">
        <p14:creationId xmlns:p14="http://schemas.microsoft.com/office/powerpoint/2010/main" val="2434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158</TotalTime>
  <Words>185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Nama Produk</vt:lpstr>
      <vt:lpstr>Alat dan bahan</vt:lpstr>
      <vt:lpstr>PowerPoint Presentation</vt:lpstr>
      <vt:lpstr>Langkah - langkah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Uji coba</vt:lpstr>
      <vt:lpstr>PowerPoint Presentation</vt:lpstr>
      <vt:lpstr>PowerPoint Presentation</vt:lpstr>
      <vt:lpstr>Foto produk jadi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Produk</dc:title>
  <dc:creator>LENOVO</dc:creator>
  <cp:lastModifiedBy>LENOVO</cp:lastModifiedBy>
  <cp:revision>10</cp:revision>
  <dcterms:created xsi:type="dcterms:W3CDTF">2021-11-19T02:50:16Z</dcterms:created>
  <dcterms:modified xsi:type="dcterms:W3CDTF">2021-11-19T05:28:34Z</dcterms:modified>
</cp:coreProperties>
</file>