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8" autoAdjust="0"/>
  </p:normalViewPr>
  <p:slideViewPr>
    <p:cSldViewPr>
      <p:cViewPr>
        <p:scale>
          <a:sx n="80" d="100"/>
          <a:sy n="80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0F69B8-96C8-43BB-99F1-8ECE6C692CB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1439B9-5A1F-420D-863A-84E12264CF7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980728"/>
            <a:ext cx="6696744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Usaha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Kelontong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7920880" cy="2664296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Toko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Kelontong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merupakan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bisnis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yang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mudah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karena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barang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dagangan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merupakan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barang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kebutuhan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sehari-hari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seperti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sembako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kebutuhan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dapur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kebutuhan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kamar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mandi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dan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beberapa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barang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kebutuhan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rumah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tangga</a:t>
            </a:r>
            <a:r>
              <a:rPr lang="en-US" sz="2400" b="1" dirty="0">
                <a:solidFill>
                  <a:schemeClr val="tx2"/>
                </a:solidFill>
                <a:latin typeface="Gill Sans Ultra Bold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Gill Sans Ultra Bold" pitchFamily="34" charset="0"/>
              </a:rPr>
              <a:t>lainnya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0148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980728"/>
            <a:ext cx="3178696" cy="1143000"/>
          </a:xfrm>
        </p:spPr>
        <p:txBody>
          <a:bodyPr/>
          <a:lstStyle/>
          <a:p>
            <a:r>
              <a:rPr lang="en-US" dirty="0" smtClean="0"/>
              <a:t>Target </a:t>
            </a:r>
            <a:r>
              <a:rPr lang="en-US" dirty="0" err="1" smtClean="0"/>
              <a:t>Pasar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2213600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pasar</a:t>
            </a:r>
            <a:r>
              <a:rPr lang="en-US" dirty="0"/>
              <a:t> yang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penghuni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perumahan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: </a:t>
            </a:r>
            <a:r>
              <a:rPr lang="en-US" dirty="0" err="1"/>
              <a:t>beras</a:t>
            </a:r>
            <a:r>
              <a:rPr lang="en-US" dirty="0"/>
              <a:t>,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goreng</a:t>
            </a:r>
            <a:r>
              <a:rPr lang="en-US" dirty="0"/>
              <a:t>, </a:t>
            </a:r>
            <a:r>
              <a:rPr lang="en-US" dirty="0" err="1"/>
              <a:t>mie</a:t>
            </a:r>
            <a:r>
              <a:rPr lang="en-US" dirty="0"/>
              <a:t>, </a:t>
            </a:r>
            <a:r>
              <a:rPr lang="en-US" dirty="0" err="1"/>
              <a:t>sabun</a:t>
            </a:r>
            <a:r>
              <a:rPr lang="en-US" dirty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15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544" y="980728"/>
            <a:ext cx="1738536" cy="710952"/>
          </a:xfrm>
        </p:spPr>
        <p:txBody>
          <a:bodyPr>
            <a:normAutofit fontScale="90000"/>
          </a:bodyPr>
          <a:lstStyle/>
          <a:p>
            <a:r>
              <a:rPr lang="en-US" smtClean="0"/>
              <a:t>Modal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492896"/>
            <a:ext cx="7427168" cy="1368152"/>
          </a:xfrm>
        </p:spPr>
        <p:txBody>
          <a:bodyPr>
            <a:normAutofit/>
          </a:bodyPr>
          <a:lstStyle/>
          <a:p>
            <a:r>
              <a:rPr lang="en-US" dirty="0" smtClean="0"/>
              <a:t>Modal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orang </a:t>
            </a:r>
            <a:r>
              <a:rPr lang="en-US" dirty="0" err="1" smtClean="0"/>
              <a:t>tua</a:t>
            </a:r>
            <a:r>
              <a:rPr lang="en-US" dirty="0" smtClean="0"/>
              <a:t>, </a:t>
            </a:r>
            <a:r>
              <a:rPr lang="en-US" dirty="0" smtClean="0"/>
              <a:t>modal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rak-rak</a:t>
            </a:r>
            <a:r>
              <a:rPr lang="en-US" dirty="0"/>
              <a:t> </a:t>
            </a:r>
            <a:r>
              <a:rPr lang="en-US" dirty="0" err="1"/>
              <a:t>pajangan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</TotalTime>
  <Words>97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Usaha Toko Kelontong</vt:lpstr>
      <vt:lpstr>Target Pasar</vt:lpstr>
      <vt:lpstr>Modal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Usaha Toko Kelontong</dc:title>
  <dc:creator>USER</dc:creator>
  <cp:lastModifiedBy>USER</cp:lastModifiedBy>
  <cp:revision>8</cp:revision>
  <dcterms:created xsi:type="dcterms:W3CDTF">2021-10-27T17:02:50Z</dcterms:created>
  <dcterms:modified xsi:type="dcterms:W3CDTF">2021-10-31T06:53:53Z</dcterms:modified>
</cp:coreProperties>
</file>