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 id="214748367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Lst>
  <p:sldSz cy="5143500" cx="9144000"/>
  <p:notesSz cx="6858000" cy="9144000"/>
  <p:embeddedFontLst>
    <p:embeddedFont>
      <p:font typeface="Courgette"/>
      <p:regular r:id="rId54"/>
    </p:embeddedFont>
    <p:embeddedFont>
      <p:font typeface="Noto Sans Symbols"/>
      <p:regular r:id="rId55"/>
      <p:bold r:id="rId56"/>
    </p:embeddedFont>
    <p:embeddedFont>
      <p:font typeface="Rambla"/>
      <p:regular r:id="rId57"/>
      <p:bold r:id="rId58"/>
      <p:italic r:id="rId59"/>
      <p:boldItalic r:id="rId60"/>
    </p:embeddedFont>
    <p:embeddedFont>
      <p:font typeface="Century Gothic"/>
      <p:regular r:id="rId61"/>
      <p:bold r:id="rId62"/>
      <p:italic r:id="rId63"/>
      <p:boldItalic r:id="rId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4A7FC0D-562E-4841-A29E-C48B31308294}">
  <a:tblStyle styleId="{34A7FC0D-562E-4841-A29E-C48B31308294}"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font" Target="fonts/CenturyGothic-bold.fntdata"/><Relationship Id="rId61" Type="http://schemas.openxmlformats.org/officeDocument/2006/relationships/font" Target="fonts/CenturyGothic-regular.fntdata"/><Relationship Id="rId20" Type="http://schemas.openxmlformats.org/officeDocument/2006/relationships/slide" Target="slides/slide13.xml"/><Relationship Id="rId64" Type="http://schemas.openxmlformats.org/officeDocument/2006/relationships/font" Target="fonts/CenturyGothic-boldItalic.fntdata"/><Relationship Id="rId63" Type="http://schemas.openxmlformats.org/officeDocument/2006/relationships/font" Target="fonts/CenturyGothic-italic.fnt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60" Type="http://schemas.openxmlformats.org/officeDocument/2006/relationships/font" Target="fonts/Rambla-boldItalic.fntdata"/><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font" Target="fonts/NotoSansSymbols-regular.fntdata"/><Relationship Id="rId10" Type="http://schemas.openxmlformats.org/officeDocument/2006/relationships/slide" Target="slides/slide3.xml"/><Relationship Id="rId54" Type="http://schemas.openxmlformats.org/officeDocument/2006/relationships/font" Target="fonts/Courgette-regular.fntdata"/><Relationship Id="rId13" Type="http://schemas.openxmlformats.org/officeDocument/2006/relationships/slide" Target="slides/slide6.xml"/><Relationship Id="rId57" Type="http://schemas.openxmlformats.org/officeDocument/2006/relationships/font" Target="fonts/Rambla-regular.fntdata"/><Relationship Id="rId12" Type="http://schemas.openxmlformats.org/officeDocument/2006/relationships/slide" Target="slides/slide5.xml"/><Relationship Id="rId56" Type="http://schemas.openxmlformats.org/officeDocument/2006/relationships/font" Target="fonts/NotoSansSymbols-bold.fntdata"/><Relationship Id="rId15" Type="http://schemas.openxmlformats.org/officeDocument/2006/relationships/slide" Target="slides/slide8.xml"/><Relationship Id="rId59" Type="http://schemas.openxmlformats.org/officeDocument/2006/relationships/font" Target="fonts/Rambla-italic.fntdata"/><Relationship Id="rId14" Type="http://schemas.openxmlformats.org/officeDocument/2006/relationships/slide" Target="slides/slide7.xml"/><Relationship Id="rId58" Type="http://schemas.openxmlformats.org/officeDocument/2006/relationships/font" Target="fonts/Rambla-bold.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60ede30196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60ede301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53ff6833e_2_80:notes"/>
          <p:cNvSpPr txBox="1"/>
          <p:nvPr>
            <p:ph idx="1" type="body"/>
          </p:nvPr>
        </p:nvSpPr>
        <p:spPr>
          <a:xfrm>
            <a:off x="685785" y="4343383"/>
            <a:ext cx="5486392" cy="4114767"/>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194" name="Google Shape;194;g253ff6833e_2_80:notes"/>
          <p:cNvSpPr/>
          <p:nvPr>
            <p:ph idx="2" type="sldImg"/>
          </p:nvPr>
        </p:nvSpPr>
        <p:spPr>
          <a:xfrm>
            <a:off x="378387" y="685783"/>
            <a:ext cx="6101896" cy="3428984"/>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53ff6833e_0_3:notes"/>
          <p:cNvSpPr txBox="1"/>
          <p:nvPr>
            <p:ph idx="1" type="body"/>
          </p:nvPr>
        </p:nvSpPr>
        <p:spPr>
          <a:xfrm>
            <a:off x="685785" y="4343383"/>
            <a:ext cx="5486400" cy="4114800"/>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206" name="Google Shape;206;g253ff6833e_0_3:notes"/>
          <p:cNvSpPr/>
          <p:nvPr>
            <p:ph idx="2" type="sldImg"/>
          </p:nvPr>
        </p:nvSpPr>
        <p:spPr>
          <a:xfrm>
            <a:off x="378387" y="685783"/>
            <a:ext cx="610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53ff6833e_2_204:notes"/>
          <p:cNvSpPr txBox="1"/>
          <p:nvPr>
            <p:ph idx="1" type="body"/>
          </p:nvPr>
        </p:nvSpPr>
        <p:spPr>
          <a:xfrm>
            <a:off x="685785" y="4343383"/>
            <a:ext cx="5486392" cy="4114767"/>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217" name="Google Shape;217;g253ff6833e_2_204:notes"/>
          <p:cNvSpPr/>
          <p:nvPr>
            <p:ph idx="2" type="sldImg"/>
          </p:nvPr>
        </p:nvSpPr>
        <p:spPr>
          <a:xfrm>
            <a:off x="378387" y="685783"/>
            <a:ext cx="6101896" cy="3428984"/>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53ff6833e_2_213:notes"/>
          <p:cNvSpPr txBox="1"/>
          <p:nvPr>
            <p:ph idx="1" type="body"/>
          </p:nvPr>
        </p:nvSpPr>
        <p:spPr>
          <a:xfrm>
            <a:off x="685785" y="4343383"/>
            <a:ext cx="5486392" cy="4114767"/>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224" name="Google Shape;224;g253ff6833e_2_213:notes"/>
          <p:cNvSpPr/>
          <p:nvPr>
            <p:ph idx="2" type="sldImg"/>
          </p:nvPr>
        </p:nvSpPr>
        <p:spPr>
          <a:xfrm>
            <a:off x="378387" y="685783"/>
            <a:ext cx="6101896" cy="3428984"/>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53ff6833e_0_19:notes"/>
          <p:cNvSpPr txBox="1"/>
          <p:nvPr>
            <p:ph idx="1" type="body"/>
          </p:nvPr>
        </p:nvSpPr>
        <p:spPr>
          <a:xfrm>
            <a:off x="685785" y="4343383"/>
            <a:ext cx="5486400" cy="4114800"/>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234" name="Google Shape;234;g253ff6833e_0_19:notes"/>
          <p:cNvSpPr/>
          <p:nvPr>
            <p:ph idx="2" type="sldImg"/>
          </p:nvPr>
        </p:nvSpPr>
        <p:spPr>
          <a:xfrm>
            <a:off x="378387" y="685783"/>
            <a:ext cx="610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53ff6833e_2_302:notes"/>
          <p:cNvSpPr txBox="1"/>
          <p:nvPr>
            <p:ph idx="1" type="body"/>
          </p:nvPr>
        </p:nvSpPr>
        <p:spPr>
          <a:xfrm>
            <a:off x="685785" y="4343383"/>
            <a:ext cx="5486392" cy="4114767"/>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244" name="Google Shape;244;g253ff6833e_2_302:notes"/>
          <p:cNvSpPr/>
          <p:nvPr>
            <p:ph idx="2" type="sldImg"/>
          </p:nvPr>
        </p:nvSpPr>
        <p:spPr>
          <a:xfrm>
            <a:off x="378387" y="685783"/>
            <a:ext cx="6101896" cy="3428984"/>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53ff6833e_2_312:notes"/>
          <p:cNvSpPr txBox="1"/>
          <p:nvPr>
            <p:ph idx="1" type="body"/>
          </p:nvPr>
        </p:nvSpPr>
        <p:spPr>
          <a:xfrm>
            <a:off x="685785" y="4343383"/>
            <a:ext cx="5486392" cy="4114767"/>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255" name="Google Shape;255;g253ff6833e_2_312:notes"/>
          <p:cNvSpPr/>
          <p:nvPr>
            <p:ph idx="2" type="sldImg"/>
          </p:nvPr>
        </p:nvSpPr>
        <p:spPr>
          <a:xfrm>
            <a:off x="378387" y="685783"/>
            <a:ext cx="6101896" cy="3428984"/>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53ff6833e_0_30:notes"/>
          <p:cNvSpPr txBox="1"/>
          <p:nvPr>
            <p:ph idx="1" type="body"/>
          </p:nvPr>
        </p:nvSpPr>
        <p:spPr>
          <a:xfrm>
            <a:off x="685785" y="4343383"/>
            <a:ext cx="5486400" cy="4114800"/>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265" name="Google Shape;265;g253ff6833e_0_30:notes"/>
          <p:cNvSpPr/>
          <p:nvPr>
            <p:ph idx="2" type="sldImg"/>
          </p:nvPr>
        </p:nvSpPr>
        <p:spPr>
          <a:xfrm>
            <a:off x="378387" y="685783"/>
            <a:ext cx="610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53ff6833e_2_334:notes"/>
          <p:cNvSpPr txBox="1"/>
          <p:nvPr>
            <p:ph idx="1" type="body"/>
          </p:nvPr>
        </p:nvSpPr>
        <p:spPr>
          <a:xfrm>
            <a:off x="685785" y="4343383"/>
            <a:ext cx="5486392" cy="4114767"/>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275" name="Google Shape;275;g253ff6833e_2_334:notes"/>
          <p:cNvSpPr/>
          <p:nvPr>
            <p:ph idx="2" type="sldImg"/>
          </p:nvPr>
        </p:nvSpPr>
        <p:spPr>
          <a:xfrm>
            <a:off x="378387" y="685783"/>
            <a:ext cx="6101896" cy="3428984"/>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53ff6833e_0_41:notes"/>
          <p:cNvSpPr txBox="1"/>
          <p:nvPr>
            <p:ph idx="1" type="body"/>
          </p:nvPr>
        </p:nvSpPr>
        <p:spPr>
          <a:xfrm>
            <a:off x="685785" y="4343383"/>
            <a:ext cx="5486400" cy="4114800"/>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286" name="Google Shape;286;g253ff6833e_0_41:notes"/>
          <p:cNvSpPr/>
          <p:nvPr>
            <p:ph idx="2" type="sldImg"/>
          </p:nvPr>
        </p:nvSpPr>
        <p:spPr>
          <a:xfrm>
            <a:off x="378387" y="685783"/>
            <a:ext cx="610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53ff6833e_2_47:notes"/>
          <p:cNvSpPr txBox="1"/>
          <p:nvPr>
            <p:ph idx="1" type="body"/>
          </p:nvPr>
        </p:nvSpPr>
        <p:spPr>
          <a:xfrm>
            <a:off x="685785" y="4343383"/>
            <a:ext cx="5486392" cy="4114767"/>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114" name="Google Shape;114;g253ff6833e_2_47:notes"/>
          <p:cNvSpPr/>
          <p:nvPr>
            <p:ph idx="2" type="sldImg"/>
          </p:nvPr>
        </p:nvSpPr>
        <p:spPr>
          <a:xfrm>
            <a:off x="378387" y="685783"/>
            <a:ext cx="6101896" cy="3428984"/>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53ff6833e_2_457:notes"/>
          <p:cNvSpPr txBox="1"/>
          <p:nvPr>
            <p:ph idx="1" type="body"/>
          </p:nvPr>
        </p:nvSpPr>
        <p:spPr>
          <a:xfrm>
            <a:off x="685785" y="4343383"/>
            <a:ext cx="5486392" cy="4114767"/>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297" name="Google Shape;297;g253ff6833e_2_457:notes"/>
          <p:cNvSpPr/>
          <p:nvPr>
            <p:ph idx="2" type="sldImg"/>
          </p:nvPr>
        </p:nvSpPr>
        <p:spPr>
          <a:xfrm>
            <a:off x="378387" y="685783"/>
            <a:ext cx="6101896" cy="3428984"/>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53ff6833e_2_413:notes"/>
          <p:cNvSpPr txBox="1"/>
          <p:nvPr>
            <p:ph idx="1" type="body"/>
          </p:nvPr>
        </p:nvSpPr>
        <p:spPr>
          <a:xfrm>
            <a:off x="685785" y="4343383"/>
            <a:ext cx="5486392" cy="4114767"/>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311" name="Google Shape;311;g253ff6833e_2_413:notes"/>
          <p:cNvSpPr/>
          <p:nvPr>
            <p:ph idx="2" type="sldImg"/>
          </p:nvPr>
        </p:nvSpPr>
        <p:spPr>
          <a:xfrm>
            <a:off x="378387" y="685783"/>
            <a:ext cx="6101896" cy="3428984"/>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53ff6833e_2_356:notes"/>
          <p:cNvSpPr txBox="1"/>
          <p:nvPr>
            <p:ph idx="1" type="body"/>
          </p:nvPr>
        </p:nvSpPr>
        <p:spPr>
          <a:xfrm>
            <a:off x="685785" y="4343383"/>
            <a:ext cx="5486392" cy="4114767"/>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356" name="Google Shape;356;g253ff6833e_2_356:notes"/>
          <p:cNvSpPr/>
          <p:nvPr>
            <p:ph idx="2" type="sldImg"/>
          </p:nvPr>
        </p:nvSpPr>
        <p:spPr>
          <a:xfrm>
            <a:off x="378387" y="685783"/>
            <a:ext cx="6101896" cy="3428984"/>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53ff6833e_2_501:notes"/>
          <p:cNvSpPr txBox="1"/>
          <p:nvPr>
            <p:ph idx="1" type="body"/>
          </p:nvPr>
        </p:nvSpPr>
        <p:spPr>
          <a:xfrm>
            <a:off x="685785" y="4343383"/>
            <a:ext cx="5486392" cy="4114767"/>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364" name="Google Shape;364;g253ff6833e_2_501:notes"/>
          <p:cNvSpPr/>
          <p:nvPr>
            <p:ph idx="2" type="sldImg"/>
          </p:nvPr>
        </p:nvSpPr>
        <p:spPr>
          <a:xfrm>
            <a:off x="378387" y="685783"/>
            <a:ext cx="6101896" cy="3428984"/>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53ff6833e_2_512:notes"/>
          <p:cNvSpPr txBox="1"/>
          <p:nvPr>
            <p:ph idx="1" type="body"/>
          </p:nvPr>
        </p:nvSpPr>
        <p:spPr>
          <a:xfrm>
            <a:off x="685785" y="4343383"/>
            <a:ext cx="5486392" cy="4114767"/>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375" name="Google Shape;375;g253ff6833e_2_512:notes"/>
          <p:cNvSpPr/>
          <p:nvPr>
            <p:ph idx="2" type="sldImg"/>
          </p:nvPr>
        </p:nvSpPr>
        <p:spPr>
          <a:xfrm>
            <a:off x="378387" y="685783"/>
            <a:ext cx="6101896" cy="3428984"/>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53ff6833e_2_523:notes"/>
          <p:cNvSpPr txBox="1"/>
          <p:nvPr>
            <p:ph idx="1" type="body"/>
          </p:nvPr>
        </p:nvSpPr>
        <p:spPr>
          <a:xfrm>
            <a:off x="685785" y="4343383"/>
            <a:ext cx="5486392" cy="4114767"/>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386" name="Google Shape;386;g253ff6833e_2_523:notes"/>
          <p:cNvSpPr/>
          <p:nvPr>
            <p:ph idx="2" type="sldImg"/>
          </p:nvPr>
        </p:nvSpPr>
        <p:spPr>
          <a:xfrm>
            <a:off x="378387" y="685783"/>
            <a:ext cx="6101896" cy="3428984"/>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53ff6833e_2_553:notes"/>
          <p:cNvSpPr txBox="1"/>
          <p:nvPr>
            <p:ph idx="1" type="body"/>
          </p:nvPr>
        </p:nvSpPr>
        <p:spPr>
          <a:xfrm>
            <a:off x="685785" y="4343383"/>
            <a:ext cx="5486392" cy="4114767"/>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395" name="Google Shape;395;g253ff6833e_2_553:notes"/>
          <p:cNvSpPr/>
          <p:nvPr>
            <p:ph idx="2" type="sldImg"/>
          </p:nvPr>
        </p:nvSpPr>
        <p:spPr>
          <a:xfrm>
            <a:off x="378387" y="685783"/>
            <a:ext cx="6101896" cy="3428984"/>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60e0ee2f80_1_80:notes"/>
          <p:cNvSpPr txBox="1"/>
          <p:nvPr>
            <p:ph idx="1" type="body"/>
          </p:nvPr>
        </p:nvSpPr>
        <p:spPr>
          <a:xfrm>
            <a:off x="685785" y="4343383"/>
            <a:ext cx="5486400" cy="4114800"/>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405" name="Google Shape;405;g60e0ee2f80_1_80:notes"/>
          <p:cNvSpPr/>
          <p:nvPr>
            <p:ph idx="2" type="sldImg"/>
          </p:nvPr>
        </p:nvSpPr>
        <p:spPr>
          <a:xfrm>
            <a:off x="378387" y="685783"/>
            <a:ext cx="610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60e0ee2f80_1_90:notes"/>
          <p:cNvSpPr txBox="1"/>
          <p:nvPr>
            <p:ph idx="1" type="body"/>
          </p:nvPr>
        </p:nvSpPr>
        <p:spPr>
          <a:xfrm>
            <a:off x="685785" y="4343383"/>
            <a:ext cx="5486400" cy="4114800"/>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416" name="Google Shape;416;g60e0ee2f80_1_90:notes"/>
          <p:cNvSpPr/>
          <p:nvPr>
            <p:ph idx="2" type="sldImg"/>
          </p:nvPr>
        </p:nvSpPr>
        <p:spPr>
          <a:xfrm>
            <a:off x="378387" y="685783"/>
            <a:ext cx="610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60e0ee2f80_1_100:notes"/>
          <p:cNvSpPr txBox="1"/>
          <p:nvPr>
            <p:ph idx="1" type="body"/>
          </p:nvPr>
        </p:nvSpPr>
        <p:spPr>
          <a:xfrm>
            <a:off x="685785" y="4343383"/>
            <a:ext cx="5486400" cy="4114800"/>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426" name="Google Shape;426;g60e0ee2f80_1_100:notes"/>
          <p:cNvSpPr/>
          <p:nvPr>
            <p:ph idx="2" type="sldImg"/>
          </p:nvPr>
        </p:nvSpPr>
        <p:spPr>
          <a:xfrm>
            <a:off x="378387" y="685783"/>
            <a:ext cx="610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53ff6833e_2_55:notes"/>
          <p:cNvSpPr txBox="1"/>
          <p:nvPr>
            <p:ph idx="1" type="body"/>
          </p:nvPr>
        </p:nvSpPr>
        <p:spPr>
          <a:xfrm>
            <a:off x="685785" y="4343383"/>
            <a:ext cx="5486392" cy="4114767"/>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123" name="Google Shape;123;g253ff6833e_2_55:notes"/>
          <p:cNvSpPr/>
          <p:nvPr>
            <p:ph idx="2" type="sldImg"/>
          </p:nvPr>
        </p:nvSpPr>
        <p:spPr>
          <a:xfrm>
            <a:off x="378387" y="685783"/>
            <a:ext cx="6101896" cy="3428984"/>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60e0ee2f80_1_121:notes"/>
          <p:cNvSpPr txBox="1"/>
          <p:nvPr>
            <p:ph idx="1" type="body"/>
          </p:nvPr>
        </p:nvSpPr>
        <p:spPr>
          <a:xfrm>
            <a:off x="685785" y="4343383"/>
            <a:ext cx="5486400" cy="4114800"/>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437" name="Google Shape;437;g60e0ee2f80_1_121:notes"/>
          <p:cNvSpPr/>
          <p:nvPr>
            <p:ph idx="2" type="sldImg"/>
          </p:nvPr>
        </p:nvSpPr>
        <p:spPr>
          <a:xfrm>
            <a:off x="378387" y="685783"/>
            <a:ext cx="610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60e0ee2f80_1_131:notes"/>
          <p:cNvSpPr txBox="1"/>
          <p:nvPr>
            <p:ph idx="1" type="body"/>
          </p:nvPr>
        </p:nvSpPr>
        <p:spPr>
          <a:xfrm>
            <a:off x="685785" y="4343383"/>
            <a:ext cx="5486400" cy="4114800"/>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448" name="Google Shape;448;g60e0ee2f80_1_131:notes"/>
          <p:cNvSpPr/>
          <p:nvPr>
            <p:ph idx="2" type="sldImg"/>
          </p:nvPr>
        </p:nvSpPr>
        <p:spPr>
          <a:xfrm>
            <a:off x="378387" y="685783"/>
            <a:ext cx="610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253ff6833e_2_634:notes"/>
          <p:cNvSpPr txBox="1"/>
          <p:nvPr>
            <p:ph idx="1" type="body"/>
          </p:nvPr>
        </p:nvSpPr>
        <p:spPr>
          <a:xfrm>
            <a:off x="685785" y="4343383"/>
            <a:ext cx="5486392" cy="4114767"/>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459" name="Google Shape;459;g253ff6833e_2_634:notes"/>
          <p:cNvSpPr/>
          <p:nvPr>
            <p:ph idx="2" type="sldImg"/>
          </p:nvPr>
        </p:nvSpPr>
        <p:spPr>
          <a:xfrm>
            <a:off x="378387" y="685783"/>
            <a:ext cx="6101896" cy="3428984"/>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253ff6833e_2_756:notes"/>
          <p:cNvSpPr txBox="1"/>
          <p:nvPr>
            <p:ph idx="1" type="body"/>
          </p:nvPr>
        </p:nvSpPr>
        <p:spPr>
          <a:xfrm>
            <a:off x="685785" y="4343383"/>
            <a:ext cx="5486392" cy="4114767"/>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545" name="Google Shape;545;g253ff6833e_2_756:notes"/>
          <p:cNvSpPr/>
          <p:nvPr>
            <p:ph idx="2" type="sldImg"/>
          </p:nvPr>
        </p:nvSpPr>
        <p:spPr>
          <a:xfrm>
            <a:off x="378387" y="685783"/>
            <a:ext cx="6101896" cy="3428984"/>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253ff6833e_2_795:notes"/>
          <p:cNvSpPr txBox="1"/>
          <p:nvPr>
            <p:ph idx="1" type="body"/>
          </p:nvPr>
        </p:nvSpPr>
        <p:spPr>
          <a:xfrm>
            <a:off x="685785" y="4343383"/>
            <a:ext cx="5486392" cy="4114767"/>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557" name="Google Shape;557;g253ff6833e_2_795:notes"/>
          <p:cNvSpPr/>
          <p:nvPr>
            <p:ph idx="2" type="sldImg"/>
          </p:nvPr>
        </p:nvSpPr>
        <p:spPr>
          <a:xfrm>
            <a:off x="378387" y="685783"/>
            <a:ext cx="6101896" cy="3428984"/>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253ff6833e_2_863:notes"/>
          <p:cNvSpPr txBox="1"/>
          <p:nvPr>
            <p:ph idx="1" type="body"/>
          </p:nvPr>
        </p:nvSpPr>
        <p:spPr>
          <a:xfrm>
            <a:off x="685785" y="4343383"/>
            <a:ext cx="5486392" cy="4114767"/>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569" name="Google Shape;569;g253ff6833e_2_863:notes"/>
          <p:cNvSpPr/>
          <p:nvPr>
            <p:ph idx="2" type="sldImg"/>
          </p:nvPr>
        </p:nvSpPr>
        <p:spPr>
          <a:xfrm>
            <a:off x="378387" y="685783"/>
            <a:ext cx="6101896" cy="3428984"/>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253ff6833e_2_871:notes"/>
          <p:cNvSpPr txBox="1"/>
          <p:nvPr>
            <p:ph idx="1" type="body"/>
          </p:nvPr>
        </p:nvSpPr>
        <p:spPr>
          <a:xfrm>
            <a:off x="685785" y="4343383"/>
            <a:ext cx="5486392" cy="4114767"/>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578" name="Google Shape;578;g253ff6833e_2_871:notes"/>
          <p:cNvSpPr/>
          <p:nvPr>
            <p:ph idx="2" type="sldImg"/>
          </p:nvPr>
        </p:nvSpPr>
        <p:spPr>
          <a:xfrm>
            <a:off x="378387" y="685783"/>
            <a:ext cx="6101896" cy="3428984"/>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253ff6833e_2_879:notes"/>
          <p:cNvSpPr txBox="1"/>
          <p:nvPr>
            <p:ph idx="1" type="body"/>
          </p:nvPr>
        </p:nvSpPr>
        <p:spPr>
          <a:xfrm>
            <a:off x="685785" y="4343383"/>
            <a:ext cx="5486392" cy="4114767"/>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587" name="Google Shape;587;g253ff6833e_2_879:notes"/>
          <p:cNvSpPr/>
          <p:nvPr>
            <p:ph idx="2" type="sldImg"/>
          </p:nvPr>
        </p:nvSpPr>
        <p:spPr>
          <a:xfrm>
            <a:off x="378387" y="685783"/>
            <a:ext cx="6101896" cy="3428984"/>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60e0ee2f80_1_158:notes"/>
          <p:cNvSpPr txBox="1"/>
          <p:nvPr>
            <p:ph idx="1" type="body"/>
          </p:nvPr>
        </p:nvSpPr>
        <p:spPr>
          <a:xfrm>
            <a:off x="685785" y="4343383"/>
            <a:ext cx="5486400" cy="4114800"/>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594" name="Google Shape;594;g60e0ee2f80_1_158:notes"/>
          <p:cNvSpPr/>
          <p:nvPr>
            <p:ph idx="2" type="sldImg"/>
          </p:nvPr>
        </p:nvSpPr>
        <p:spPr>
          <a:xfrm>
            <a:off x="378387" y="685783"/>
            <a:ext cx="610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253ff6833e_2_903:notes"/>
          <p:cNvSpPr txBox="1"/>
          <p:nvPr>
            <p:ph idx="1" type="body"/>
          </p:nvPr>
        </p:nvSpPr>
        <p:spPr>
          <a:xfrm>
            <a:off x="685785" y="4343383"/>
            <a:ext cx="5486392" cy="4114767"/>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601" name="Google Shape;601;g253ff6833e_2_903:notes"/>
          <p:cNvSpPr/>
          <p:nvPr>
            <p:ph idx="2" type="sldImg"/>
          </p:nvPr>
        </p:nvSpPr>
        <p:spPr>
          <a:xfrm>
            <a:off x="378387" y="685783"/>
            <a:ext cx="6101896" cy="3428984"/>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60e0ee2f80_1_8:notes"/>
          <p:cNvSpPr txBox="1"/>
          <p:nvPr>
            <p:ph idx="1" type="body"/>
          </p:nvPr>
        </p:nvSpPr>
        <p:spPr>
          <a:xfrm>
            <a:off x="685785" y="4343383"/>
            <a:ext cx="5486400" cy="4114800"/>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130" name="Google Shape;130;g60e0ee2f80_1_8:notes"/>
          <p:cNvSpPr/>
          <p:nvPr>
            <p:ph idx="2" type="sldImg"/>
          </p:nvPr>
        </p:nvSpPr>
        <p:spPr>
          <a:xfrm>
            <a:off x="378387" y="685783"/>
            <a:ext cx="610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253ff6833e_2_984:notes"/>
          <p:cNvSpPr txBox="1"/>
          <p:nvPr>
            <p:ph idx="1" type="body"/>
          </p:nvPr>
        </p:nvSpPr>
        <p:spPr>
          <a:xfrm>
            <a:off x="685785" y="4343383"/>
            <a:ext cx="5486392" cy="4114767"/>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683" name="Google Shape;683;g253ff6833e_2_984:notes"/>
          <p:cNvSpPr/>
          <p:nvPr>
            <p:ph idx="2" type="sldImg"/>
          </p:nvPr>
        </p:nvSpPr>
        <p:spPr>
          <a:xfrm>
            <a:off x="378387" y="685783"/>
            <a:ext cx="6101896" cy="3428984"/>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253ff6833e_2_1010:notes"/>
          <p:cNvSpPr txBox="1"/>
          <p:nvPr>
            <p:ph idx="1" type="body"/>
          </p:nvPr>
        </p:nvSpPr>
        <p:spPr>
          <a:xfrm>
            <a:off x="685785" y="4343383"/>
            <a:ext cx="5486392" cy="4114767"/>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692" name="Google Shape;692;g253ff6833e_2_1010:notes"/>
          <p:cNvSpPr/>
          <p:nvPr>
            <p:ph idx="2" type="sldImg"/>
          </p:nvPr>
        </p:nvSpPr>
        <p:spPr>
          <a:xfrm>
            <a:off x="378387" y="685783"/>
            <a:ext cx="6101896" cy="3428984"/>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60e0ee2f80_1_174:notes"/>
          <p:cNvSpPr txBox="1"/>
          <p:nvPr>
            <p:ph idx="1" type="body"/>
          </p:nvPr>
        </p:nvSpPr>
        <p:spPr>
          <a:xfrm>
            <a:off x="685785" y="4343383"/>
            <a:ext cx="5486400" cy="4114800"/>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699" name="Google Shape;699;g60e0ee2f80_1_174:notes"/>
          <p:cNvSpPr/>
          <p:nvPr>
            <p:ph idx="2" type="sldImg"/>
          </p:nvPr>
        </p:nvSpPr>
        <p:spPr>
          <a:xfrm>
            <a:off x="378387" y="685783"/>
            <a:ext cx="610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g60e0ee2f80_1_183:notes"/>
          <p:cNvSpPr txBox="1"/>
          <p:nvPr>
            <p:ph idx="1" type="body"/>
          </p:nvPr>
        </p:nvSpPr>
        <p:spPr>
          <a:xfrm>
            <a:off x="685785" y="4343383"/>
            <a:ext cx="5486400" cy="4114800"/>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706" name="Google Shape;706;g60e0ee2f80_1_183:notes"/>
          <p:cNvSpPr/>
          <p:nvPr>
            <p:ph idx="2" type="sldImg"/>
          </p:nvPr>
        </p:nvSpPr>
        <p:spPr>
          <a:xfrm>
            <a:off x="378387" y="685783"/>
            <a:ext cx="610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60e0ee2f80_1_202:notes"/>
          <p:cNvSpPr txBox="1"/>
          <p:nvPr>
            <p:ph idx="1" type="body"/>
          </p:nvPr>
        </p:nvSpPr>
        <p:spPr>
          <a:xfrm>
            <a:off x="685785" y="4343383"/>
            <a:ext cx="5486400" cy="4114800"/>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716" name="Google Shape;716;g60e0ee2f80_1_202:notes"/>
          <p:cNvSpPr/>
          <p:nvPr>
            <p:ph idx="2" type="sldImg"/>
          </p:nvPr>
        </p:nvSpPr>
        <p:spPr>
          <a:xfrm>
            <a:off x="378387" y="685783"/>
            <a:ext cx="610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g60e0ee2f80_1_213:notes"/>
          <p:cNvSpPr txBox="1"/>
          <p:nvPr>
            <p:ph idx="1" type="body"/>
          </p:nvPr>
        </p:nvSpPr>
        <p:spPr>
          <a:xfrm>
            <a:off x="685785" y="4343383"/>
            <a:ext cx="5486400" cy="4114800"/>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726" name="Google Shape;726;g60e0ee2f80_1_213:notes"/>
          <p:cNvSpPr/>
          <p:nvPr>
            <p:ph idx="2" type="sldImg"/>
          </p:nvPr>
        </p:nvSpPr>
        <p:spPr>
          <a:xfrm>
            <a:off x="378387" y="685783"/>
            <a:ext cx="610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60ede30196_0_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60ede3019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60e0ee2f80_1_0:notes"/>
          <p:cNvSpPr txBox="1"/>
          <p:nvPr>
            <p:ph idx="1" type="body"/>
          </p:nvPr>
        </p:nvSpPr>
        <p:spPr>
          <a:xfrm>
            <a:off x="685785" y="4343383"/>
            <a:ext cx="5486400" cy="4114800"/>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138" name="Google Shape;138;g60e0ee2f80_1_0:notes"/>
          <p:cNvSpPr/>
          <p:nvPr>
            <p:ph idx="2" type="sldImg"/>
          </p:nvPr>
        </p:nvSpPr>
        <p:spPr>
          <a:xfrm>
            <a:off x="378387" y="685783"/>
            <a:ext cx="610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60e0ee2f80_1_30:notes"/>
          <p:cNvSpPr txBox="1"/>
          <p:nvPr>
            <p:ph idx="1" type="body"/>
          </p:nvPr>
        </p:nvSpPr>
        <p:spPr>
          <a:xfrm>
            <a:off x="685785" y="4343383"/>
            <a:ext cx="5486400" cy="4114800"/>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147" name="Google Shape;147;g60e0ee2f80_1_30:notes"/>
          <p:cNvSpPr/>
          <p:nvPr>
            <p:ph idx="2" type="sldImg"/>
          </p:nvPr>
        </p:nvSpPr>
        <p:spPr>
          <a:xfrm>
            <a:off x="378387" y="685783"/>
            <a:ext cx="610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60e0ee2f80_1_38:notes"/>
          <p:cNvSpPr txBox="1"/>
          <p:nvPr>
            <p:ph idx="1" type="body"/>
          </p:nvPr>
        </p:nvSpPr>
        <p:spPr>
          <a:xfrm>
            <a:off x="685785" y="4343383"/>
            <a:ext cx="5486400" cy="4114800"/>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156" name="Google Shape;156;g60e0ee2f80_1_38:notes"/>
          <p:cNvSpPr/>
          <p:nvPr>
            <p:ph idx="2" type="sldImg"/>
          </p:nvPr>
        </p:nvSpPr>
        <p:spPr>
          <a:xfrm>
            <a:off x="378387" y="685783"/>
            <a:ext cx="610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60e0ee2f80_1_47:notes"/>
          <p:cNvSpPr txBox="1"/>
          <p:nvPr>
            <p:ph idx="1" type="body"/>
          </p:nvPr>
        </p:nvSpPr>
        <p:spPr>
          <a:xfrm>
            <a:off x="685785" y="4343383"/>
            <a:ext cx="5486400" cy="4114800"/>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165" name="Google Shape;165;g60e0ee2f80_1_47:notes"/>
          <p:cNvSpPr/>
          <p:nvPr>
            <p:ph idx="2" type="sldImg"/>
          </p:nvPr>
        </p:nvSpPr>
        <p:spPr>
          <a:xfrm>
            <a:off x="378387" y="685783"/>
            <a:ext cx="610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53ff6833e_2_61:notes"/>
          <p:cNvSpPr txBox="1"/>
          <p:nvPr>
            <p:ph idx="1" type="body"/>
          </p:nvPr>
        </p:nvSpPr>
        <p:spPr>
          <a:xfrm>
            <a:off x="685785" y="4343383"/>
            <a:ext cx="5486392" cy="4114767"/>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174" name="Google Shape;174;g253ff6833e_2_61:notes"/>
          <p:cNvSpPr/>
          <p:nvPr>
            <p:ph idx="2" type="sldImg"/>
          </p:nvPr>
        </p:nvSpPr>
        <p:spPr>
          <a:xfrm>
            <a:off x="378387" y="685783"/>
            <a:ext cx="6101896" cy="3428984"/>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8" name="Shape 58"/>
        <p:cNvGrpSpPr/>
        <p:nvPr/>
      </p:nvGrpSpPr>
      <p:grpSpPr>
        <a:xfrm>
          <a:off x="0" y="0"/>
          <a:ext cx="0" cy="0"/>
          <a:chOff x="0" y="0"/>
          <a:chExt cx="0" cy="0"/>
        </a:xfrm>
      </p:grpSpPr>
      <p:sp>
        <p:nvSpPr>
          <p:cNvPr id="59" name="Google Shape;59;p14"/>
          <p:cNvSpPr txBox="1"/>
          <p:nvPr>
            <p:ph type="title"/>
          </p:nvPr>
        </p:nvSpPr>
        <p:spPr>
          <a:xfrm>
            <a:off x="203107" y="127124"/>
            <a:ext cx="8737783" cy="298229"/>
          </a:xfrm>
          <a:prstGeom prst="rect">
            <a:avLst/>
          </a:prstGeom>
          <a:noFill/>
          <a:ln>
            <a:noFill/>
          </a:ln>
        </p:spPr>
        <p:txBody>
          <a:bodyPr anchorCtr="0" anchor="t" bIns="166175" lIns="166175" spcFirstLastPara="1" rIns="166175" wrap="square" tIns="166175">
            <a:noAutofit/>
          </a:bodyPr>
          <a:lstStyle>
            <a:lvl1pPr indent="0" lvl="0" marL="0" marR="0" rtl="0" algn="l">
              <a:spcBef>
                <a:spcPts val="0"/>
              </a:spcBef>
              <a:spcAft>
                <a:spcPts val="0"/>
              </a:spcAft>
              <a:buSzPts val="2500"/>
              <a:buNone/>
              <a:defRPr b="1" i="0" sz="2000" u="none" cap="none" strike="noStrike">
                <a:solidFill>
                  <a:srgbClr val="F9F9F9"/>
                </a:solidFill>
                <a:latin typeface="Arial"/>
                <a:ea typeface="Arial"/>
                <a:cs typeface="Arial"/>
                <a:sym typeface="Arial"/>
              </a:defRPr>
            </a:lvl1pPr>
            <a:lvl2pPr indent="0" lvl="1">
              <a:spcBef>
                <a:spcPts val="0"/>
              </a:spcBef>
              <a:spcAft>
                <a:spcPts val="0"/>
              </a:spcAft>
              <a:buSzPts val="2500"/>
              <a:buNone/>
              <a:defRPr sz="3300"/>
            </a:lvl2pPr>
            <a:lvl3pPr indent="0" lvl="2">
              <a:spcBef>
                <a:spcPts val="0"/>
              </a:spcBef>
              <a:spcAft>
                <a:spcPts val="0"/>
              </a:spcAft>
              <a:buSzPts val="2500"/>
              <a:buNone/>
              <a:defRPr sz="3300"/>
            </a:lvl3pPr>
            <a:lvl4pPr indent="0" lvl="3">
              <a:spcBef>
                <a:spcPts val="0"/>
              </a:spcBef>
              <a:spcAft>
                <a:spcPts val="0"/>
              </a:spcAft>
              <a:buSzPts val="2500"/>
              <a:buNone/>
              <a:defRPr sz="3300"/>
            </a:lvl4pPr>
            <a:lvl5pPr indent="0" lvl="4">
              <a:spcBef>
                <a:spcPts val="0"/>
              </a:spcBef>
              <a:spcAft>
                <a:spcPts val="0"/>
              </a:spcAft>
              <a:buSzPts val="2500"/>
              <a:buNone/>
              <a:defRPr sz="3300"/>
            </a:lvl5pPr>
            <a:lvl6pPr indent="0" lvl="5">
              <a:spcBef>
                <a:spcPts val="0"/>
              </a:spcBef>
              <a:spcAft>
                <a:spcPts val="0"/>
              </a:spcAft>
              <a:buSzPts val="2500"/>
              <a:buNone/>
              <a:defRPr sz="3300"/>
            </a:lvl6pPr>
            <a:lvl7pPr indent="0" lvl="6">
              <a:spcBef>
                <a:spcPts val="0"/>
              </a:spcBef>
              <a:spcAft>
                <a:spcPts val="0"/>
              </a:spcAft>
              <a:buSzPts val="2500"/>
              <a:buNone/>
              <a:defRPr sz="3300"/>
            </a:lvl7pPr>
            <a:lvl8pPr indent="0" lvl="7">
              <a:spcBef>
                <a:spcPts val="0"/>
              </a:spcBef>
              <a:spcAft>
                <a:spcPts val="0"/>
              </a:spcAft>
              <a:buSzPts val="2500"/>
              <a:buNone/>
              <a:defRPr sz="3300"/>
            </a:lvl8pPr>
            <a:lvl9pPr indent="0" lvl="8">
              <a:spcBef>
                <a:spcPts val="0"/>
              </a:spcBef>
              <a:spcAft>
                <a:spcPts val="0"/>
              </a:spcAft>
              <a:buSzPts val="2500"/>
              <a:buNone/>
              <a:defRPr sz="3300"/>
            </a:lvl9pPr>
          </a:lstStyle>
          <a:p/>
        </p:txBody>
      </p:sp>
      <p:sp>
        <p:nvSpPr>
          <p:cNvPr id="60" name="Google Shape;60;p14"/>
          <p:cNvSpPr txBox="1"/>
          <p:nvPr>
            <p:ph idx="1" type="body"/>
          </p:nvPr>
        </p:nvSpPr>
        <p:spPr>
          <a:xfrm>
            <a:off x="692676" y="2063364"/>
            <a:ext cx="7758645" cy="2825620"/>
          </a:xfrm>
          <a:prstGeom prst="rect">
            <a:avLst/>
          </a:prstGeom>
          <a:noFill/>
          <a:ln>
            <a:noFill/>
          </a:ln>
        </p:spPr>
        <p:txBody>
          <a:bodyPr anchorCtr="0" anchor="t" bIns="166175" lIns="166175" spcFirstLastPara="1" rIns="166175" wrap="square" tIns="166175">
            <a:noAutofit/>
          </a:bodyPr>
          <a:lstStyle>
            <a:lvl1pPr indent="-228600" lvl="0" marL="457200" marR="0" rtl="0" algn="l">
              <a:spcBef>
                <a:spcPts val="0"/>
              </a:spcBef>
              <a:spcAft>
                <a:spcPts val="0"/>
              </a:spcAft>
              <a:buSzPts val="2500"/>
              <a:buNone/>
              <a:defRPr b="0" i="0" sz="1800" u="none" cap="none" strike="noStrike">
                <a:solidFill>
                  <a:srgbClr val="22373A"/>
                </a:solidFill>
                <a:latin typeface="Arial"/>
                <a:ea typeface="Arial"/>
                <a:cs typeface="Arial"/>
                <a:sym typeface="Arial"/>
              </a:defRPr>
            </a:lvl1pPr>
            <a:lvl2pPr indent="-228600" lvl="1" marL="914400" marR="0" rtl="0" algn="l">
              <a:spcBef>
                <a:spcPts val="0"/>
              </a:spcBef>
              <a:spcAft>
                <a:spcPts val="0"/>
              </a:spcAft>
              <a:buSzPts val="2500"/>
              <a:buNone/>
              <a:defRPr b="0" i="0" sz="3300" u="none" cap="none" strike="noStrike">
                <a:latin typeface="Calibri"/>
                <a:ea typeface="Calibri"/>
                <a:cs typeface="Calibri"/>
                <a:sym typeface="Calibri"/>
              </a:defRPr>
            </a:lvl2pPr>
            <a:lvl3pPr indent="-228600" lvl="2" marL="1371600" marR="0" rtl="0" algn="l">
              <a:spcBef>
                <a:spcPts val="0"/>
              </a:spcBef>
              <a:spcAft>
                <a:spcPts val="0"/>
              </a:spcAft>
              <a:buSzPts val="2500"/>
              <a:buNone/>
              <a:defRPr b="0" i="0" sz="3300" u="none" cap="none" strike="noStrike">
                <a:latin typeface="Calibri"/>
                <a:ea typeface="Calibri"/>
                <a:cs typeface="Calibri"/>
                <a:sym typeface="Calibri"/>
              </a:defRPr>
            </a:lvl3pPr>
            <a:lvl4pPr indent="-228600" lvl="3" marL="1828800" marR="0" rtl="0" algn="l">
              <a:spcBef>
                <a:spcPts val="0"/>
              </a:spcBef>
              <a:spcAft>
                <a:spcPts val="0"/>
              </a:spcAft>
              <a:buSzPts val="2500"/>
              <a:buNone/>
              <a:defRPr b="0" i="0" sz="3300" u="none" cap="none" strike="noStrike">
                <a:latin typeface="Calibri"/>
                <a:ea typeface="Calibri"/>
                <a:cs typeface="Calibri"/>
                <a:sym typeface="Calibri"/>
              </a:defRPr>
            </a:lvl4pPr>
            <a:lvl5pPr indent="-228600" lvl="4" marL="2286000" marR="0" rtl="0" algn="l">
              <a:spcBef>
                <a:spcPts val="0"/>
              </a:spcBef>
              <a:spcAft>
                <a:spcPts val="0"/>
              </a:spcAft>
              <a:buSzPts val="2500"/>
              <a:buNone/>
              <a:defRPr b="0" i="0" sz="3300" u="none" cap="none" strike="noStrike">
                <a:latin typeface="Calibri"/>
                <a:ea typeface="Calibri"/>
                <a:cs typeface="Calibri"/>
                <a:sym typeface="Calibri"/>
              </a:defRPr>
            </a:lvl5pPr>
            <a:lvl6pPr indent="-228600" lvl="5" marL="2743200" marR="0" rtl="0" algn="l">
              <a:spcBef>
                <a:spcPts val="0"/>
              </a:spcBef>
              <a:spcAft>
                <a:spcPts val="0"/>
              </a:spcAft>
              <a:buSzPts val="2500"/>
              <a:buNone/>
              <a:defRPr b="0" i="0" sz="3300" u="none" cap="none" strike="noStrike">
                <a:latin typeface="Calibri"/>
                <a:ea typeface="Calibri"/>
                <a:cs typeface="Calibri"/>
                <a:sym typeface="Calibri"/>
              </a:defRPr>
            </a:lvl6pPr>
            <a:lvl7pPr indent="-228600" lvl="6" marL="3200400" marR="0" rtl="0" algn="l">
              <a:spcBef>
                <a:spcPts val="0"/>
              </a:spcBef>
              <a:spcAft>
                <a:spcPts val="0"/>
              </a:spcAft>
              <a:buSzPts val="2500"/>
              <a:buNone/>
              <a:defRPr b="0" i="0" sz="3300" u="none" cap="none" strike="noStrike">
                <a:latin typeface="Calibri"/>
                <a:ea typeface="Calibri"/>
                <a:cs typeface="Calibri"/>
                <a:sym typeface="Calibri"/>
              </a:defRPr>
            </a:lvl7pPr>
            <a:lvl8pPr indent="-228600" lvl="7" marL="3657600" marR="0" rtl="0" algn="l">
              <a:spcBef>
                <a:spcPts val="0"/>
              </a:spcBef>
              <a:spcAft>
                <a:spcPts val="0"/>
              </a:spcAft>
              <a:buSzPts val="2500"/>
              <a:buNone/>
              <a:defRPr b="0" i="0" sz="3300" u="none" cap="none" strike="noStrike">
                <a:latin typeface="Calibri"/>
                <a:ea typeface="Calibri"/>
                <a:cs typeface="Calibri"/>
                <a:sym typeface="Calibri"/>
              </a:defRPr>
            </a:lvl8pPr>
            <a:lvl9pPr indent="-228600" lvl="8" marL="4114800" marR="0" rtl="0" algn="l">
              <a:spcBef>
                <a:spcPts val="0"/>
              </a:spcBef>
              <a:spcAft>
                <a:spcPts val="0"/>
              </a:spcAft>
              <a:buSzPts val="2500"/>
              <a:buNone/>
              <a:defRPr b="0" i="0" sz="3300" u="none" cap="none" strike="noStrike">
                <a:latin typeface="Calibri"/>
                <a:ea typeface="Calibri"/>
                <a:cs typeface="Calibri"/>
                <a:sym typeface="Calibri"/>
              </a:defRPr>
            </a:lvl9pPr>
          </a:lstStyle>
          <a:p/>
        </p:txBody>
      </p:sp>
      <p:sp>
        <p:nvSpPr>
          <p:cNvPr id="61" name="Google Shape;61;p14"/>
          <p:cNvSpPr txBox="1"/>
          <p:nvPr>
            <p:ph idx="11" type="ftr"/>
          </p:nvPr>
        </p:nvSpPr>
        <p:spPr>
          <a:xfrm>
            <a:off x="3108960" y="4783454"/>
            <a:ext cx="2926080" cy="257174"/>
          </a:xfrm>
          <a:prstGeom prst="rect">
            <a:avLst/>
          </a:prstGeom>
          <a:noFill/>
          <a:ln>
            <a:noFill/>
          </a:ln>
        </p:spPr>
        <p:txBody>
          <a:bodyPr anchorCtr="0" anchor="t" bIns="166175" lIns="166175" spcFirstLastPara="1" rIns="166175" wrap="square" tIns="166175">
            <a:noAutofit/>
          </a:bodyPr>
          <a:lstStyle>
            <a:lvl1pPr indent="0" lvl="0" marL="0" marR="0" rtl="0" algn="ctr">
              <a:spcBef>
                <a:spcPts val="0"/>
              </a:spcBef>
              <a:spcAft>
                <a:spcPts val="0"/>
              </a:spcAft>
              <a:buSzPts val="2500"/>
              <a:buNone/>
              <a:defRPr sz="3300">
                <a:solidFill>
                  <a:srgbClr val="888888"/>
                </a:solidFill>
              </a:defRPr>
            </a:lvl1pPr>
            <a:lvl2pPr indent="0" lvl="1" marL="0" marR="0" rtl="0" algn="l">
              <a:spcBef>
                <a:spcPts val="0"/>
              </a:spcBef>
              <a:spcAft>
                <a:spcPts val="0"/>
              </a:spcAft>
              <a:buSzPts val="2500"/>
              <a:buNone/>
              <a:defRPr b="0" i="0" sz="3300" u="none" cap="none" strike="noStrike"/>
            </a:lvl2pPr>
            <a:lvl3pPr indent="0" lvl="2" marL="0" marR="0" rtl="0" algn="l">
              <a:spcBef>
                <a:spcPts val="0"/>
              </a:spcBef>
              <a:spcAft>
                <a:spcPts val="0"/>
              </a:spcAft>
              <a:buSzPts val="2500"/>
              <a:buNone/>
              <a:defRPr b="0" i="0" sz="3300" u="none" cap="none" strike="noStrike"/>
            </a:lvl3pPr>
            <a:lvl4pPr indent="0" lvl="3" marL="0" marR="0" rtl="0" algn="l">
              <a:spcBef>
                <a:spcPts val="0"/>
              </a:spcBef>
              <a:spcAft>
                <a:spcPts val="0"/>
              </a:spcAft>
              <a:buSzPts val="2500"/>
              <a:buNone/>
              <a:defRPr b="0" i="0" sz="3300" u="none" cap="none" strike="noStrike"/>
            </a:lvl4pPr>
            <a:lvl5pPr indent="0" lvl="4" marL="0" marR="0" rtl="0" algn="l">
              <a:spcBef>
                <a:spcPts val="0"/>
              </a:spcBef>
              <a:spcAft>
                <a:spcPts val="0"/>
              </a:spcAft>
              <a:buSzPts val="2500"/>
              <a:buNone/>
              <a:defRPr b="0" i="0" sz="3300" u="none" cap="none" strike="noStrike"/>
            </a:lvl5pPr>
            <a:lvl6pPr indent="0" lvl="5" marL="0" marR="0" rtl="0" algn="l">
              <a:spcBef>
                <a:spcPts val="0"/>
              </a:spcBef>
              <a:spcAft>
                <a:spcPts val="0"/>
              </a:spcAft>
              <a:buSzPts val="2500"/>
              <a:buNone/>
              <a:defRPr b="0" i="0" sz="3300" u="none" cap="none" strike="noStrike"/>
            </a:lvl6pPr>
            <a:lvl7pPr indent="0" lvl="6" marL="0" marR="0" rtl="0" algn="l">
              <a:spcBef>
                <a:spcPts val="0"/>
              </a:spcBef>
              <a:spcAft>
                <a:spcPts val="0"/>
              </a:spcAft>
              <a:buSzPts val="2500"/>
              <a:buNone/>
              <a:defRPr b="0" i="0" sz="3300" u="none" cap="none" strike="noStrike"/>
            </a:lvl7pPr>
            <a:lvl8pPr indent="0" lvl="7" marL="0" marR="0" rtl="0" algn="l">
              <a:spcBef>
                <a:spcPts val="0"/>
              </a:spcBef>
              <a:spcAft>
                <a:spcPts val="0"/>
              </a:spcAft>
              <a:buSzPts val="2500"/>
              <a:buNone/>
              <a:defRPr b="0" i="0" sz="3300" u="none" cap="none" strike="noStrike"/>
            </a:lvl8pPr>
            <a:lvl9pPr indent="0" lvl="8" marL="0" marR="0" rtl="0" algn="l">
              <a:spcBef>
                <a:spcPts val="0"/>
              </a:spcBef>
              <a:spcAft>
                <a:spcPts val="0"/>
              </a:spcAft>
              <a:buSzPts val="2500"/>
              <a:buNone/>
              <a:defRPr b="0" i="0" sz="3300" u="none" cap="none" strike="noStrike"/>
            </a:lvl9pPr>
          </a:lstStyle>
          <a:p/>
        </p:txBody>
      </p:sp>
      <p:sp>
        <p:nvSpPr>
          <p:cNvPr id="62" name="Google Shape;62;p14"/>
          <p:cNvSpPr txBox="1"/>
          <p:nvPr>
            <p:ph idx="10" type="dt"/>
          </p:nvPr>
        </p:nvSpPr>
        <p:spPr>
          <a:xfrm>
            <a:off x="457200" y="4783454"/>
            <a:ext cx="2103120" cy="257174"/>
          </a:xfrm>
          <a:prstGeom prst="rect">
            <a:avLst/>
          </a:prstGeom>
          <a:noFill/>
          <a:ln>
            <a:noFill/>
          </a:ln>
        </p:spPr>
        <p:txBody>
          <a:bodyPr anchorCtr="0" anchor="t" bIns="166175" lIns="166175" spcFirstLastPara="1" rIns="166175" wrap="square" tIns="166175">
            <a:noAutofit/>
          </a:bodyPr>
          <a:lstStyle>
            <a:lvl1pPr indent="0" lvl="0" marL="0" marR="0" rtl="0" algn="l">
              <a:spcBef>
                <a:spcPts val="0"/>
              </a:spcBef>
              <a:spcAft>
                <a:spcPts val="0"/>
              </a:spcAft>
              <a:buSzPts val="2500"/>
              <a:buNone/>
              <a:defRPr sz="3300">
                <a:solidFill>
                  <a:srgbClr val="888888"/>
                </a:solidFill>
              </a:defRPr>
            </a:lvl1pPr>
            <a:lvl2pPr indent="0" lvl="1" marL="0" marR="0" rtl="0" algn="l">
              <a:spcBef>
                <a:spcPts val="0"/>
              </a:spcBef>
              <a:spcAft>
                <a:spcPts val="0"/>
              </a:spcAft>
              <a:buSzPts val="2500"/>
              <a:buNone/>
              <a:defRPr b="0" i="0" sz="3300" u="none" cap="none" strike="noStrike"/>
            </a:lvl2pPr>
            <a:lvl3pPr indent="0" lvl="2" marL="0" marR="0" rtl="0" algn="l">
              <a:spcBef>
                <a:spcPts val="0"/>
              </a:spcBef>
              <a:spcAft>
                <a:spcPts val="0"/>
              </a:spcAft>
              <a:buSzPts val="2500"/>
              <a:buNone/>
              <a:defRPr b="0" i="0" sz="3300" u="none" cap="none" strike="noStrike"/>
            </a:lvl3pPr>
            <a:lvl4pPr indent="0" lvl="3" marL="0" marR="0" rtl="0" algn="l">
              <a:spcBef>
                <a:spcPts val="0"/>
              </a:spcBef>
              <a:spcAft>
                <a:spcPts val="0"/>
              </a:spcAft>
              <a:buSzPts val="2500"/>
              <a:buNone/>
              <a:defRPr b="0" i="0" sz="3300" u="none" cap="none" strike="noStrike"/>
            </a:lvl4pPr>
            <a:lvl5pPr indent="0" lvl="4" marL="0" marR="0" rtl="0" algn="l">
              <a:spcBef>
                <a:spcPts val="0"/>
              </a:spcBef>
              <a:spcAft>
                <a:spcPts val="0"/>
              </a:spcAft>
              <a:buSzPts val="2500"/>
              <a:buNone/>
              <a:defRPr b="0" i="0" sz="3300" u="none" cap="none" strike="noStrike"/>
            </a:lvl5pPr>
            <a:lvl6pPr indent="0" lvl="5" marL="0" marR="0" rtl="0" algn="l">
              <a:spcBef>
                <a:spcPts val="0"/>
              </a:spcBef>
              <a:spcAft>
                <a:spcPts val="0"/>
              </a:spcAft>
              <a:buSzPts val="2500"/>
              <a:buNone/>
              <a:defRPr b="0" i="0" sz="3300" u="none" cap="none" strike="noStrike"/>
            </a:lvl6pPr>
            <a:lvl7pPr indent="0" lvl="6" marL="0" marR="0" rtl="0" algn="l">
              <a:spcBef>
                <a:spcPts val="0"/>
              </a:spcBef>
              <a:spcAft>
                <a:spcPts val="0"/>
              </a:spcAft>
              <a:buSzPts val="2500"/>
              <a:buNone/>
              <a:defRPr b="0" i="0" sz="3300" u="none" cap="none" strike="noStrike"/>
            </a:lvl7pPr>
            <a:lvl8pPr indent="0" lvl="7" marL="0" marR="0" rtl="0" algn="l">
              <a:spcBef>
                <a:spcPts val="0"/>
              </a:spcBef>
              <a:spcAft>
                <a:spcPts val="0"/>
              </a:spcAft>
              <a:buSzPts val="2500"/>
              <a:buNone/>
              <a:defRPr b="0" i="0" sz="3300" u="none" cap="none" strike="noStrike"/>
            </a:lvl8pPr>
            <a:lvl9pPr indent="0" lvl="8" marL="0" marR="0" rtl="0" algn="l">
              <a:spcBef>
                <a:spcPts val="0"/>
              </a:spcBef>
              <a:spcAft>
                <a:spcPts val="0"/>
              </a:spcAft>
              <a:buSzPts val="2500"/>
              <a:buNone/>
              <a:defRPr b="0" i="0" sz="3300" u="none" cap="none" strike="noStrike"/>
            </a:lvl9pPr>
          </a:lstStyle>
          <a:p/>
        </p:txBody>
      </p:sp>
      <p:sp>
        <p:nvSpPr>
          <p:cNvPr id="63" name="Google Shape;63;p14"/>
          <p:cNvSpPr txBox="1"/>
          <p:nvPr>
            <p:ph idx="12" type="sldNum"/>
          </p:nvPr>
        </p:nvSpPr>
        <p:spPr>
          <a:xfrm>
            <a:off x="8546894" y="4780387"/>
            <a:ext cx="419413" cy="181202"/>
          </a:xfrm>
          <a:prstGeom prst="rect">
            <a:avLst/>
          </a:prstGeom>
          <a:noFill/>
          <a:ln>
            <a:noFill/>
          </a:ln>
        </p:spPr>
        <p:txBody>
          <a:bodyPr anchorCtr="0" anchor="t" bIns="0" lIns="0" spcFirstLastPara="1" rIns="0" wrap="square" tIns="0">
            <a:noAutofit/>
          </a:bodyPr>
          <a:lstStyle>
            <a:lvl1pPr indent="-12700" lvl="0" marL="241300" marR="0" rtl="0" algn="l">
              <a:lnSpc>
                <a:spcPct val="111333"/>
              </a:lnSpc>
              <a:spcBef>
                <a:spcPts val="0"/>
              </a:spcBef>
              <a:buNone/>
              <a:defRPr b="0" i="0" sz="1400">
                <a:solidFill>
                  <a:srgbClr val="22373A"/>
                </a:solidFill>
                <a:latin typeface="Arial"/>
                <a:ea typeface="Arial"/>
                <a:cs typeface="Arial"/>
                <a:sym typeface="Arial"/>
              </a:defRPr>
            </a:lvl1pPr>
            <a:lvl2pPr indent="-12700" lvl="1" marL="241300" marR="0" rtl="0" algn="l">
              <a:lnSpc>
                <a:spcPct val="111333"/>
              </a:lnSpc>
              <a:spcBef>
                <a:spcPts val="0"/>
              </a:spcBef>
              <a:buNone/>
              <a:defRPr b="0" i="0" sz="1400">
                <a:solidFill>
                  <a:srgbClr val="22373A"/>
                </a:solidFill>
                <a:latin typeface="Arial"/>
                <a:ea typeface="Arial"/>
                <a:cs typeface="Arial"/>
                <a:sym typeface="Arial"/>
              </a:defRPr>
            </a:lvl2pPr>
            <a:lvl3pPr indent="-12700" lvl="2" marL="241300" marR="0" rtl="0" algn="l">
              <a:lnSpc>
                <a:spcPct val="111333"/>
              </a:lnSpc>
              <a:spcBef>
                <a:spcPts val="0"/>
              </a:spcBef>
              <a:buNone/>
              <a:defRPr b="0" i="0" sz="1400">
                <a:solidFill>
                  <a:srgbClr val="22373A"/>
                </a:solidFill>
                <a:latin typeface="Arial"/>
                <a:ea typeface="Arial"/>
                <a:cs typeface="Arial"/>
                <a:sym typeface="Arial"/>
              </a:defRPr>
            </a:lvl3pPr>
            <a:lvl4pPr indent="-12700" lvl="3" marL="241300" marR="0" rtl="0" algn="l">
              <a:lnSpc>
                <a:spcPct val="111333"/>
              </a:lnSpc>
              <a:spcBef>
                <a:spcPts val="0"/>
              </a:spcBef>
              <a:buNone/>
              <a:defRPr b="0" i="0" sz="1400">
                <a:solidFill>
                  <a:srgbClr val="22373A"/>
                </a:solidFill>
                <a:latin typeface="Arial"/>
                <a:ea typeface="Arial"/>
                <a:cs typeface="Arial"/>
                <a:sym typeface="Arial"/>
              </a:defRPr>
            </a:lvl4pPr>
            <a:lvl5pPr indent="-12700" lvl="4" marL="241300" marR="0" rtl="0" algn="l">
              <a:lnSpc>
                <a:spcPct val="111333"/>
              </a:lnSpc>
              <a:spcBef>
                <a:spcPts val="0"/>
              </a:spcBef>
              <a:buNone/>
              <a:defRPr b="0" i="0" sz="1400">
                <a:solidFill>
                  <a:srgbClr val="22373A"/>
                </a:solidFill>
                <a:latin typeface="Arial"/>
                <a:ea typeface="Arial"/>
                <a:cs typeface="Arial"/>
                <a:sym typeface="Arial"/>
              </a:defRPr>
            </a:lvl5pPr>
            <a:lvl6pPr indent="-12700" lvl="5" marL="241300" marR="0" rtl="0" algn="l">
              <a:lnSpc>
                <a:spcPct val="111333"/>
              </a:lnSpc>
              <a:spcBef>
                <a:spcPts val="0"/>
              </a:spcBef>
              <a:buNone/>
              <a:defRPr b="0" i="0" sz="1400">
                <a:solidFill>
                  <a:srgbClr val="22373A"/>
                </a:solidFill>
                <a:latin typeface="Arial"/>
                <a:ea typeface="Arial"/>
                <a:cs typeface="Arial"/>
                <a:sym typeface="Arial"/>
              </a:defRPr>
            </a:lvl6pPr>
            <a:lvl7pPr indent="-12700" lvl="6" marL="241300" marR="0" rtl="0" algn="l">
              <a:lnSpc>
                <a:spcPct val="111333"/>
              </a:lnSpc>
              <a:spcBef>
                <a:spcPts val="0"/>
              </a:spcBef>
              <a:buNone/>
              <a:defRPr b="0" i="0" sz="1400">
                <a:solidFill>
                  <a:srgbClr val="22373A"/>
                </a:solidFill>
                <a:latin typeface="Arial"/>
                <a:ea typeface="Arial"/>
                <a:cs typeface="Arial"/>
                <a:sym typeface="Arial"/>
              </a:defRPr>
            </a:lvl7pPr>
            <a:lvl8pPr indent="-12700" lvl="7" marL="241300" marR="0" rtl="0" algn="l">
              <a:lnSpc>
                <a:spcPct val="111333"/>
              </a:lnSpc>
              <a:spcBef>
                <a:spcPts val="0"/>
              </a:spcBef>
              <a:buNone/>
              <a:defRPr b="0" i="0" sz="1400">
                <a:solidFill>
                  <a:srgbClr val="22373A"/>
                </a:solidFill>
                <a:latin typeface="Arial"/>
                <a:ea typeface="Arial"/>
                <a:cs typeface="Arial"/>
                <a:sym typeface="Arial"/>
              </a:defRPr>
            </a:lvl8pPr>
            <a:lvl9pPr indent="-12700" lvl="8" marL="241300" marR="0" rtl="0" algn="l">
              <a:lnSpc>
                <a:spcPct val="111333"/>
              </a:lnSpc>
              <a:spcBef>
                <a:spcPts val="0"/>
              </a:spcBef>
              <a:buNone/>
              <a:defRPr b="0" i="0" sz="1400">
                <a:solidFill>
                  <a:srgbClr val="22373A"/>
                </a:solidFill>
                <a:latin typeface="Arial"/>
                <a:ea typeface="Arial"/>
                <a:cs typeface="Arial"/>
                <a:sym typeface="Arial"/>
              </a:defRPr>
            </a:lvl9pPr>
          </a:lstStyle>
          <a:p>
            <a:pPr indent="-12700" lvl="0" marL="24130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bg>
      <p:bgPr>
        <a:solidFill>
          <a:schemeClr val="lt1"/>
        </a:solidFill>
      </p:bgPr>
    </p:bg>
    <p:spTree>
      <p:nvGrpSpPr>
        <p:cNvPr id="64" name="Shape 64"/>
        <p:cNvGrpSpPr/>
        <p:nvPr/>
      </p:nvGrpSpPr>
      <p:grpSpPr>
        <a:xfrm>
          <a:off x="0" y="0"/>
          <a:ext cx="0" cy="0"/>
          <a:chOff x="0" y="0"/>
          <a:chExt cx="0" cy="0"/>
        </a:xfrm>
      </p:grpSpPr>
      <p:sp>
        <p:nvSpPr>
          <p:cNvPr id="65" name="Google Shape;65;p15"/>
          <p:cNvSpPr/>
          <p:nvPr/>
        </p:nvSpPr>
        <p:spPr>
          <a:xfrm>
            <a:off x="0" y="0"/>
            <a:ext cx="9140221" cy="5136892"/>
          </a:xfrm>
          <a:custGeom>
            <a:rect b="b" l="l" r="r" t="t"/>
            <a:pathLst>
              <a:path extrusionOk="0" h="120000" w="120000">
                <a:moveTo>
                  <a:pt x="0" y="119989"/>
                </a:moveTo>
                <a:lnTo>
                  <a:pt x="119995" y="119989"/>
                </a:lnTo>
                <a:lnTo>
                  <a:pt x="119995" y="0"/>
                </a:lnTo>
                <a:lnTo>
                  <a:pt x="0" y="0"/>
                </a:lnTo>
                <a:lnTo>
                  <a:pt x="0" y="119989"/>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66" name="Google Shape;66;p15"/>
          <p:cNvSpPr txBox="1"/>
          <p:nvPr>
            <p:ph type="title"/>
          </p:nvPr>
        </p:nvSpPr>
        <p:spPr>
          <a:xfrm>
            <a:off x="203107" y="127124"/>
            <a:ext cx="8737783" cy="298229"/>
          </a:xfrm>
          <a:prstGeom prst="rect">
            <a:avLst/>
          </a:prstGeom>
          <a:noFill/>
          <a:ln>
            <a:noFill/>
          </a:ln>
        </p:spPr>
        <p:txBody>
          <a:bodyPr anchorCtr="0" anchor="t" bIns="166175" lIns="166175" spcFirstLastPara="1" rIns="166175" wrap="square" tIns="166175">
            <a:noAutofit/>
          </a:bodyPr>
          <a:lstStyle>
            <a:lvl1pPr indent="0" lvl="0" marL="0" marR="0" rtl="0" algn="l">
              <a:spcBef>
                <a:spcPts val="0"/>
              </a:spcBef>
              <a:spcAft>
                <a:spcPts val="0"/>
              </a:spcAft>
              <a:buSzPts val="2500"/>
              <a:buNone/>
              <a:defRPr b="1" i="0" sz="2000" u="none" cap="none" strike="noStrike">
                <a:solidFill>
                  <a:srgbClr val="F9F9F9"/>
                </a:solidFill>
                <a:latin typeface="Arial"/>
                <a:ea typeface="Arial"/>
                <a:cs typeface="Arial"/>
                <a:sym typeface="Arial"/>
              </a:defRPr>
            </a:lvl1pPr>
            <a:lvl2pPr indent="0" lvl="1">
              <a:spcBef>
                <a:spcPts val="0"/>
              </a:spcBef>
              <a:spcAft>
                <a:spcPts val="0"/>
              </a:spcAft>
              <a:buSzPts val="2500"/>
              <a:buNone/>
              <a:defRPr sz="3300"/>
            </a:lvl2pPr>
            <a:lvl3pPr indent="0" lvl="2">
              <a:spcBef>
                <a:spcPts val="0"/>
              </a:spcBef>
              <a:spcAft>
                <a:spcPts val="0"/>
              </a:spcAft>
              <a:buSzPts val="2500"/>
              <a:buNone/>
              <a:defRPr sz="3300"/>
            </a:lvl3pPr>
            <a:lvl4pPr indent="0" lvl="3">
              <a:spcBef>
                <a:spcPts val="0"/>
              </a:spcBef>
              <a:spcAft>
                <a:spcPts val="0"/>
              </a:spcAft>
              <a:buSzPts val="2500"/>
              <a:buNone/>
              <a:defRPr sz="3300"/>
            </a:lvl4pPr>
            <a:lvl5pPr indent="0" lvl="4">
              <a:spcBef>
                <a:spcPts val="0"/>
              </a:spcBef>
              <a:spcAft>
                <a:spcPts val="0"/>
              </a:spcAft>
              <a:buSzPts val="2500"/>
              <a:buNone/>
              <a:defRPr sz="3300"/>
            </a:lvl5pPr>
            <a:lvl6pPr indent="0" lvl="5">
              <a:spcBef>
                <a:spcPts val="0"/>
              </a:spcBef>
              <a:spcAft>
                <a:spcPts val="0"/>
              </a:spcAft>
              <a:buSzPts val="2500"/>
              <a:buNone/>
              <a:defRPr sz="3300"/>
            </a:lvl6pPr>
            <a:lvl7pPr indent="0" lvl="6">
              <a:spcBef>
                <a:spcPts val="0"/>
              </a:spcBef>
              <a:spcAft>
                <a:spcPts val="0"/>
              </a:spcAft>
              <a:buSzPts val="2500"/>
              <a:buNone/>
              <a:defRPr sz="3300"/>
            </a:lvl7pPr>
            <a:lvl8pPr indent="0" lvl="7">
              <a:spcBef>
                <a:spcPts val="0"/>
              </a:spcBef>
              <a:spcAft>
                <a:spcPts val="0"/>
              </a:spcAft>
              <a:buSzPts val="2500"/>
              <a:buNone/>
              <a:defRPr sz="3300"/>
            </a:lvl8pPr>
            <a:lvl9pPr indent="0" lvl="8">
              <a:spcBef>
                <a:spcPts val="0"/>
              </a:spcBef>
              <a:spcAft>
                <a:spcPts val="0"/>
              </a:spcAft>
              <a:buSzPts val="2500"/>
              <a:buNone/>
              <a:defRPr sz="3300"/>
            </a:lvl9pPr>
          </a:lstStyle>
          <a:p/>
        </p:txBody>
      </p:sp>
      <p:sp>
        <p:nvSpPr>
          <p:cNvPr id="67" name="Google Shape;67;p15"/>
          <p:cNvSpPr txBox="1"/>
          <p:nvPr>
            <p:ph idx="11" type="ftr"/>
          </p:nvPr>
        </p:nvSpPr>
        <p:spPr>
          <a:xfrm>
            <a:off x="3108960" y="4783454"/>
            <a:ext cx="2926080" cy="257174"/>
          </a:xfrm>
          <a:prstGeom prst="rect">
            <a:avLst/>
          </a:prstGeom>
          <a:noFill/>
          <a:ln>
            <a:noFill/>
          </a:ln>
        </p:spPr>
        <p:txBody>
          <a:bodyPr anchorCtr="0" anchor="t" bIns="166175" lIns="166175" spcFirstLastPara="1" rIns="166175" wrap="square" tIns="166175">
            <a:noAutofit/>
          </a:bodyPr>
          <a:lstStyle>
            <a:lvl1pPr indent="0" lvl="0" marL="0" marR="0" rtl="0" algn="ctr">
              <a:spcBef>
                <a:spcPts val="0"/>
              </a:spcBef>
              <a:spcAft>
                <a:spcPts val="0"/>
              </a:spcAft>
              <a:buSzPts val="2500"/>
              <a:buNone/>
              <a:defRPr sz="3300">
                <a:solidFill>
                  <a:srgbClr val="888888"/>
                </a:solidFill>
              </a:defRPr>
            </a:lvl1pPr>
            <a:lvl2pPr indent="0" lvl="1" marL="0" marR="0" rtl="0" algn="l">
              <a:spcBef>
                <a:spcPts val="0"/>
              </a:spcBef>
              <a:spcAft>
                <a:spcPts val="0"/>
              </a:spcAft>
              <a:buSzPts val="2500"/>
              <a:buNone/>
              <a:defRPr b="0" i="0" sz="3300" u="none" cap="none" strike="noStrike"/>
            </a:lvl2pPr>
            <a:lvl3pPr indent="0" lvl="2" marL="0" marR="0" rtl="0" algn="l">
              <a:spcBef>
                <a:spcPts val="0"/>
              </a:spcBef>
              <a:spcAft>
                <a:spcPts val="0"/>
              </a:spcAft>
              <a:buSzPts val="2500"/>
              <a:buNone/>
              <a:defRPr b="0" i="0" sz="3300" u="none" cap="none" strike="noStrike"/>
            </a:lvl3pPr>
            <a:lvl4pPr indent="0" lvl="3" marL="0" marR="0" rtl="0" algn="l">
              <a:spcBef>
                <a:spcPts val="0"/>
              </a:spcBef>
              <a:spcAft>
                <a:spcPts val="0"/>
              </a:spcAft>
              <a:buSzPts val="2500"/>
              <a:buNone/>
              <a:defRPr b="0" i="0" sz="3300" u="none" cap="none" strike="noStrike"/>
            </a:lvl4pPr>
            <a:lvl5pPr indent="0" lvl="4" marL="0" marR="0" rtl="0" algn="l">
              <a:spcBef>
                <a:spcPts val="0"/>
              </a:spcBef>
              <a:spcAft>
                <a:spcPts val="0"/>
              </a:spcAft>
              <a:buSzPts val="2500"/>
              <a:buNone/>
              <a:defRPr b="0" i="0" sz="3300" u="none" cap="none" strike="noStrike"/>
            </a:lvl5pPr>
            <a:lvl6pPr indent="0" lvl="5" marL="0" marR="0" rtl="0" algn="l">
              <a:spcBef>
                <a:spcPts val="0"/>
              </a:spcBef>
              <a:spcAft>
                <a:spcPts val="0"/>
              </a:spcAft>
              <a:buSzPts val="2500"/>
              <a:buNone/>
              <a:defRPr b="0" i="0" sz="3300" u="none" cap="none" strike="noStrike"/>
            </a:lvl6pPr>
            <a:lvl7pPr indent="0" lvl="6" marL="0" marR="0" rtl="0" algn="l">
              <a:spcBef>
                <a:spcPts val="0"/>
              </a:spcBef>
              <a:spcAft>
                <a:spcPts val="0"/>
              </a:spcAft>
              <a:buSzPts val="2500"/>
              <a:buNone/>
              <a:defRPr b="0" i="0" sz="3300" u="none" cap="none" strike="noStrike"/>
            </a:lvl7pPr>
            <a:lvl8pPr indent="0" lvl="7" marL="0" marR="0" rtl="0" algn="l">
              <a:spcBef>
                <a:spcPts val="0"/>
              </a:spcBef>
              <a:spcAft>
                <a:spcPts val="0"/>
              </a:spcAft>
              <a:buSzPts val="2500"/>
              <a:buNone/>
              <a:defRPr b="0" i="0" sz="3300" u="none" cap="none" strike="noStrike"/>
            </a:lvl8pPr>
            <a:lvl9pPr indent="0" lvl="8" marL="0" marR="0" rtl="0" algn="l">
              <a:spcBef>
                <a:spcPts val="0"/>
              </a:spcBef>
              <a:spcAft>
                <a:spcPts val="0"/>
              </a:spcAft>
              <a:buSzPts val="2500"/>
              <a:buNone/>
              <a:defRPr b="0" i="0" sz="3300" u="none" cap="none" strike="noStrike"/>
            </a:lvl9pPr>
          </a:lstStyle>
          <a:p/>
        </p:txBody>
      </p:sp>
      <p:sp>
        <p:nvSpPr>
          <p:cNvPr id="68" name="Google Shape;68;p15"/>
          <p:cNvSpPr txBox="1"/>
          <p:nvPr>
            <p:ph idx="10" type="dt"/>
          </p:nvPr>
        </p:nvSpPr>
        <p:spPr>
          <a:xfrm>
            <a:off x="457200" y="4783454"/>
            <a:ext cx="2103120" cy="257174"/>
          </a:xfrm>
          <a:prstGeom prst="rect">
            <a:avLst/>
          </a:prstGeom>
          <a:noFill/>
          <a:ln>
            <a:noFill/>
          </a:ln>
        </p:spPr>
        <p:txBody>
          <a:bodyPr anchorCtr="0" anchor="t" bIns="166175" lIns="166175" spcFirstLastPara="1" rIns="166175" wrap="square" tIns="166175">
            <a:noAutofit/>
          </a:bodyPr>
          <a:lstStyle>
            <a:lvl1pPr indent="0" lvl="0" marL="0" marR="0" rtl="0" algn="l">
              <a:spcBef>
                <a:spcPts val="0"/>
              </a:spcBef>
              <a:spcAft>
                <a:spcPts val="0"/>
              </a:spcAft>
              <a:buSzPts val="2500"/>
              <a:buNone/>
              <a:defRPr sz="3300">
                <a:solidFill>
                  <a:srgbClr val="888888"/>
                </a:solidFill>
              </a:defRPr>
            </a:lvl1pPr>
            <a:lvl2pPr indent="0" lvl="1" marL="0" marR="0" rtl="0" algn="l">
              <a:spcBef>
                <a:spcPts val="0"/>
              </a:spcBef>
              <a:spcAft>
                <a:spcPts val="0"/>
              </a:spcAft>
              <a:buSzPts val="2500"/>
              <a:buNone/>
              <a:defRPr b="0" i="0" sz="3300" u="none" cap="none" strike="noStrike"/>
            </a:lvl2pPr>
            <a:lvl3pPr indent="0" lvl="2" marL="0" marR="0" rtl="0" algn="l">
              <a:spcBef>
                <a:spcPts val="0"/>
              </a:spcBef>
              <a:spcAft>
                <a:spcPts val="0"/>
              </a:spcAft>
              <a:buSzPts val="2500"/>
              <a:buNone/>
              <a:defRPr b="0" i="0" sz="3300" u="none" cap="none" strike="noStrike"/>
            </a:lvl3pPr>
            <a:lvl4pPr indent="0" lvl="3" marL="0" marR="0" rtl="0" algn="l">
              <a:spcBef>
                <a:spcPts val="0"/>
              </a:spcBef>
              <a:spcAft>
                <a:spcPts val="0"/>
              </a:spcAft>
              <a:buSzPts val="2500"/>
              <a:buNone/>
              <a:defRPr b="0" i="0" sz="3300" u="none" cap="none" strike="noStrike"/>
            </a:lvl4pPr>
            <a:lvl5pPr indent="0" lvl="4" marL="0" marR="0" rtl="0" algn="l">
              <a:spcBef>
                <a:spcPts val="0"/>
              </a:spcBef>
              <a:spcAft>
                <a:spcPts val="0"/>
              </a:spcAft>
              <a:buSzPts val="2500"/>
              <a:buNone/>
              <a:defRPr b="0" i="0" sz="3300" u="none" cap="none" strike="noStrike"/>
            </a:lvl5pPr>
            <a:lvl6pPr indent="0" lvl="5" marL="0" marR="0" rtl="0" algn="l">
              <a:spcBef>
                <a:spcPts val="0"/>
              </a:spcBef>
              <a:spcAft>
                <a:spcPts val="0"/>
              </a:spcAft>
              <a:buSzPts val="2500"/>
              <a:buNone/>
              <a:defRPr b="0" i="0" sz="3300" u="none" cap="none" strike="noStrike"/>
            </a:lvl6pPr>
            <a:lvl7pPr indent="0" lvl="6" marL="0" marR="0" rtl="0" algn="l">
              <a:spcBef>
                <a:spcPts val="0"/>
              </a:spcBef>
              <a:spcAft>
                <a:spcPts val="0"/>
              </a:spcAft>
              <a:buSzPts val="2500"/>
              <a:buNone/>
              <a:defRPr b="0" i="0" sz="3300" u="none" cap="none" strike="noStrike"/>
            </a:lvl7pPr>
            <a:lvl8pPr indent="0" lvl="7" marL="0" marR="0" rtl="0" algn="l">
              <a:spcBef>
                <a:spcPts val="0"/>
              </a:spcBef>
              <a:spcAft>
                <a:spcPts val="0"/>
              </a:spcAft>
              <a:buSzPts val="2500"/>
              <a:buNone/>
              <a:defRPr b="0" i="0" sz="3300" u="none" cap="none" strike="noStrike"/>
            </a:lvl8pPr>
            <a:lvl9pPr indent="0" lvl="8" marL="0" marR="0" rtl="0" algn="l">
              <a:spcBef>
                <a:spcPts val="0"/>
              </a:spcBef>
              <a:spcAft>
                <a:spcPts val="0"/>
              </a:spcAft>
              <a:buSzPts val="2500"/>
              <a:buNone/>
              <a:defRPr b="0" i="0" sz="3300" u="none" cap="none" strike="noStrike"/>
            </a:lvl9pPr>
          </a:lstStyle>
          <a:p/>
        </p:txBody>
      </p:sp>
      <p:sp>
        <p:nvSpPr>
          <p:cNvPr id="69" name="Google Shape;69;p15"/>
          <p:cNvSpPr txBox="1"/>
          <p:nvPr>
            <p:ph idx="12" type="sldNum"/>
          </p:nvPr>
        </p:nvSpPr>
        <p:spPr>
          <a:xfrm>
            <a:off x="8546894" y="4780387"/>
            <a:ext cx="419413" cy="181202"/>
          </a:xfrm>
          <a:prstGeom prst="rect">
            <a:avLst/>
          </a:prstGeom>
          <a:noFill/>
          <a:ln>
            <a:noFill/>
          </a:ln>
        </p:spPr>
        <p:txBody>
          <a:bodyPr anchorCtr="0" anchor="t" bIns="0" lIns="0" spcFirstLastPara="1" rIns="0" wrap="square" tIns="0">
            <a:noAutofit/>
          </a:bodyPr>
          <a:lstStyle>
            <a:lvl1pPr indent="-12700" lvl="0" marL="241300" marR="0" rtl="0" algn="l">
              <a:lnSpc>
                <a:spcPct val="111333"/>
              </a:lnSpc>
              <a:spcBef>
                <a:spcPts val="0"/>
              </a:spcBef>
              <a:buNone/>
              <a:defRPr b="0" i="0" sz="1400">
                <a:solidFill>
                  <a:srgbClr val="22373A"/>
                </a:solidFill>
                <a:latin typeface="Arial"/>
                <a:ea typeface="Arial"/>
                <a:cs typeface="Arial"/>
                <a:sym typeface="Arial"/>
              </a:defRPr>
            </a:lvl1pPr>
            <a:lvl2pPr indent="-12700" lvl="1" marL="241300" marR="0" rtl="0" algn="l">
              <a:lnSpc>
                <a:spcPct val="111333"/>
              </a:lnSpc>
              <a:spcBef>
                <a:spcPts val="0"/>
              </a:spcBef>
              <a:buNone/>
              <a:defRPr b="0" i="0" sz="1400">
                <a:solidFill>
                  <a:srgbClr val="22373A"/>
                </a:solidFill>
                <a:latin typeface="Arial"/>
                <a:ea typeface="Arial"/>
                <a:cs typeface="Arial"/>
                <a:sym typeface="Arial"/>
              </a:defRPr>
            </a:lvl2pPr>
            <a:lvl3pPr indent="-12700" lvl="2" marL="241300" marR="0" rtl="0" algn="l">
              <a:lnSpc>
                <a:spcPct val="111333"/>
              </a:lnSpc>
              <a:spcBef>
                <a:spcPts val="0"/>
              </a:spcBef>
              <a:buNone/>
              <a:defRPr b="0" i="0" sz="1400">
                <a:solidFill>
                  <a:srgbClr val="22373A"/>
                </a:solidFill>
                <a:latin typeface="Arial"/>
                <a:ea typeface="Arial"/>
                <a:cs typeface="Arial"/>
                <a:sym typeface="Arial"/>
              </a:defRPr>
            </a:lvl3pPr>
            <a:lvl4pPr indent="-12700" lvl="3" marL="241300" marR="0" rtl="0" algn="l">
              <a:lnSpc>
                <a:spcPct val="111333"/>
              </a:lnSpc>
              <a:spcBef>
                <a:spcPts val="0"/>
              </a:spcBef>
              <a:buNone/>
              <a:defRPr b="0" i="0" sz="1400">
                <a:solidFill>
                  <a:srgbClr val="22373A"/>
                </a:solidFill>
                <a:latin typeface="Arial"/>
                <a:ea typeface="Arial"/>
                <a:cs typeface="Arial"/>
                <a:sym typeface="Arial"/>
              </a:defRPr>
            </a:lvl4pPr>
            <a:lvl5pPr indent="-12700" lvl="4" marL="241300" marR="0" rtl="0" algn="l">
              <a:lnSpc>
                <a:spcPct val="111333"/>
              </a:lnSpc>
              <a:spcBef>
                <a:spcPts val="0"/>
              </a:spcBef>
              <a:buNone/>
              <a:defRPr b="0" i="0" sz="1400">
                <a:solidFill>
                  <a:srgbClr val="22373A"/>
                </a:solidFill>
                <a:latin typeface="Arial"/>
                <a:ea typeface="Arial"/>
                <a:cs typeface="Arial"/>
                <a:sym typeface="Arial"/>
              </a:defRPr>
            </a:lvl5pPr>
            <a:lvl6pPr indent="-12700" lvl="5" marL="241300" marR="0" rtl="0" algn="l">
              <a:lnSpc>
                <a:spcPct val="111333"/>
              </a:lnSpc>
              <a:spcBef>
                <a:spcPts val="0"/>
              </a:spcBef>
              <a:buNone/>
              <a:defRPr b="0" i="0" sz="1400">
                <a:solidFill>
                  <a:srgbClr val="22373A"/>
                </a:solidFill>
                <a:latin typeface="Arial"/>
                <a:ea typeface="Arial"/>
                <a:cs typeface="Arial"/>
                <a:sym typeface="Arial"/>
              </a:defRPr>
            </a:lvl6pPr>
            <a:lvl7pPr indent="-12700" lvl="6" marL="241300" marR="0" rtl="0" algn="l">
              <a:lnSpc>
                <a:spcPct val="111333"/>
              </a:lnSpc>
              <a:spcBef>
                <a:spcPts val="0"/>
              </a:spcBef>
              <a:buNone/>
              <a:defRPr b="0" i="0" sz="1400">
                <a:solidFill>
                  <a:srgbClr val="22373A"/>
                </a:solidFill>
                <a:latin typeface="Arial"/>
                <a:ea typeface="Arial"/>
                <a:cs typeface="Arial"/>
                <a:sym typeface="Arial"/>
              </a:defRPr>
            </a:lvl7pPr>
            <a:lvl8pPr indent="-12700" lvl="7" marL="241300" marR="0" rtl="0" algn="l">
              <a:lnSpc>
                <a:spcPct val="111333"/>
              </a:lnSpc>
              <a:spcBef>
                <a:spcPts val="0"/>
              </a:spcBef>
              <a:buNone/>
              <a:defRPr b="0" i="0" sz="1400">
                <a:solidFill>
                  <a:srgbClr val="22373A"/>
                </a:solidFill>
                <a:latin typeface="Arial"/>
                <a:ea typeface="Arial"/>
                <a:cs typeface="Arial"/>
                <a:sym typeface="Arial"/>
              </a:defRPr>
            </a:lvl8pPr>
            <a:lvl9pPr indent="-12700" lvl="8" marL="241300" marR="0" rtl="0" algn="l">
              <a:lnSpc>
                <a:spcPct val="111333"/>
              </a:lnSpc>
              <a:spcBef>
                <a:spcPts val="0"/>
              </a:spcBef>
              <a:buNone/>
              <a:defRPr b="0" i="0" sz="1400">
                <a:solidFill>
                  <a:srgbClr val="22373A"/>
                </a:solidFill>
                <a:latin typeface="Arial"/>
                <a:ea typeface="Arial"/>
                <a:cs typeface="Arial"/>
                <a:sym typeface="Arial"/>
              </a:defRPr>
            </a:lvl9pPr>
          </a:lstStyle>
          <a:p>
            <a:pPr indent="-12700" lvl="0" marL="24130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70" name="Shape 70"/>
        <p:cNvGrpSpPr/>
        <p:nvPr/>
      </p:nvGrpSpPr>
      <p:grpSpPr>
        <a:xfrm>
          <a:off x="0" y="0"/>
          <a:ext cx="0" cy="0"/>
          <a:chOff x="0" y="0"/>
          <a:chExt cx="0" cy="0"/>
        </a:xfrm>
      </p:grpSpPr>
      <p:sp>
        <p:nvSpPr>
          <p:cNvPr id="71" name="Google Shape;71;p16"/>
          <p:cNvSpPr txBox="1"/>
          <p:nvPr>
            <p:ph idx="11" type="ftr"/>
          </p:nvPr>
        </p:nvSpPr>
        <p:spPr>
          <a:xfrm>
            <a:off x="3108960" y="4783454"/>
            <a:ext cx="2926080" cy="257174"/>
          </a:xfrm>
          <a:prstGeom prst="rect">
            <a:avLst/>
          </a:prstGeom>
          <a:noFill/>
          <a:ln>
            <a:noFill/>
          </a:ln>
        </p:spPr>
        <p:txBody>
          <a:bodyPr anchorCtr="0" anchor="t" bIns="166175" lIns="166175" spcFirstLastPara="1" rIns="166175" wrap="square" tIns="166175">
            <a:noAutofit/>
          </a:bodyPr>
          <a:lstStyle>
            <a:lvl1pPr indent="0" lvl="0" marL="0" marR="0" rtl="0" algn="ctr">
              <a:spcBef>
                <a:spcPts val="0"/>
              </a:spcBef>
              <a:spcAft>
                <a:spcPts val="0"/>
              </a:spcAft>
              <a:buSzPts val="2500"/>
              <a:buNone/>
              <a:defRPr sz="3300">
                <a:solidFill>
                  <a:srgbClr val="888888"/>
                </a:solidFill>
              </a:defRPr>
            </a:lvl1pPr>
            <a:lvl2pPr indent="0" lvl="1" marL="0" marR="0" rtl="0" algn="l">
              <a:spcBef>
                <a:spcPts val="0"/>
              </a:spcBef>
              <a:spcAft>
                <a:spcPts val="0"/>
              </a:spcAft>
              <a:buSzPts val="2500"/>
              <a:buNone/>
              <a:defRPr b="0" i="0" sz="3300" u="none" cap="none" strike="noStrike"/>
            </a:lvl2pPr>
            <a:lvl3pPr indent="0" lvl="2" marL="0" marR="0" rtl="0" algn="l">
              <a:spcBef>
                <a:spcPts val="0"/>
              </a:spcBef>
              <a:spcAft>
                <a:spcPts val="0"/>
              </a:spcAft>
              <a:buSzPts val="2500"/>
              <a:buNone/>
              <a:defRPr b="0" i="0" sz="3300" u="none" cap="none" strike="noStrike"/>
            </a:lvl3pPr>
            <a:lvl4pPr indent="0" lvl="3" marL="0" marR="0" rtl="0" algn="l">
              <a:spcBef>
                <a:spcPts val="0"/>
              </a:spcBef>
              <a:spcAft>
                <a:spcPts val="0"/>
              </a:spcAft>
              <a:buSzPts val="2500"/>
              <a:buNone/>
              <a:defRPr b="0" i="0" sz="3300" u="none" cap="none" strike="noStrike"/>
            </a:lvl4pPr>
            <a:lvl5pPr indent="0" lvl="4" marL="0" marR="0" rtl="0" algn="l">
              <a:spcBef>
                <a:spcPts val="0"/>
              </a:spcBef>
              <a:spcAft>
                <a:spcPts val="0"/>
              </a:spcAft>
              <a:buSzPts val="2500"/>
              <a:buNone/>
              <a:defRPr b="0" i="0" sz="3300" u="none" cap="none" strike="noStrike"/>
            </a:lvl5pPr>
            <a:lvl6pPr indent="0" lvl="5" marL="0" marR="0" rtl="0" algn="l">
              <a:spcBef>
                <a:spcPts val="0"/>
              </a:spcBef>
              <a:spcAft>
                <a:spcPts val="0"/>
              </a:spcAft>
              <a:buSzPts val="2500"/>
              <a:buNone/>
              <a:defRPr b="0" i="0" sz="3300" u="none" cap="none" strike="noStrike"/>
            </a:lvl6pPr>
            <a:lvl7pPr indent="0" lvl="6" marL="0" marR="0" rtl="0" algn="l">
              <a:spcBef>
                <a:spcPts val="0"/>
              </a:spcBef>
              <a:spcAft>
                <a:spcPts val="0"/>
              </a:spcAft>
              <a:buSzPts val="2500"/>
              <a:buNone/>
              <a:defRPr b="0" i="0" sz="3300" u="none" cap="none" strike="noStrike"/>
            </a:lvl7pPr>
            <a:lvl8pPr indent="0" lvl="7" marL="0" marR="0" rtl="0" algn="l">
              <a:spcBef>
                <a:spcPts val="0"/>
              </a:spcBef>
              <a:spcAft>
                <a:spcPts val="0"/>
              </a:spcAft>
              <a:buSzPts val="2500"/>
              <a:buNone/>
              <a:defRPr b="0" i="0" sz="3300" u="none" cap="none" strike="noStrike"/>
            </a:lvl8pPr>
            <a:lvl9pPr indent="0" lvl="8" marL="0" marR="0" rtl="0" algn="l">
              <a:spcBef>
                <a:spcPts val="0"/>
              </a:spcBef>
              <a:spcAft>
                <a:spcPts val="0"/>
              </a:spcAft>
              <a:buSzPts val="2500"/>
              <a:buNone/>
              <a:defRPr b="0" i="0" sz="3300" u="none" cap="none" strike="noStrike"/>
            </a:lvl9pPr>
          </a:lstStyle>
          <a:p/>
        </p:txBody>
      </p:sp>
      <p:sp>
        <p:nvSpPr>
          <p:cNvPr id="72" name="Google Shape;72;p16"/>
          <p:cNvSpPr txBox="1"/>
          <p:nvPr>
            <p:ph idx="10" type="dt"/>
          </p:nvPr>
        </p:nvSpPr>
        <p:spPr>
          <a:xfrm>
            <a:off x="457200" y="4783454"/>
            <a:ext cx="2103120" cy="257174"/>
          </a:xfrm>
          <a:prstGeom prst="rect">
            <a:avLst/>
          </a:prstGeom>
          <a:noFill/>
          <a:ln>
            <a:noFill/>
          </a:ln>
        </p:spPr>
        <p:txBody>
          <a:bodyPr anchorCtr="0" anchor="t" bIns="166175" lIns="166175" spcFirstLastPara="1" rIns="166175" wrap="square" tIns="166175">
            <a:noAutofit/>
          </a:bodyPr>
          <a:lstStyle>
            <a:lvl1pPr indent="0" lvl="0" marL="0" marR="0" rtl="0" algn="l">
              <a:spcBef>
                <a:spcPts val="0"/>
              </a:spcBef>
              <a:spcAft>
                <a:spcPts val="0"/>
              </a:spcAft>
              <a:buSzPts val="2500"/>
              <a:buNone/>
              <a:defRPr sz="3300">
                <a:solidFill>
                  <a:srgbClr val="888888"/>
                </a:solidFill>
              </a:defRPr>
            </a:lvl1pPr>
            <a:lvl2pPr indent="0" lvl="1" marL="0" marR="0" rtl="0" algn="l">
              <a:spcBef>
                <a:spcPts val="0"/>
              </a:spcBef>
              <a:spcAft>
                <a:spcPts val="0"/>
              </a:spcAft>
              <a:buSzPts val="2500"/>
              <a:buNone/>
              <a:defRPr b="0" i="0" sz="3300" u="none" cap="none" strike="noStrike"/>
            </a:lvl2pPr>
            <a:lvl3pPr indent="0" lvl="2" marL="0" marR="0" rtl="0" algn="l">
              <a:spcBef>
                <a:spcPts val="0"/>
              </a:spcBef>
              <a:spcAft>
                <a:spcPts val="0"/>
              </a:spcAft>
              <a:buSzPts val="2500"/>
              <a:buNone/>
              <a:defRPr b="0" i="0" sz="3300" u="none" cap="none" strike="noStrike"/>
            </a:lvl3pPr>
            <a:lvl4pPr indent="0" lvl="3" marL="0" marR="0" rtl="0" algn="l">
              <a:spcBef>
                <a:spcPts val="0"/>
              </a:spcBef>
              <a:spcAft>
                <a:spcPts val="0"/>
              </a:spcAft>
              <a:buSzPts val="2500"/>
              <a:buNone/>
              <a:defRPr b="0" i="0" sz="3300" u="none" cap="none" strike="noStrike"/>
            </a:lvl4pPr>
            <a:lvl5pPr indent="0" lvl="4" marL="0" marR="0" rtl="0" algn="l">
              <a:spcBef>
                <a:spcPts val="0"/>
              </a:spcBef>
              <a:spcAft>
                <a:spcPts val="0"/>
              </a:spcAft>
              <a:buSzPts val="2500"/>
              <a:buNone/>
              <a:defRPr b="0" i="0" sz="3300" u="none" cap="none" strike="noStrike"/>
            </a:lvl5pPr>
            <a:lvl6pPr indent="0" lvl="5" marL="0" marR="0" rtl="0" algn="l">
              <a:spcBef>
                <a:spcPts val="0"/>
              </a:spcBef>
              <a:spcAft>
                <a:spcPts val="0"/>
              </a:spcAft>
              <a:buSzPts val="2500"/>
              <a:buNone/>
              <a:defRPr b="0" i="0" sz="3300" u="none" cap="none" strike="noStrike"/>
            </a:lvl6pPr>
            <a:lvl7pPr indent="0" lvl="6" marL="0" marR="0" rtl="0" algn="l">
              <a:spcBef>
                <a:spcPts val="0"/>
              </a:spcBef>
              <a:spcAft>
                <a:spcPts val="0"/>
              </a:spcAft>
              <a:buSzPts val="2500"/>
              <a:buNone/>
              <a:defRPr b="0" i="0" sz="3300" u="none" cap="none" strike="noStrike"/>
            </a:lvl7pPr>
            <a:lvl8pPr indent="0" lvl="7" marL="0" marR="0" rtl="0" algn="l">
              <a:spcBef>
                <a:spcPts val="0"/>
              </a:spcBef>
              <a:spcAft>
                <a:spcPts val="0"/>
              </a:spcAft>
              <a:buSzPts val="2500"/>
              <a:buNone/>
              <a:defRPr b="0" i="0" sz="3300" u="none" cap="none" strike="noStrike"/>
            </a:lvl8pPr>
            <a:lvl9pPr indent="0" lvl="8" marL="0" marR="0" rtl="0" algn="l">
              <a:spcBef>
                <a:spcPts val="0"/>
              </a:spcBef>
              <a:spcAft>
                <a:spcPts val="0"/>
              </a:spcAft>
              <a:buSzPts val="2500"/>
              <a:buNone/>
              <a:defRPr b="0" i="0" sz="3300" u="none" cap="none" strike="noStrike"/>
            </a:lvl9pPr>
          </a:lstStyle>
          <a:p/>
        </p:txBody>
      </p:sp>
      <p:sp>
        <p:nvSpPr>
          <p:cNvPr id="73" name="Google Shape;73;p16"/>
          <p:cNvSpPr txBox="1"/>
          <p:nvPr>
            <p:ph idx="12" type="sldNum"/>
          </p:nvPr>
        </p:nvSpPr>
        <p:spPr>
          <a:xfrm>
            <a:off x="8546894" y="4780387"/>
            <a:ext cx="419413" cy="181202"/>
          </a:xfrm>
          <a:prstGeom prst="rect">
            <a:avLst/>
          </a:prstGeom>
          <a:noFill/>
          <a:ln>
            <a:noFill/>
          </a:ln>
        </p:spPr>
        <p:txBody>
          <a:bodyPr anchorCtr="0" anchor="t" bIns="0" lIns="0" spcFirstLastPara="1" rIns="0" wrap="square" tIns="0">
            <a:noAutofit/>
          </a:bodyPr>
          <a:lstStyle>
            <a:lvl1pPr indent="-12700" lvl="0" marL="241300" marR="0" rtl="0" algn="l">
              <a:lnSpc>
                <a:spcPct val="111333"/>
              </a:lnSpc>
              <a:spcBef>
                <a:spcPts val="0"/>
              </a:spcBef>
              <a:buNone/>
              <a:defRPr b="0" i="0" sz="1400">
                <a:solidFill>
                  <a:srgbClr val="22373A"/>
                </a:solidFill>
                <a:latin typeface="Arial"/>
                <a:ea typeface="Arial"/>
                <a:cs typeface="Arial"/>
                <a:sym typeface="Arial"/>
              </a:defRPr>
            </a:lvl1pPr>
            <a:lvl2pPr indent="-12700" lvl="1" marL="241300" marR="0" rtl="0" algn="l">
              <a:lnSpc>
                <a:spcPct val="111333"/>
              </a:lnSpc>
              <a:spcBef>
                <a:spcPts val="0"/>
              </a:spcBef>
              <a:buNone/>
              <a:defRPr b="0" i="0" sz="1400">
                <a:solidFill>
                  <a:srgbClr val="22373A"/>
                </a:solidFill>
                <a:latin typeface="Arial"/>
                <a:ea typeface="Arial"/>
                <a:cs typeface="Arial"/>
                <a:sym typeface="Arial"/>
              </a:defRPr>
            </a:lvl2pPr>
            <a:lvl3pPr indent="-12700" lvl="2" marL="241300" marR="0" rtl="0" algn="l">
              <a:lnSpc>
                <a:spcPct val="111333"/>
              </a:lnSpc>
              <a:spcBef>
                <a:spcPts val="0"/>
              </a:spcBef>
              <a:buNone/>
              <a:defRPr b="0" i="0" sz="1400">
                <a:solidFill>
                  <a:srgbClr val="22373A"/>
                </a:solidFill>
                <a:latin typeface="Arial"/>
                <a:ea typeface="Arial"/>
                <a:cs typeface="Arial"/>
                <a:sym typeface="Arial"/>
              </a:defRPr>
            </a:lvl3pPr>
            <a:lvl4pPr indent="-12700" lvl="3" marL="241300" marR="0" rtl="0" algn="l">
              <a:lnSpc>
                <a:spcPct val="111333"/>
              </a:lnSpc>
              <a:spcBef>
                <a:spcPts val="0"/>
              </a:spcBef>
              <a:buNone/>
              <a:defRPr b="0" i="0" sz="1400">
                <a:solidFill>
                  <a:srgbClr val="22373A"/>
                </a:solidFill>
                <a:latin typeface="Arial"/>
                <a:ea typeface="Arial"/>
                <a:cs typeface="Arial"/>
                <a:sym typeface="Arial"/>
              </a:defRPr>
            </a:lvl4pPr>
            <a:lvl5pPr indent="-12700" lvl="4" marL="241300" marR="0" rtl="0" algn="l">
              <a:lnSpc>
                <a:spcPct val="111333"/>
              </a:lnSpc>
              <a:spcBef>
                <a:spcPts val="0"/>
              </a:spcBef>
              <a:buNone/>
              <a:defRPr b="0" i="0" sz="1400">
                <a:solidFill>
                  <a:srgbClr val="22373A"/>
                </a:solidFill>
                <a:latin typeface="Arial"/>
                <a:ea typeface="Arial"/>
                <a:cs typeface="Arial"/>
                <a:sym typeface="Arial"/>
              </a:defRPr>
            </a:lvl5pPr>
            <a:lvl6pPr indent="-12700" lvl="5" marL="241300" marR="0" rtl="0" algn="l">
              <a:lnSpc>
                <a:spcPct val="111333"/>
              </a:lnSpc>
              <a:spcBef>
                <a:spcPts val="0"/>
              </a:spcBef>
              <a:buNone/>
              <a:defRPr b="0" i="0" sz="1400">
                <a:solidFill>
                  <a:srgbClr val="22373A"/>
                </a:solidFill>
                <a:latin typeface="Arial"/>
                <a:ea typeface="Arial"/>
                <a:cs typeface="Arial"/>
                <a:sym typeface="Arial"/>
              </a:defRPr>
            </a:lvl6pPr>
            <a:lvl7pPr indent="-12700" lvl="6" marL="241300" marR="0" rtl="0" algn="l">
              <a:lnSpc>
                <a:spcPct val="111333"/>
              </a:lnSpc>
              <a:spcBef>
                <a:spcPts val="0"/>
              </a:spcBef>
              <a:buNone/>
              <a:defRPr b="0" i="0" sz="1400">
                <a:solidFill>
                  <a:srgbClr val="22373A"/>
                </a:solidFill>
                <a:latin typeface="Arial"/>
                <a:ea typeface="Arial"/>
                <a:cs typeface="Arial"/>
                <a:sym typeface="Arial"/>
              </a:defRPr>
            </a:lvl7pPr>
            <a:lvl8pPr indent="-12700" lvl="7" marL="241300" marR="0" rtl="0" algn="l">
              <a:lnSpc>
                <a:spcPct val="111333"/>
              </a:lnSpc>
              <a:spcBef>
                <a:spcPts val="0"/>
              </a:spcBef>
              <a:buNone/>
              <a:defRPr b="0" i="0" sz="1400">
                <a:solidFill>
                  <a:srgbClr val="22373A"/>
                </a:solidFill>
                <a:latin typeface="Arial"/>
                <a:ea typeface="Arial"/>
                <a:cs typeface="Arial"/>
                <a:sym typeface="Arial"/>
              </a:defRPr>
            </a:lvl8pPr>
            <a:lvl9pPr indent="-12700" lvl="8" marL="241300" marR="0" rtl="0" algn="l">
              <a:lnSpc>
                <a:spcPct val="111333"/>
              </a:lnSpc>
              <a:spcBef>
                <a:spcPts val="0"/>
              </a:spcBef>
              <a:buNone/>
              <a:defRPr b="0" i="0" sz="1400">
                <a:solidFill>
                  <a:srgbClr val="22373A"/>
                </a:solidFill>
                <a:latin typeface="Arial"/>
                <a:ea typeface="Arial"/>
                <a:cs typeface="Arial"/>
                <a:sym typeface="Arial"/>
              </a:defRPr>
            </a:lvl9pPr>
          </a:lstStyle>
          <a:p>
            <a:pPr indent="-12700" lvl="0" marL="24130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74" name="Shape 74"/>
        <p:cNvGrpSpPr/>
        <p:nvPr/>
      </p:nvGrpSpPr>
      <p:grpSpPr>
        <a:xfrm>
          <a:off x="0" y="0"/>
          <a:ext cx="0" cy="0"/>
          <a:chOff x="0" y="0"/>
          <a:chExt cx="0" cy="0"/>
        </a:xfrm>
      </p:grpSpPr>
      <p:sp>
        <p:nvSpPr>
          <p:cNvPr id="75" name="Google Shape;75;p17"/>
          <p:cNvSpPr txBox="1"/>
          <p:nvPr>
            <p:ph type="title"/>
          </p:nvPr>
        </p:nvSpPr>
        <p:spPr>
          <a:xfrm>
            <a:off x="203107" y="127124"/>
            <a:ext cx="8737783" cy="298229"/>
          </a:xfrm>
          <a:prstGeom prst="rect">
            <a:avLst/>
          </a:prstGeom>
          <a:noFill/>
          <a:ln>
            <a:noFill/>
          </a:ln>
        </p:spPr>
        <p:txBody>
          <a:bodyPr anchorCtr="0" anchor="t" bIns="166175" lIns="166175" spcFirstLastPara="1" rIns="166175" wrap="square" tIns="166175">
            <a:noAutofit/>
          </a:bodyPr>
          <a:lstStyle>
            <a:lvl1pPr indent="0" lvl="0" marL="0" marR="0" rtl="0" algn="l">
              <a:spcBef>
                <a:spcPts val="0"/>
              </a:spcBef>
              <a:spcAft>
                <a:spcPts val="0"/>
              </a:spcAft>
              <a:buSzPts val="2500"/>
              <a:buNone/>
              <a:defRPr b="1" i="0" sz="2000" u="none" cap="none" strike="noStrike">
                <a:solidFill>
                  <a:srgbClr val="F9F9F9"/>
                </a:solidFill>
                <a:latin typeface="Arial"/>
                <a:ea typeface="Arial"/>
                <a:cs typeface="Arial"/>
                <a:sym typeface="Arial"/>
              </a:defRPr>
            </a:lvl1pPr>
            <a:lvl2pPr indent="0" lvl="1">
              <a:spcBef>
                <a:spcPts val="0"/>
              </a:spcBef>
              <a:spcAft>
                <a:spcPts val="0"/>
              </a:spcAft>
              <a:buSzPts val="2500"/>
              <a:buNone/>
              <a:defRPr sz="3300"/>
            </a:lvl2pPr>
            <a:lvl3pPr indent="0" lvl="2">
              <a:spcBef>
                <a:spcPts val="0"/>
              </a:spcBef>
              <a:spcAft>
                <a:spcPts val="0"/>
              </a:spcAft>
              <a:buSzPts val="2500"/>
              <a:buNone/>
              <a:defRPr sz="3300"/>
            </a:lvl3pPr>
            <a:lvl4pPr indent="0" lvl="3">
              <a:spcBef>
                <a:spcPts val="0"/>
              </a:spcBef>
              <a:spcAft>
                <a:spcPts val="0"/>
              </a:spcAft>
              <a:buSzPts val="2500"/>
              <a:buNone/>
              <a:defRPr sz="3300"/>
            </a:lvl4pPr>
            <a:lvl5pPr indent="0" lvl="4">
              <a:spcBef>
                <a:spcPts val="0"/>
              </a:spcBef>
              <a:spcAft>
                <a:spcPts val="0"/>
              </a:spcAft>
              <a:buSzPts val="2500"/>
              <a:buNone/>
              <a:defRPr sz="3300"/>
            </a:lvl5pPr>
            <a:lvl6pPr indent="0" lvl="5">
              <a:spcBef>
                <a:spcPts val="0"/>
              </a:spcBef>
              <a:spcAft>
                <a:spcPts val="0"/>
              </a:spcAft>
              <a:buSzPts val="2500"/>
              <a:buNone/>
              <a:defRPr sz="3300"/>
            </a:lvl6pPr>
            <a:lvl7pPr indent="0" lvl="6">
              <a:spcBef>
                <a:spcPts val="0"/>
              </a:spcBef>
              <a:spcAft>
                <a:spcPts val="0"/>
              </a:spcAft>
              <a:buSzPts val="2500"/>
              <a:buNone/>
              <a:defRPr sz="3300"/>
            </a:lvl7pPr>
            <a:lvl8pPr indent="0" lvl="7">
              <a:spcBef>
                <a:spcPts val="0"/>
              </a:spcBef>
              <a:spcAft>
                <a:spcPts val="0"/>
              </a:spcAft>
              <a:buSzPts val="2500"/>
              <a:buNone/>
              <a:defRPr sz="3300"/>
            </a:lvl8pPr>
            <a:lvl9pPr indent="0" lvl="8">
              <a:spcBef>
                <a:spcPts val="0"/>
              </a:spcBef>
              <a:spcAft>
                <a:spcPts val="0"/>
              </a:spcAft>
              <a:buSzPts val="2500"/>
              <a:buNone/>
              <a:defRPr sz="3300"/>
            </a:lvl9pPr>
          </a:lstStyle>
          <a:p/>
        </p:txBody>
      </p:sp>
      <p:sp>
        <p:nvSpPr>
          <p:cNvPr id="76" name="Google Shape;76;p17"/>
          <p:cNvSpPr txBox="1"/>
          <p:nvPr>
            <p:ph idx="1" type="body"/>
          </p:nvPr>
        </p:nvSpPr>
        <p:spPr>
          <a:xfrm>
            <a:off x="457200" y="1183004"/>
            <a:ext cx="3977639" cy="3394710"/>
          </a:xfrm>
          <a:prstGeom prst="rect">
            <a:avLst/>
          </a:prstGeom>
          <a:noFill/>
          <a:ln>
            <a:noFill/>
          </a:ln>
        </p:spPr>
        <p:txBody>
          <a:bodyPr anchorCtr="0" anchor="t" bIns="166175" lIns="166175" spcFirstLastPara="1" rIns="166175" wrap="square" tIns="166175">
            <a:noAutofit/>
          </a:bodyPr>
          <a:lstStyle>
            <a:lvl1pPr indent="-228600" lvl="0" marL="457200" marR="0" rtl="0" algn="l">
              <a:spcBef>
                <a:spcPts val="0"/>
              </a:spcBef>
              <a:spcAft>
                <a:spcPts val="0"/>
              </a:spcAft>
              <a:buSzPts val="2500"/>
              <a:buNone/>
              <a:defRPr b="0" i="0" sz="1800" u="none" cap="none" strike="noStrike">
                <a:solidFill>
                  <a:srgbClr val="22373A"/>
                </a:solidFill>
                <a:latin typeface="Arial"/>
                <a:ea typeface="Arial"/>
                <a:cs typeface="Arial"/>
                <a:sym typeface="Arial"/>
              </a:defRPr>
            </a:lvl1pPr>
            <a:lvl2pPr indent="-228600" lvl="1" marL="914400" marR="0" rtl="0" algn="l">
              <a:spcBef>
                <a:spcPts val="0"/>
              </a:spcBef>
              <a:spcAft>
                <a:spcPts val="0"/>
              </a:spcAft>
              <a:buSzPts val="2500"/>
              <a:buNone/>
              <a:defRPr b="0" i="0" sz="3300" u="none" cap="none" strike="noStrike">
                <a:latin typeface="Calibri"/>
                <a:ea typeface="Calibri"/>
                <a:cs typeface="Calibri"/>
                <a:sym typeface="Calibri"/>
              </a:defRPr>
            </a:lvl2pPr>
            <a:lvl3pPr indent="-228600" lvl="2" marL="1371600" marR="0" rtl="0" algn="l">
              <a:spcBef>
                <a:spcPts val="0"/>
              </a:spcBef>
              <a:spcAft>
                <a:spcPts val="0"/>
              </a:spcAft>
              <a:buSzPts val="2500"/>
              <a:buNone/>
              <a:defRPr b="0" i="0" sz="3300" u="none" cap="none" strike="noStrike">
                <a:latin typeface="Calibri"/>
                <a:ea typeface="Calibri"/>
                <a:cs typeface="Calibri"/>
                <a:sym typeface="Calibri"/>
              </a:defRPr>
            </a:lvl3pPr>
            <a:lvl4pPr indent="-228600" lvl="3" marL="1828800" marR="0" rtl="0" algn="l">
              <a:spcBef>
                <a:spcPts val="0"/>
              </a:spcBef>
              <a:spcAft>
                <a:spcPts val="0"/>
              </a:spcAft>
              <a:buSzPts val="2500"/>
              <a:buNone/>
              <a:defRPr b="0" i="0" sz="3300" u="none" cap="none" strike="noStrike">
                <a:latin typeface="Calibri"/>
                <a:ea typeface="Calibri"/>
                <a:cs typeface="Calibri"/>
                <a:sym typeface="Calibri"/>
              </a:defRPr>
            </a:lvl4pPr>
            <a:lvl5pPr indent="-228600" lvl="4" marL="2286000" marR="0" rtl="0" algn="l">
              <a:spcBef>
                <a:spcPts val="0"/>
              </a:spcBef>
              <a:spcAft>
                <a:spcPts val="0"/>
              </a:spcAft>
              <a:buSzPts val="2500"/>
              <a:buNone/>
              <a:defRPr b="0" i="0" sz="3300" u="none" cap="none" strike="noStrike">
                <a:latin typeface="Calibri"/>
                <a:ea typeface="Calibri"/>
                <a:cs typeface="Calibri"/>
                <a:sym typeface="Calibri"/>
              </a:defRPr>
            </a:lvl5pPr>
            <a:lvl6pPr indent="-228600" lvl="5" marL="2743200" marR="0" rtl="0" algn="l">
              <a:spcBef>
                <a:spcPts val="0"/>
              </a:spcBef>
              <a:spcAft>
                <a:spcPts val="0"/>
              </a:spcAft>
              <a:buSzPts val="2500"/>
              <a:buNone/>
              <a:defRPr b="0" i="0" sz="3300" u="none" cap="none" strike="noStrike">
                <a:latin typeface="Calibri"/>
                <a:ea typeface="Calibri"/>
                <a:cs typeface="Calibri"/>
                <a:sym typeface="Calibri"/>
              </a:defRPr>
            </a:lvl6pPr>
            <a:lvl7pPr indent="-228600" lvl="6" marL="3200400" marR="0" rtl="0" algn="l">
              <a:spcBef>
                <a:spcPts val="0"/>
              </a:spcBef>
              <a:spcAft>
                <a:spcPts val="0"/>
              </a:spcAft>
              <a:buSzPts val="2500"/>
              <a:buNone/>
              <a:defRPr b="0" i="0" sz="3300" u="none" cap="none" strike="noStrike">
                <a:latin typeface="Calibri"/>
                <a:ea typeface="Calibri"/>
                <a:cs typeface="Calibri"/>
                <a:sym typeface="Calibri"/>
              </a:defRPr>
            </a:lvl7pPr>
            <a:lvl8pPr indent="-228600" lvl="7" marL="3657600" marR="0" rtl="0" algn="l">
              <a:spcBef>
                <a:spcPts val="0"/>
              </a:spcBef>
              <a:spcAft>
                <a:spcPts val="0"/>
              </a:spcAft>
              <a:buSzPts val="2500"/>
              <a:buNone/>
              <a:defRPr b="0" i="0" sz="3300" u="none" cap="none" strike="noStrike">
                <a:latin typeface="Calibri"/>
                <a:ea typeface="Calibri"/>
                <a:cs typeface="Calibri"/>
                <a:sym typeface="Calibri"/>
              </a:defRPr>
            </a:lvl8pPr>
            <a:lvl9pPr indent="-228600" lvl="8" marL="4114800" marR="0" rtl="0" algn="l">
              <a:spcBef>
                <a:spcPts val="0"/>
              </a:spcBef>
              <a:spcAft>
                <a:spcPts val="0"/>
              </a:spcAft>
              <a:buSzPts val="2500"/>
              <a:buNone/>
              <a:defRPr b="0" i="0" sz="3300" u="none" cap="none" strike="noStrike">
                <a:latin typeface="Calibri"/>
                <a:ea typeface="Calibri"/>
                <a:cs typeface="Calibri"/>
                <a:sym typeface="Calibri"/>
              </a:defRPr>
            </a:lvl9pPr>
          </a:lstStyle>
          <a:p/>
        </p:txBody>
      </p:sp>
      <p:sp>
        <p:nvSpPr>
          <p:cNvPr id="77" name="Google Shape;77;p17"/>
          <p:cNvSpPr txBox="1"/>
          <p:nvPr>
            <p:ph idx="2" type="body"/>
          </p:nvPr>
        </p:nvSpPr>
        <p:spPr>
          <a:xfrm>
            <a:off x="4709159" y="1183004"/>
            <a:ext cx="3977639" cy="3394710"/>
          </a:xfrm>
          <a:prstGeom prst="rect">
            <a:avLst/>
          </a:prstGeom>
          <a:noFill/>
          <a:ln>
            <a:noFill/>
          </a:ln>
        </p:spPr>
        <p:txBody>
          <a:bodyPr anchorCtr="0" anchor="t" bIns="166175" lIns="166175" spcFirstLastPara="1" rIns="166175" wrap="square" tIns="166175">
            <a:noAutofit/>
          </a:bodyPr>
          <a:lstStyle>
            <a:lvl1pPr indent="-228600" lvl="0" marL="457200" marR="0" rtl="0" algn="l">
              <a:spcBef>
                <a:spcPts val="0"/>
              </a:spcBef>
              <a:spcAft>
                <a:spcPts val="0"/>
              </a:spcAft>
              <a:buSzPts val="2500"/>
              <a:buNone/>
              <a:defRPr b="0" i="0" sz="1800" u="none" cap="none" strike="noStrike">
                <a:solidFill>
                  <a:srgbClr val="22373A"/>
                </a:solidFill>
                <a:latin typeface="Arial"/>
                <a:ea typeface="Arial"/>
                <a:cs typeface="Arial"/>
                <a:sym typeface="Arial"/>
              </a:defRPr>
            </a:lvl1pPr>
            <a:lvl2pPr indent="-228600" lvl="1" marL="914400" marR="0" rtl="0" algn="l">
              <a:spcBef>
                <a:spcPts val="0"/>
              </a:spcBef>
              <a:spcAft>
                <a:spcPts val="0"/>
              </a:spcAft>
              <a:buSzPts val="2500"/>
              <a:buNone/>
              <a:defRPr b="0" i="0" sz="3300" u="none" cap="none" strike="noStrike">
                <a:latin typeface="Calibri"/>
                <a:ea typeface="Calibri"/>
                <a:cs typeface="Calibri"/>
                <a:sym typeface="Calibri"/>
              </a:defRPr>
            </a:lvl2pPr>
            <a:lvl3pPr indent="-228600" lvl="2" marL="1371600" marR="0" rtl="0" algn="l">
              <a:spcBef>
                <a:spcPts val="0"/>
              </a:spcBef>
              <a:spcAft>
                <a:spcPts val="0"/>
              </a:spcAft>
              <a:buSzPts val="2500"/>
              <a:buNone/>
              <a:defRPr b="0" i="0" sz="3300" u="none" cap="none" strike="noStrike">
                <a:latin typeface="Calibri"/>
                <a:ea typeface="Calibri"/>
                <a:cs typeface="Calibri"/>
                <a:sym typeface="Calibri"/>
              </a:defRPr>
            </a:lvl3pPr>
            <a:lvl4pPr indent="-228600" lvl="3" marL="1828800" marR="0" rtl="0" algn="l">
              <a:spcBef>
                <a:spcPts val="0"/>
              </a:spcBef>
              <a:spcAft>
                <a:spcPts val="0"/>
              </a:spcAft>
              <a:buSzPts val="2500"/>
              <a:buNone/>
              <a:defRPr b="0" i="0" sz="3300" u="none" cap="none" strike="noStrike">
                <a:latin typeface="Calibri"/>
                <a:ea typeface="Calibri"/>
                <a:cs typeface="Calibri"/>
                <a:sym typeface="Calibri"/>
              </a:defRPr>
            </a:lvl4pPr>
            <a:lvl5pPr indent="-228600" lvl="4" marL="2286000" marR="0" rtl="0" algn="l">
              <a:spcBef>
                <a:spcPts val="0"/>
              </a:spcBef>
              <a:spcAft>
                <a:spcPts val="0"/>
              </a:spcAft>
              <a:buSzPts val="2500"/>
              <a:buNone/>
              <a:defRPr b="0" i="0" sz="3300" u="none" cap="none" strike="noStrike">
                <a:latin typeface="Calibri"/>
                <a:ea typeface="Calibri"/>
                <a:cs typeface="Calibri"/>
                <a:sym typeface="Calibri"/>
              </a:defRPr>
            </a:lvl5pPr>
            <a:lvl6pPr indent="-228600" lvl="5" marL="2743200" marR="0" rtl="0" algn="l">
              <a:spcBef>
                <a:spcPts val="0"/>
              </a:spcBef>
              <a:spcAft>
                <a:spcPts val="0"/>
              </a:spcAft>
              <a:buSzPts val="2500"/>
              <a:buNone/>
              <a:defRPr b="0" i="0" sz="3300" u="none" cap="none" strike="noStrike">
                <a:latin typeface="Calibri"/>
                <a:ea typeface="Calibri"/>
                <a:cs typeface="Calibri"/>
                <a:sym typeface="Calibri"/>
              </a:defRPr>
            </a:lvl6pPr>
            <a:lvl7pPr indent="-228600" lvl="6" marL="3200400" marR="0" rtl="0" algn="l">
              <a:spcBef>
                <a:spcPts val="0"/>
              </a:spcBef>
              <a:spcAft>
                <a:spcPts val="0"/>
              </a:spcAft>
              <a:buSzPts val="2500"/>
              <a:buNone/>
              <a:defRPr b="0" i="0" sz="3300" u="none" cap="none" strike="noStrike">
                <a:latin typeface="Calibri"/>
                <a:ea typeface="Calibri"/>
                <a:cs typeface="Calibri"/>
                <a:sym typeface="Calibri"/>
              </a:defRPr>
            </a:lvl7pPr>
            <a:lvl8pPr indent="-228600" lvl="7" marL="3657600" marR="0" rtl="0" algn="l">
              <a:spcBef>
                <a:spcPts val="0"/>
              </a:spcBef>
              <a:spcAft>
                <a:spcPts val="0"/>
              </a:spcAft>
              <a:buSzPts val="2500"/>
              <a:buNone/>
              <a:defRPr b="0" i="0" sz="3300" u="none" cap="none" strike="noStrike">
                <a:latin typeface="Calibri"/>
                <a:ea typeface="Calibri"/>
                <a:cs typeface="Calibri"/>
                <a:sym typeface="Calibri"/>
              </a:defRPr>
            </a:lvl8pPr>
            <a:lvl9pPr indent="-228600" lvl="8" marL="4114800" marR="0" rtl="0" algn="l">
              <a:spcBef>
                <a:spcPts val="0"/>
              </a:spcBef>
              <a:spcAft>
                <a:spcPts val="0"/>
              </a:spcAft>
              <a:buSzPts val="2500"/>
              <a:buNone/>
              <a:defRPr b="0" i="0" sz="3300" u="none" cap="none" strike="noStrike">
                <a:latin typeface="Calibri"/>
                <a:ea typeface="Calibri"/>
                <a:cs typeface="Calibri"/>
                <a:sym typeface="Calibri"/>
              </a:defRPr>
            </a:lvl9pPr>
          </a:lstStyle>
          <a:p/>
        </p:txBody>
      </p:sp>
      <p:sp>
        <p:nvSpPr>
          <p:cNvPr id="78" name="Google Shape;78;p17"/>
          <p:cNvSpPr txBox="1"/>
          <p:nvPr>
            <p:ph idx="11" type="ftr"/>
          </p:nvPr>
        </p:nvSpPr>
        <p:spPr>
          <a:xfrm>
            <a:off x="3108960" y="4783454"/>
            <a:ext cx="2926080" cy="257174"/>
          </a:xfrm>
          <a:prstGeom prst="rect">
            <a:avLst/>
          </a:prstGeom>
          <a:noFill/>
          <a:ln>
            <a:noFill/>
          </a:ln>
        </p:spPr>
        <p:txBody>
          <a:bodyPr anchorCtr="0" anchor="t" bIns="166175" lIns="166175" spcFirstLastPara="1" rIns="166175" wrap="square" tIns="166175">
            <a:noAutofit/>
          </a:bodyPr>
          <a:lstStyle>
            <a:lvl1pPr indent="0" lvl="0" marL="0" marR="0" rtl="0" algn="ctr">
              <a:spcBef>
                <a:spcPts val="0"/>
              </a:spcBef>
              <a:spcAft>
                <a:spcPts val="0"/>
              </a:spcAft>
              <a:buSzPts val="2500"/>
              <a:buNone/>
              <a:defRPr sz="3300">
                <a:solidFill>
                  <a:srgbClr val="888888"/>
                </a:solidFill>
              </a:defRPr>
            </a:lvl1pPr>
            <a:lvl2pPr indent="0" lvl="1" marL="0" marR="0" rtl="0" algn="l">
              <a:spcBef>
                <a:spcPts val="0"/>
              </a:spcBef>
              <a:spcAft>
                <a:spcPts val="0"/>
              </a:spcAft>
              <a:buSzPts val="2500"/>
              <a:buNone/>
              <a:defRPr b="0" i="0" sz="3300" u="none" cap="none" strike="noStrike"/>
            </a:lvl2pPr>
            <a:lvl3pPr indent="0" lvl="2" marL="0" marR="0" rtl="0" algn="l">
              <a:spcBef>
                <a:spcPts val="0"/>
              </a:spcBef>
              <a:spcAft>
                <a:spcPts val="0"/>
              </a:spcAft>
              <a:buSzPts val="2500"/>
              <a:buNone/>
              <a:defRPr b="0" i="0" sz="3300" u="none" cap="none" strike="noStrike"/>
            </a:lvl3pPr>
            <a:lvl4pPr indent="0" lvl="3" marL="0" marR="0" rtl="0" algn="l">
              <a:spcBef>
                <a:spcPts val="0"/>
              </a:spcBef>
              <a:spcAft>
                <a:spcPts val="0"/>
              </a:spcAft>
              <a:buSzPts val="2500"/>
              <a:buNone/>
              <a:defRPr b="0" i="0" sz="3300" u="none" cap="none" strike="noStrike"/>
            </a:lvl4pPr>
            <a:lvl5pPr indent="0" lvl="4" marL="0" marR="0" rtl="0" algn="l">
              <a:spcBef>
                <a:spcPts val="0"/>
              </a:spcBef>
              <a:spcAft>
                <a:spcPts val="0"/>
              </a:spcAft>
              <a:buSzPts val="2500"/>
              <a:buNone/>
              <a:defRPr b="0" i="0" sz="3300" u="none" cap="none" strike="noStrike"/>
            </a:lvl5pPr>
            <a:lvl6pPr indent="0" lvl="5" marL="0" marR="0" rtl="0" algn="l">
              <a:spcBef>
                <a:spcPts val="0"/>
              </a:spcBef>
              <a:spcAft>
                <a:spcPts val="0"/>
              </a:spcAft>
              <a:buSzPts val="2500"/>
              <a:buNone/>
              <a:defRPr b="0" i="0" sz="3300" u="none" cap="none" strike="noStrike"/>
            </a:lvl6pPr>
            <a:lvl7pPr indent="0" lvl="6" marL="0" marR="0" rtl="0" algn="l">
              <a:spcBef>
                <a:spcPts val="0"/>
              </a:spcBef>
              <a:spcAft>
                <a:spcPts val="0"/>
              </a:spcAft>
              <a:buSzPts val="2500"/>
              <a:buNone/>
              <a:defRPr b="0" i="0" sz="3300" u="none" cap="none" strike="noStrike"/>
            </a:lvl7pPr>
            <a:lvl8pPr indent="0" lvl="7" marL="0" marR="0" rtl="0" algn="l">
              <a:spcBef>
                <a:spcPts val="0"/>
              </a:spcBef>
              <a:spcAft>
                <a:spcPts val="0"/>
              </a:spcAft>
              <a:buSzPts val="2500"/>
              <a:buNone/>
              <a:defRPr b="0" i="0" sz="3300" u="none" cap="none" strike="noStrike"/>
            </a:lvl8pPr>
            <a:lvl9pPr indent="0" lvl="8" marL="0" marR="0" rtl="0" algn="l">
              <a:spcBef>
                <a:spcPts val="0"/>
              </a:spcBef>
              <a:spcAft>
                <a:spcPts val="0"/>
              </a:spcAft>
              <a:buSzPts val="2500"/>
              <a:buNone/>
              <a:defRPr b="0" i="0" sz="3300" u="none" cap="none" strike="noStrike"/>
            </a:lvl9pPr>
          </a:lstStyle>
          <a:p/>
        </p:txBody>
      </p:sp>
      <p:sp>
        <p:nvSpPr>
          <p:cNvPr id="79" name="Google Shape;79;p17"/>
          <p:cNvSpPr txBox="1"/>
          <p:nvPr>
            <p:ph idx="10" type="dt"/>
          </p:nvPr>
        </p:nvSpPr>
        <p:spPr>
          <a:xfrm>
            <a:off x="457200" y="4783454"/>
            <a:ext cx="2103120" cy="257174"/>
          </a:xfrm>
          <a:prstGeom prst="rect">
            <a:avLst/>
          </a:prstGeom>
          <a:noFill/>
          <a:ln>
            <a:noFill/>
          </a:ln>
        </p:spPr>
        <p:txBody>
          <a:bodyPr anchorCtr="0" anchor="t" bIns="166175" lIns="166175" spcFirstLastPara="1" rIns="166175" wrap="square" tIns="166175">
            <a:noAutofit/>
          </a:bodyPr>
          <a:lstStyle>
            <a:lvl1pPr indent="0" lvl="0" marL="0" marR="0" rtl="0" algn="l">
              <a:spcBef>
                <a:spcPts val="0"/>
              </a:spcBef>
              <a:spcAft>
                <a:spcPts val="0"/>
              </a:spcAft>
              <a:buSzPts val="2500"/>
              <a:buNone/>
              <a:defRPr sz="3300">
                <a:solidFill>
                  <a:srgbClr val="888888"/>
                </a:solidFill>
              </a:defRPr>
            </a:lvl1pPr>
            <a:lvl2pPr indent="0" lvl="1" marL="0" marR="0" rtl="0" algn="l">
              <a:spcBef>
                <a:spcPts val="0"/>
              </a:spcBef>
              <a:spcAft>
                <a:spcPts val="0"/>
              </a:spcAft>
              <a:buSzPts val="2500"/>
              <a:buNone/>
              <a:defRPr b="0" i="0" sz="3300" u="none" cap="none" strike="noStrike"/>
            </a:lvl2pPr>
            <a:lvl3pPr indent="0" lvl="2" marL="0" marR="0" rtl="0" algn="l">
              <a:spcBef>
                <a:spcPts val="0"/>
              </a:spcBef>
              <a:spcAft>
                <a:spcPts val="0"/>
              </a:spcAft>
              <a:buSzPts val="2500"/>
              <a:buNone/>
              <a:defRPr b="0" i="0" sz="3300" u="none" cap="none" strike="noStrike"/>
            </a:lvl3pPr>
            <a:lvl4pPr indent="0" lvl="3" marL="0" marR="0" rtl="0" algn="l">
              <a:spcBef>
                <a:spcPts val="0"/>
              </a:spcBef>
              <a:spcAft>
                <a:spcPts val="0"/>
              </a:spcAft>
              <a:buSzPts val="2500"/>
              <a:buNone/>
              <a:defRPr b="0" i="0" sz="3300" u="none" cap="none" strike="noStrike"/>
            </a:lvl4pPr>
            <a:lvl5pPr indent="0" lvl="4" marL="0" marR="0" rtl="0" algn="l">
              <a:spcBef>
                <a:spcPts val="0"/>
              </a:spcBef>
              <a:spcAft>
                <a:spcPts val="0"/>
              </a:spcAft>
              <a:buSzPts val="2500"/>
              <a:buNone/>
              <a:defRPr b="0" i="0" sz="3300" u="none" cap="none" strike="noStrike"/>
            </a:lvl5pPr>
            <a:lvl6pPr indent="0" lvl="5" marL="0" marR="0" rtl="0" algn="l">
              <a:spcBef>
                <a:spcPts val="0"/>
              </a:spcBef>
              <a:spcAft>
                <a:spcPts val="0"/>
              </a:spcAft>
              <a:buSzPts val="2500"/>
              <a:buNone/>
              <a:defRPr b="0" i="0" sz="3300" u="none" cap="none" strike="noStrike"/>
            </a:lvl6pPr>
            <a:lvl7pPr indent="0" lvl="6" marL="0" marR="0" rtl="0" algn="l">
              <a:spcBef>
                <a:spcPts val="0"/>
              </a:spcBef>
              <a:spcAft>
                <a:spcPts val="0"/>
              </a:spcAft>
              <a:buSzPts val="2500"/>
              <a:buNone/>
              <a:defRPr b="0" i="0" sz="3300" u="none" cap="none" strike="noStrike"/>
            </a:lvl7pPr>
            <a:lvl8pPr indent="0" lvl="7" marL="0" marR="0" rtl="0" algn="l">
              <a:spcBef>
                <a:spcPts val="0"/>
              </a:spcBef>
              <a:spcAft>
                <a:spcPts val="0"/>
              </a:spcAft>
              <a:buSzPts val="2500"/>
              <a:buNone/>
              <a:defRPr b="0" i="0" sz="3300" u="none" cap="none" strike="noStrike"/>
            </a:lvl8pPr>
            <a:lvl9pPr indent="0" lvl="8" marL="0" marR="0" rtl="0" algn="l">
              <a:spcBef>
                <a:spcPts val="0"/>
              </a:spcBef>
              <a:spcAft>
                <a:spcPts val="0"/>
              </a:spcAft>
              <a:buSzPts val="2500"/>
              <a:buNone/>
              <a:defRPr b="0" i="0" sz="3300" u="none" cap="none" strike="noStrike"/>
            </a:lvl9pPr>
          </a:lstStyle>
          <a:p/>
        </p:txBody>
      </p:sp>
      <p:sp>
        <p:nvSpPr>
          <p:cNvPr id="80" name="Google Shape;80;p17"/>
          <p:cNvSpPr txBox="1"/>
          <p:nvPr>
            <p:ph idx="12" type="sldNum"/>
          </p:nvPr>
        </p:nvSpPr>
        <p:spPr>
          <a:xfrm>
            <a:off x="8546894" y="4780387"/>
            <a:ext cx="419413" cy="181202"/>
          </a:xfrm>
          <a:prstGeom prst="rect">
            <a:avLst/>
          </a:prstGeom>
          <a:noFill/>
          <a:ln>
            <a:noFill/>
          </a:ln>
        </p:spPr>
        <p:txBody>
          <a:bodyPr anchorCtr="0" anchor="t" bIns="0" lIns="0" spcFirstLastPara="1" rIns="0" wrap="square" tIns="0">
            <a:noAutofit/>
          </a:bodyPr>
          <a:lstStyle>
            <a:lvl1pPr indent="-12700" lvl="0" marL="241300" marR="0" rtl="0" algn="l">
              <a:lnSpc>
                <a:spcPct val="111333"/>
              </a:lnSpc>
              <a:spcBef>
                <a:spcPts val="0"/>
              </a:spcBef>
              <a:buNone/>
              <a:defRPr b="0" i="0" sz="1400">
                <a:solidFill>
                  <a:srgbClr val="22373A"/>
                </a:solidFill>
                <a:latin typeface="Arial"/>
                <a:ea typeface="Arial"/>
                <a:cs typeface="Arial"/>
                <a:sym typeface="Arial"/>
              </a:defRPr>
            </a:lvl1pPr>
            <a:lvl2pPr indent="-12700" lvl="1" marL="241300" marR="0" rtl="0" algn="l">
              <a:lnSpc>
                <a:spcPct val="111333"/>
              </a:lnSpc>
              <a:spcBef>
                <a:spcPts val="0"/>
              </a:spcBef>
              <a:buNone/>
              <a:defRPr b="0" i="0" sz="1400">
                <a:solidFill>
                  <a:srgbClr val="22373A"/>
                </a:solidFill>
                <a:latin typeface="Arial"/>
                <a:ea typeface="Arial"/>
                <a:cs typeface="Arial"/>
                <a:sym typeface="Arial"/>
              </a:defRPr>
            </a:lvl2pPr>
            <a:lvl3pPr indent="-12700" lvl="2" marL="241300" marR="0" rtl="0" algn="l">
              <a:lnSpc>
                <a:spcPct val="111333"/>
              </a:lnSpc>
              <a:spcBef>
                <a:spcPts val="0"/>
              </a:spcBef>
              <a:buNone/>
              <a:defRPr b="0" i="0" sz="1400">
                <a:solidFill>
                  <a:srgbClr val="22373A"/>
                </a:solidFill>
                <a:latin typeface="Arial"/>
                <a:ea typeface="Arial"/>
                <a:cs typeface="Arial"/>
                <a:sym typeface="Arial"/>
              </a:defRPr>
            </a:lvl3pPr>
            <a:lvl4pPr indent="-12700" lvl="3" marL="241300" marR="0" rtl="0" algn="l">
              <a:lnSpc>
                <a:spcPct val="111333"/>
              </a:lnSpc>
              <a:spcBef>
                <a:spcPts val="0"/>
              </a:spcBef>
              <a:buNone/>
              <a:defRPr b="0" i="0" sz="1400">
                <a:solidFill>
                  <a:srgbClr val="22373A"/>
                </a:solidFill>
                <a:latin typeface="Arial"/>
                <a:ea typeface="Arial"/>
                <a:cs typeface="Arial"/>
                <a:sym typeface="Arial"/>
              </a:defRPr>
            </a:lvl4pPr>
            <a:lvl5pPr indent="-12700" lvl="4" marL="241300" marR="0" rtl="0" algn="l">
              <a:lnSpc>
                <a:spcPct val="111333"/>
              </a:lnSpc>
              <a:spcBef>
                <a:spcPts val="0"/>
              </a:spcBef>
              <a:buNone/>
              <a:defRPr b="0" i="0" sz="1400">
                <a:solidFill>
                  <a:srgbClr val="22373A"/>
                </a:solidFill>
                <a:latin typeface="Arial"/>
                <a:ea typeface="Arial"/>
                <a:cs typeface="Arial"/>
                <a:sym typeface="Arial"/>
              </a:defRPr>
            </a:lvl5pPr>
            <a:lvl6pPr indent="-12700" lvl="5" marL="241300" marR="0" rtl="0" algn="l">
              <a:lnSpc>
                <a:spcPct val="111333"/>
              </a:lnSpc>
              <a:spcBef>
                <a:spcPts val="0"/>
              </a:spcBef>
              <a:buNone/>
              <a:defRPr b="0" i="0" sz="1400">
                <a:solidFill>
                  <a:srgbClr val="22373A"/>
                </a:solidFill>
                <a:latin typeface="Arial"/>
                <a:ea typeface="Arial"/>
                <a:cs typeface="Arial"/>
                <a:sym typeface="Arial"/>
              </a:defRPr>
            </a:lvl6pPr>
            <a:lvl7pPr indent="-12700" lvl="6" marL="241300" marR="0" rtl="0" algn="l">
              <a:lnSpc>
                <a:spcPct val="111333"/>
              </a:lnSpc>
              <a:spcBef>
                <a:spcPts val="0"/>
              </a:spcBef>
              <a:buNone/>
              <a:defRPr b="0" i="0" sz="1400">
                <a:solidFill>
                  <a:srgbClr val="22373A"/>
                </a:solidFill>
                <a:latin typeface="Arial"/>
                <a:ea typeface="Arial"/>
                <a:cs typeface="Arial"/>
                <a:sym typeface="Arial"/>
              </a:defRPr>
            </a:lvl7pPr>
            <a:lvl8pPr indent="-12700" lvl="7" marL="241300" marR="0" rtl="0" algn="l">
              <a:lnSpc>
                <a:spcPct val="111333"/>
              </a:lnSpc>
              <a:spcBef>
                <a:spcPts val="0"/>
              </a:spcBef>
              <a:buNone/>
              <a:defRPr b="0" i="0" sz="1400">
                <a:solidFill>
                  <a:srgbClr val="22373A"/>
                </a:solidFill>
                <a:latin typeface="Arial"/>
                <a:ea typeface="Arial"/>
                <a:cs typeface="Arial"/>
                <a:sym typeface="Arial"/>
              </a:defRPr>
            </a:lvl8pPr>
            <a:lvl9pPr indent="-12700" lvl="8" marL="241300" marR="0" rtl="0" algn="l">
              <a:lnSpc>
                <a:spcPct val="111333"/>
              </a:lnSpc>
              <a:spcBef>
                <a:spcPts val="0"/>
              </a:spcBef>
              <a:buNone/>
              <a:defRPr b="0" i="0" sz="1400">
                <a:solidFill>
                  <a:srgbClr val="22373A"/>
                </a:solidFill>
                <a:latin typeface="Arial"/>
                <a:ea typeface="Arial"/>
                <a:cs typeface="Arial"/>
                <a:sym typeface="Arial"/>
              </a:defRPr>
            </a:lvl9pPr>
          </a:lstStyle>
          <a:p>
            <a:pPr indent="-12700" lvl="0" marL="24130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81" name="Shape 81"/>
        <p:cNvGrpSpPr/>
        <p:nvPr/>
      </p:nvGrpSpPr>
      <p:grpSpPr>
        <a:xfrm>
          <a:off x="0" y="0"/>
          <a:ext cx="0" cy="0"/>
          <a:chOff x="0" y="0"/>
          <a:chExt cx="0" cy="0"/>
        </a:xfrm>
      </p:grpSpPr>
      <p:sp>
        <p:nvSpPr>
          <p:cNvPr id="82" name="Google Shape;82;p18"/>
          <p:cNvSpPr txBox="1"/>
          <p:nvPr>
            <p:ph type="ctrTitle"/>
          </p:nvPr>
        </p:nvSpPr>
        <p:spPr>
          <a:xfrm>
            <a:off x="685799" y="1594484"/>
            <a:ext cx="7772400" cy="1080134"/>
          </a:xfrm>
          <a:prstGeom prst="rect">
            <a:avLst/>
          </a:prstGeom>
          <a:noFill/>
          <a:ln>
            <a:noFill/>
          </a:ln>
        </p:spPr>
        <p:txBody>
          <a:bodyPr anchorCtr="0" anchor="t" bIns="166175" lIns="166175" spcFirstLastPara="1" rIns="166175" wrap="square" tIns="166175">
            <a:noAutofit/>
          </a:bodyPr>
          <a:lstStyle>
            <a:lvl1pPr indent="0" lvl="0" marL="0" marR="0" rtl="0" algn="l">
              <a:spcBef>
                <a:spcPts val="0"/>
              </a:spcBef>
              <a:spcAft>
                <a:spcPts val="0"/>
              </a:spcAft>
              <a:buSzPts val="2500"/>
              <a:buNone/>
              <a:defRPr b="1" i="0" sz="2000" u="none" cap="none" strike="noStrike">
                <a:solidFill>
                  <a:srgbClr val="F9F9F9"/>
                </a:solidFill>
                <a:latin typeface="Arial"/>
                <a:ea typeface="Arial"/>
                <a:cs typeface="Arial"/>
                <a:sym typeface="Arial"/>
              </a:defRPr>
            </a:lvl1pPr>
            <a:lvl2pPr indent="0" lvl="1">
              <a:spcBef>
                <a:spcPts val="0"/>
              </a:spcBef>
              <a:spcAft>
                <a:spcPts val="0"/>
              </a:spcAft>
              <a:buSzPts val="2500"/>
              <a:buNone/>
              <a:defRPr sz="3300"/>
            </a:lvl2pPr>
            <a:lvl3pPr indent="0" lvl="2">
              <a:spcBef>
                <a:spcPts val="0"/>
              </a:spcBef>
              <a:spcAft>
                <a:spcPts val="0"/>
              </a:spcAft>
              <a:buSzPts val="2500"/>
              <a:buNone/>
              <a:defRPr sz="3300"/>
            </a:lvl3pPr>
            <a:lvl4pPr indent="0" lvl="3">
              <a:spcBef>
                <a:spcPts val="0"/>
              </a:spcBef>
              <a:spcAft>
                <a:spcPts val="0"/>
              </a:spcAft>
              <a:buSzPts val="2500"/>
              <a:buNone/>
              <a:defRPr sz="3300"/>
            </a:lvl4pPr>
            <a:lvl5pPr indent="0" lvl="4">
              <a:spcBef>
                <a:spcPts val="0"/>
              </a:spcBef>
              <a:spcAft>
                <a:spcPts val="0"/>
              </a:spcAft>
              <a:buSzPts val="2500"/>
              <a:buNone/>
              <a:defRPr sz="3300"/>
            </a:lvl5pPr>
            <a:lvl6pPr indent="0" lvl="5">
              <a:spcBef>
                <a:spcPts val="0"/>
              </a:spcBef>
              <a:spcAft>
                <a:spcPts val="0"/>
              </a:spcAft>
              <a:buSzPts val="2500"/>
              <a:buNone/>
              <a:defRPr sz="3300"/>
            </a:lvl6pPr>
            <a:lvl7pPr indent="0" lvl="6">
              <a:spcBef>
                <a:spcPts val="0"/>
              </a:spcBef>
              <a:spcAft>
                <a:spcPts val="0"/>
              </a:spcAft>
              <a:buSzPts val="2500"/>
              <a:buNone/>
              <a:defRPr sz="3300"/>
            </a:lvl7pPr>
            <a:lvl8pPr indent="0" lvl="7">
              <a:spcBef>
                <a:spcPts val="0"/>
              </a:spcBef>
              <a:spcAft>
                <a:spcPts val="0"/>
              </a:spcAft>
              <a:buSzPts val="2500"/>
              <a:buNone/>
              <a:defRPr sz="3300"/>
            </a:lvl8pPr>
            <a:lvl9pPr indent="0" lvl="8">
              <a:spcBef>
                <a:spcPts val="0"/>
              </a:spcBef>
              <a:spcAft>
                <a:spcPts val="0"/>
              </a:spcAft>
              <a:buSzPts val="2500"/>
              <a:buNone/>
              <a:defRPr sz="3300"/>
            </a:lvl9pPr>
          </a:lstStyle>
          <a:p/>
        </p:txBody>
      </p:sp>
      <p:sp>
        <p:nvSpPr>
          <p:cNvPr id="83" name="Google Shape;83;p18"/>
          <p:cNvSpPr txBox="1"/>
          <p:nvPr>
            <p:ph idx="1" type="subTitle"/>
          </p:nvPr>
        </p:nvSpPr>
        <p:spPr>
          <a:xfrm>
            <a:off x="1371600" y="2880360"/>
            <a:ext cx="6400800" cy="1285874"/>
          </a:xfrm>
          <a:prstGeom prst="rect">
            <a:avLst/>
          </a:prstGeom>
          <a:noFill/>
          <a:ln>
            <a:noFill/>
          </a:ln>
        </p:spPr>
        <p:txBody>
          <a:bodyPr anchorCtr="0" anchor="t" bIns="166175" lIns="166175" spcFirstLastPara="1" rIns="166175" wrap="square" tIns="166175">
            <a:noAutofit/>
          </a:bodyPr>
          <a:lstStyle>
            <a:lvl1pPr indent="0" lvl="0" marL="0" marR="0" rtl="0" algn="l">
              <a:spcBef>
                <a:spcPts val="0"/>
              </a:spcBef>
              <a:spcAft>
                <a:spcPts val="0"/>
              </a:spcAft>
              <a:buSzPts val="2500"/>
              <a:buNone/>
              <a:defRPr b="0" i="0" sz="1800" u="none" cap="none" strike="noStrike">
                <a:solidFill>
                  <a:srgbClr val="22373A"/>
                </a:solidFill>
                <a:latin typeface="Arial"/>
                <a:ea typeface="Arial"/>
                <a:cs typeface="Arial"/>
                <a:sym typeface="Arial"/>
              </a:defRPr>
            </a:lvl1pPr>
            <a:lvl2pPr indent="0" lvl="1" marL="825500" marR="0" rtl="0" algn="l">
              <a:spcBef>
                <a:spcPts val="0"/>
              </a:spcBef>
              <a:spcAft>
                <a:spcPts val="0"/>
              </a:spcAft>
              <a:buSzPts val="2500"/>
              <a:buNone/>
              <a:defRPr b="0" i="0" sz="3300" u="none" cap="none" strike="noStrike">
                <a:latin typeface="Calibri"/>
                <a:ea typeface="Calibri"/>
                <a:cs typeface="Calibri"/>
                <a:sym typeface="Calibri"/>
              </a:defRPr>
            </a:lvl2pPr>
            <a:lvl3pPr indent="0" lvl="2" marL="1663700" marR="0" rtl="0" algn="l">
              <a:spcBef>
                <a:spcPts val="0"/>
              </a:spcBef>
              <a:spcAft>
                <a:spcPts val="0"/>
              </a:spcAft>
              <a:buSzPts val="2500"/>
              <a:buNone/>
              <a:defRPr b="0" i="0" sz="3300" u="none" cap="none" strike="noStrike">
                <a:latin typeface="Calibri"/>
                <a:ea typeface="Calibri"/>
                <a:cs typeface="Calibri"/>
                <a:sym typeface="Calibri"/>
              </a:defRPr>
            </a:lvl3pPr>
            <a:lvl4pPr indent="0" lvl="3" marL="2489200" marR="0" rtl="0" algn="l">
              <a:spcBef>
                <a:spcPts val="0"/>
              </a:spcBef>
              <a:spcAft>
                <a:spcPts val="0"/>
              </a:spcAft>
              <a:buSzPts val="2500"/>
              <a:buNone/>
              <a:defRPr b="0" i="0" sz="3300" u="none" cap="none" strike="noStrike">
                <a:latin typeface="Calibri"/>
                <a:ea typeface="Calibri"/>
                <a:cs typeface="Calibri"/>
                <a:sym typeface="Calibri"/>
              </a:defRPr>
            </a:lvl4pPr>
            <a:lvl5pPr indent="0" lvl="4" marL="3327400" marR="0" rtl="0" algn="l">
              <a:spcBef>
                <a:spcPts val="0"/>
              </a:spcBef>
              <a:spcAft>
                <a:spcPts val="0"/>
              </a:spcAft>
              <a:buSzPts val="2500"/>
              <a:buNone/>
              <a:defRPr b="0" i="0" sz="3300" u="none" cap="none" strike="noStrike">
                <a:latin typeface="Calibri"/>
                <a:ea typeface="Calibri"/>
                <a:cs typeface="Calibri"/>
                <a:sym typeface="Calibri"/>
              </a:defRPr>
            </a:lvl5pPr>
            <a:lvl6pPr indent="0" lvl="5" marL="4152900" marR="0" rtl="0" algn="l">
              <a:spcBef>
                <a:spcPts val="0"/>
              </a:spcBef>
              <a:spcAft>
                <a:spcPts val="0"/>
              </a:spcAft>
              <a:buSzPts val="2500"/>
              <a:buNone/>
              <a:defRPr b="0" i="0" sz="3300" u="none" cap="none" strike="noStrike">
                <a:latin typeface="Calibri"/>
                <a:ea typeface="Calibri"/>
                <a:cs typeface="Calibri"/>
                <a:sym typeface="Calibri"/>
              </a:defRPr>
            </a:lvl6pPr>
            <a:lvl7pPr indent="0" lvl="6" marL="4991100" marR="0" rtl="0" algn="l">
              <a:spcBef>
                <a:spcPts val="0"/>
              </a:spcBef>
              <a:spcAft>
                <a:spcPts val="0"/>
              </a:spcAft>
              <a:buSzPts val="2500"/>
              <a:buNone/>
              <a:defRPr b="0" i="0" sz="3300" u="none" cap="none" strike="noStrike">
                <a:latin typeface="Calibri"/>
                <a:ea typeface="Calibri"/>
                <a:cs typeface="Calibri"/>
                <a:sym typeface="Calibri"/>
              </a:defRPr>
            </a:lvl7pPr>
            <a:lvl8pPr indent="0" lvl="7" marL="5816600" marR="0" rtl="0" algn="l">
              <a:spcBef>
                <a:spcPts val="0"/>
              </a:spcBef>
              <a:spcAft>
                <a:spcPts val="0"/>
              </a:spcAft>
              <a:buSzPts val="2500"/>
              <a:buNone/>
              <a:defRPr b="0" i="0" sz="3300" u="none" cap="none" strike="noStrike">
                <a:latin typeface="Calibri"/>
                <a:ea typeface="Calibri"/>
                <a:cs typeface="Calibri"/>
                <a:sym typeface="Calibri"/>
              </a:defRPr>
            </a:lvl8pPr>
            <a:lvl9pPr indent="0" lvl="8" marL="6654800" marR="0" rtl="0" algn="l">
              <a:spcBef>
                <a:spcPts val="0"/>
              </a:spcBef>
              <a:spcAft>
                <a:spcPts val="0"/>
              </a:spcAft>
              <a:buSzPts val="2500"/>
              <a:buNone/>
              <a:defRPr b="0" i="0" sz="3300" u="none" cap="none" strike="noStrike">
                <a:latin typeface="Calibri"/>
                <a:ea typeface="Calibri"/>
                <a:cs typeface="Calibri"/>
                <a:sym typeface="Calibri"/>
              </a:defRPr>
            </a:lvl9pPr>
          </a:lstStyle>
          <a:p/>
        </p:txBody>
      </p:sp>
      <p:sp>
        <p:nvSpPr>
          <p:cNvPr id="84" name="Google Shape;84;p18"/>
          <p:cNvSpPr txBox="1"/>
          <p:nvPr>
            <p:ph idx="11" type="ftr"/>
          </p:nvPr>
        </p:nvSpPr>
        <p:spPr>
          <a:xfrm>
            <a:off x="3108960" y="4783454"/>
            <a:ext cx="2926080" cy="257174"/>
          </a:xfrm>
          <a:prstGeom prst="rect">
            <a:avLst/>
          </a:prstGeom>
          <a:noFill/>
          <a:ln>
            <a:noFill/>
          </a:ln>
        </p:spPr>
        <p:txBody>
          <a:bodyPr anchorCtr="0" anchor="t" bIns="166175" lIns="166175" spcFirstLastPara="1" rIns="166175" wrap="square" tIns="166175">
            <a:noAutofit/>
          </a:bodyPr>
          <a:lstStyle>
            <a:lvl1pPr indent="0" lvl="0" marL="0" marR="0" rtl="0" algn="ctr">
              <a:spcBef>
                <a:spcPts val="0"/>
              </a:spcBef>
              <a:spcAft>
                <a:spcPts val="0"/>
              </a:spcAft>
              <a:buSzPts val="2500"/>
              <a:buNone/>
              <a:defRPr sz="3300">
                <a:solidFill>
                  <a:srgbClr val="888888"/>
                </a:solidFill>
              </a:defRPr>
            </a:lvl1pPr>
            <a:lvl2pPr indent="0" lvl="1" marL="0" marR="0" rtl="0" algn="l">
              <a:spcBef>
                <a:spcPts val="0"/>
              </a:spcBef>
              <a:spcAft>
                <a:spcPts val="0"/>
              </a:spcAft>
              <a:buSzPts val="2500"/>
              <a:buNone/>
              <a:defRPr b="0" i="0" sz="3300" u="none" cap="none" strike="noStrike"/>
            </a:lvl2pPr>
            <a:lvl3pPr indent="0" lvl="2" marL="0" marR="0" rtl="0" algn="l">
              <a:spcBef>
                <a:spcPts val="0"/>
              </a:spcBef>
              <a:spcAft>
                <a:spcPts val="0"/>
              </a:spcAft>
              <a:buSzPts val="2500"/>
              <a:buNone/>
              <a:defRPr b="0" i="0" sz="3300" u="none" cap="none" strike="noStrike"/>
            </a:lvl3pPr>
            <a:lvl4pPr indent="0" lvl="3" marL="0" marR="0" rtl="0" algn="l">
              <a:spcBef>
                <a:spcPts val="0"/>
              </a:spcBef>
              <a:spcAft>
                <a:spcPts val="0"/>
              </a:spcAft>
              <a:buSzPts val="2500"/>
              <a:buNone/>
              <a:defRPr b="0" i="0" sz="3300" u="none" cap="none" strike="noStrike"/>
            </a:lvl4pPr>
            <a:lvl5pPr indent="0" lvl="4" marL="0" marR="0" rtl="0" algn="l">
              <a:spcBef>
                <a:spcPts val="0"/>
              </a:spcBef>
              <a:spcAft>
                <a:spcPts val="0"/>
              </a:spcAft>
              <a:buSzPts val="2500"/>
              <a:buNone/>
              <a:defRPr b="0" i="0" sz="3300" u="none" cap="none" strike="noStrike"/>
            </a:lvl5pPr>
            <a:lvl6pPr indent="0" lvl="5" marL="0" marR="0" rtl="0" algn="l">
              <a:spcBef>
                <a:spcPts val="0"/>
              </a:spcBef>
              <a:spcAft>
                <a:spcPts val="0"/>
              </a:spcAft>
              <a:buSzPts val="2500"/>
              <a:buNone/>
              <a:defRPr b="0" i="0" sz="3300" u="none" cap="none" strike="noStrike"/>
            </a:lvl6pPr>
            <a:lvl7pPr indent="0" lvl="6" marL="0" marR="0" rtl="0" algn="l">
              <a:spcBef>
                <a:spcPts val="0"/>
              </a:spcBef>
              <a:spcAft>
                <a:spcPts val="0"/>
              </a:spcAft>
              <a:buSzPts val="2500"/>
              <a:buNone/>
              <a:defRPr b="0" i="0" sz="3300" u="none" cap="none" strike="noStrike"/>
            </a:lvl7pPr>
            <a:lvl8pPr indent="0" lvl="7" marL="0" marR="0" rtl="0" algn="l">
              <a:spcBef>
                <a:spcPts val="0"/>
              </a:spcBef>
              <a:spcAft>
                <a:spcPts val="0"/>
              </a:spcAft>
              <a:buSzPts val="2500"/>
              <a:buNone/>
              <a:defRPr b="0" i="0" sz="3300" u="none" cap="none" strike="noStrike"/>
            </a:lvl8pPr>
            <a:lvl9pPr indent="0" lvl="8" marL="0" marR="0" rtl="0" algn="l">
              <a:spcBef>
                <a:spcPts val="0"/>
              </a:spcBef>
              <a:spcAft>
                <a:spcPts val="0"/>
              </a:spcAft>
              <a:buSzPts val="2500"/>
              <a:buNone/>
              <a:defRPr b="0" i="0" sz="3300" u="none" cap="none" strike="noStrike"/>
            </a:lvl9pPr>
          </a:lstStyle>
          <a:p/>
        </p:txBody>
      </p:sp>
      <p:sp>
        <p:nvSpPr>
          <p:cNvPr id="85" name="Google Shape;85;p18"/>
          <p:cNvSpPr txBox="1"/>
          <p:nvPr>
            <p:ph idx="10" type="dt"/>
          </p:nvPr>
        </p:nvSpPr>
        <p:spPr>
          <a:xfrm>
            <a:off x="457200" y="4783454"/>
            <a:ext cx="2103120" cy="257174"/>
          </a:xfrm>
          <a:prstGeom prst="rect">
            <a:avLst/>
          </a:prstGeom>
          <a:noFill/>
          <a:ln>
            <a:noFill/>
          </a:ln>
        </p:spPr>
        <p:txBody>
          <a:bodyPr anchorCtr="0" anchor="t" bIns="166175" lIns="166175" spcFirstLastPara="1" rIns="166175" wrap="square" tIns="166175">
            <a:noAutofit/>
          </a:bodyPr>
          <a:lstStyle>
            <a:lvl1pPr indent="0" lvl="0" marL="0" marR="0" rtl="0" algn="l">
              <a:spcBef>
                <a:spcPts val="0"/>
              </a:spcBef>
              <a:spcAft>
                <a:spcPts val="0"/>
              </a:spcAft>
              <a:buSzPts val="2500"/>
              <a:buNone/>
              <a:defRPr sz="3300">
                <a:solidFill>
                  <a:srgbClr val="888888"/>
                </a:solidFill>
              </a:defRPr>
            </a:lvl1pPr>
            <a:lvl2pPr indent="0" lvl="1" marL="0" marR="0" rtl="0" algn="l">
              <a:spcBef>
                <a:spcPts val="0"/>
              </a:spcBef>
              <a:spcAft>
                <a:spcPts val="0"/>
              </a:spcAft>
              <a:buSzPts val="2500"/>
              <a:buNone/>
              <a:defRPr b="0" i="0" sz="3300" u="none" cap="none" strike="noStrike"/>
            </a:lvl2pPr>
            <a:lvl3pPr indent="0" lvl="2" marL="0" marR="0" rtl="0" algn="l">
              <a:spcBef>
                <a:spcPts val="0"/>
              </a:spcBef>
              <a:spcAft>
                <a:spcPts val="0"/>
              </a:spcAft>
              <a:buSzPts val="2500"/>
              <a:buNone/>
              <a:defRPr b="0" i="0" sz="3300" u="none" cap="none" strike="noStrike"/>
            </a:lvl3pPr>
            <a:lvl4pPr indent="0" lvl="3" marL="0" marR="0" rtl="0" algn="l">
              <a:spcBef>
                <a:spcPts val="0"/>
              </a:spcBef>
              <a:spcAft>
                <a:spcPts val="0"/>
              </a:spcAft>
              <a:buSzPts val="2500"/>
              <a:buNone/>
              <a:defRPr b="0" i="0" sz="3300" u="none" cap="none" strike="noStrike"/>
            </a:lvl4pPr>
            <a:lvl5pPr indent="0" lvl="4" marL="0" marR="0" rtl="0" algn="l">
              <a:spcBef>
                <a:spcPts val="0"/>
              </a:spcBef>
              <a:spcAft>
                <a:spcPts val="0"/>
              </a:spcAft>
              <a:buSzPts val="2500"/>
              <a:buNone/>
              <a:defRPr b="0" i="0" sz="3300" u="none" cap="none" strike="noStrike"/>
            </a:lvl5pPr>
            <a:lvl6pPr indent="0" lvl="5" marL="0" marR="0" rtl="0" algn="l">
              <a:spcBef>
                <a:spcPts val="0"/>
              </a:spcBef>
              <a:spcAft>
                <a:spcPts val="0"/>
              </a:spcAft>
              <a:buSzPts val="2500"/>
              <a:buNone/>
              <a:defRPr b="0" i="0" sz="3300" u="none" cap="none" strike="noStrike"/>
            </a:lvl6pPr>
            <a:lvl7pPr indent="0" lvl="6" marL="0" marR="0" rtl="0" algn="l">
              <a:spcBef>
                <a:spcPts val="0"/>
              </a:spcBef>
              <a:spcAft>
                <a:spcPts val="0"/>
              </a:spcAft>
              <a:buSzPts val="2500"/>
              <a:buNone/>
              <a:defRPr b="0" i="0" sz="3300" u="none" cap="none" strike="noStrike"/>
            </a:lvl7pPr>
            <a:lvl8pPr indent="0" lvl="7" marL="0" marR="0" rtl="0" algn="l">
              <a:spcBef>
                <a:spcPts val="0"/>
              </a:spcBef>
              <a:spcAft>
                <a:spcPts val="0"/>
              </a:spcAft>
              <a:buSzPts val="2500"/>
              <a:buNone/>
              <a:defRPr b="0" i="0" sz="3300" u="none" cap="none" strike="noStrike"/>
            </a:lvl8pPr>
            <a:lvl9pPr indent="0" lvl="8" marL="0" marR="0" rtl="0" algn="l">
              <a:spcBef>
                <a:spcPts val="0"/>
              </a:spcBef>
              <a:spcAft>
                <a:spcPts val="0"/>
              </a:spcAft>
              <a:buSzPts val="2500"/>
              <a:buNone/>
              <a:defRPr b="0" i="0" sz="3300" u="none" cap="none" strike="noStrike"/>
            </a:lvl9pPr>
          </a:lstStyle>
          <a:p/>
        </p:txBody>
      </p:sp>
      <p:sp>
        <p:nvSpPr>
          <p:cNvPr id="86" name="Google Shape;86;p18"/>
          <p:cNvSpPr txBox="1"/>
          <p:nvPr>
            <p:ph idx="12" type="sldNum"/>
          </p:nvPr>
        </p:nvSpPr>
        <p:spPr>
          <a:xfrm>
            <a:off x="8546894" y="4780387"/>
            <a:ext cx="419413" cy="181202"/>
          </a:xfrm>
          <a:prstGeom prst="rect">
            <a:avLst/>
          </a:prstGeom>
          <a:noFill/>
          <a:ln>
            <a:noFill/>
          </a:ln>
        </p:spPr>
        <p:txBody>
          <a:bodyPr anchorCtr="0" anchor="t" bIns="0" lIns="0" spcFirstLastPara="1" rIns="0" wrap="square" tIns="0">
            <a:noAutofit/>
          </a:bodyPr>
          <a:lstStyle>
            <a:lvl1pPr indent="-12700" lvl="0" marL="241300" marR="0" rtl="0" algn="l">
              <a:lnSpc>
                <a:spcPct val="111333"/>
              </a:lnSpc>
              <a:spcBef>
                <a:spcPts val="0"/>
              </a:spcBef>
              <a:buNone/>
              <a:defRPr b="0" i="0" sz="1400">
                <a:solidFill>
                  <a:srgbClr val="22373A"/>
                </a:solidFill>
                <a:latin typeface="Arial"/>
                <a:ea typeface="Arial"/>
                <a:cs typeface="Arial"/>
                <a:sym typeface="Arial"/>
              </a:defRPr>
            </a:lvl1pPr>
            <a:lvl2pPr indent="-12700" lvl="1" marL="241300" marR="0" rtl="0" algn="l">
              <a:lnSpc>
                <a:spcPct val="111333"/>
              </a:lnSpc>
              <a:spcBef>
                <a:spcPts val="0"/>
              </a:spcBef>
              <a:buNone/>
              <a:defRPr b="0" i="0" sz="1400">
                <a:solidFill>
                  <a:srgbClr val="22373A"/>
                </a:solidFill>
                <a:latin typeface="Arial"/>
                <a:ea typeface="Arial"/>
                <a:cs typeface="Arial"/>
                <a:sym typeface="Arial"/>
              </a:defRPr>
            </a:lvl2pPr>
            <a:lvl3pPr indent="-12700" lvl="2" marL="241300" marR="0" rtl="0" algn="l">
              <a:lnSpc>
                <a:spcPct val="111333"/>
              </a:lnSpc>
              <a:spcBef>
                <a:spcPts val="0"/>
              </a:spcBef>
              <a:buNone/>
              <a:defRPr b="0" i="0" sz="1400">
                <a:solidFill>
                  <a:srgbClr val="22373A"/>
                </a:solidFill>
                <a:latin typeface="Arial"/>
                <a:ea typeface="Arial"/>
                <a:cs typeface="Arial"/>
                <a:sym typeface="Arial"/>
              </a:defRPr>
            </a:lvl3pPr>
            <a:lvl4pPr indent="-12700" lvl="3" marL="241300" marR="0" rtl="0" algn="l">
              <a:lnSpc>
                <a:spcPct val="111333"/>
              </a:lnSpc>
              <a:spcBef>
                <a:spcPts val="0"/>
              </a:spcBef>
              <a:buNone/>
              <a:defRPr b="0" i="0" sz="1400">
                <a:solidFill>
                  <a:srgbClr val="22373A"/>
                </a:solidFill>
                <a:latin typeface="Arial"/>
                <a:ea typeface="Arial"/>
                <a:cs typeface="Arial"/>
                <a:sym typeface="Arial"/>
              </a:defRPr>
            </a:lvl4pPr>
            <a:lvl5pPr indent="-12700" lvl="4" marL="241300" marR="0" rtl="0" algn="l">
              <a:lnSpc>
                <a:spcPct val="111333"/>
              </a:lnSpc>
              <a:spcBef>
                <a:spcPts val="0"/>
              </a:spcBef>
              <a:buNone/>
              <a:defRPr b="0" i="0" sz="1400">
                <a:solidFill>
                  <a:srgbClr val="22373A"/>
                </a:solidFill>
                <a:latin typeface="Arial"/>
                <a:ea typeface="Arial"/>
                <a:cs typeface="Arial"/>
                <a:sym typeface="Arial"/>
              </a:defRPr>
            </a:lvl5pPr>
            <a:lvl6pPr indent="-12700" lvl="5" marL="241300" marR="0" rtl="0" algn="l">
              <a:lnSpc>
                <a:spcPct val="111333"/>
              </a:lnSpc>
              <a:spcBef>
                <a:spcPts val="0"/>
              </a:spcBef>
              <a:buNone/>
              <a:defRPr b="0" i="0" sz="1400">
                <a:solidFill>
                  <a:srgbClr val="22373A"/>
                </a:solidFill>
                <a:latin typeface="Arial"/>
                <a:ea typeface="Arial"/>
                <a:cs typeface="Arial"/>
                <a:sym typeface="Arial"/>
              </a:defRPr>
            </a:lvl6pPr>
            <a:lvl7pPr indent="-12700" lvl="6" marL="241300" marR="0" rtl="0" algn="l">
              <a:lnSpc>
                <a:spcPct val="111333"/>
              </a:lnSpc>
              <a:spcBef>
                <a:spcPts val="0"/>
              </a:spcBef>
              <a:buNone/>
              <a:defRPr b="0" i="0" sz="1400">
                <a:solidFill>
                  <a:srgbClr val="22373A"/>
                </a:solidFill>
                <a:latin typeface="Arial"/>
                <a:ea typeface="Arial"/>
                <a:cs typeface="Arial"/>
                <a:sym typeface="Arial"/>
              </a:defRPr>
            </a:lvl7pPr>
            <a:lvl8pPr indent="-12700" lvl="7" marL="241300" marR="0" rtl="0" algn="l">
              <a:lnSpc>
                <a:spcPct val="111333"/>
              </a:lnSpc>
              <a:spcBef>
                <a:spcPts val="0"/>
              </a:spcBef>
              <a:buNone/>
              <a:defRPr b="0" i="0" sz="1400">
                <a:solidFill>
                  <a:srgbClr val="22373A"/>
                </a:solidFill>
                <a:latin typeface="Arial"/>
                <a:ea typeface="Arial"/>
                <a:cs typeface="Arial"/>
                <a:sym typeface="Arial"/>
              </a:defRPr>
            </a:lvl8pPr>
            <a:lvl9pPr indent="-12700" lvl="8" marL="241300" marR="0" rtl="0" algn="l">
              <a:lnSpc>
                <a:spcPct val="111333"/>
              </a:lnSpc>
              <a:spcBef>
                <a:spcPts val="0"/>
              </a:spcBef>
              <a:buNone/>
              <a:defRPr b="0" i="0" sz="1400">
                <a:solidFill>
                  <a:srgbClr val="22373A"/>
                </a:solidFill>
                <a:latin typeface="Arial"/>
                <a:ea typeface="Arial"/>
                <a:cs typeface="Arial"/>
                <a:sym typeface="Arial"/>
              </a:defRPr>
            </a:lvl9pPr>
          </a:lstStyle>
          <a:p>
            <a:pPr indent="-12700" lvl="0" marL="24130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0" name="Shape 90"/>
        <p:cNvGrpSpPr/>
        <p:nvPr/>
      </p:nvGrpSpPr>
      <p:grpSpPr>
        <a:xfrm>
          <a:off x="0" y="0"/>
          <a:ext cx="0" cy="0"/>
          <a:chOff x="0" y="0"/>
          <a:chExt cx="0" cy="0"/>
        </a:xfrm>
      </p:grpSpPr>
      <p:sp>
        <p:nvSpPr>
          <p:cNvPr id="91" name="Google Shape;91;p20"/>
          <p:cNvSpPr txBox="1"/>
          <p:nvPr>
            <p:ph type="ctrTitle"/>
          </p:nvPr>
        </p:nvSpPr>
        <p:spPr>
          <a:xfrm>
            <a:off x="685800" y="1583342"/>
            <a:ext cx="7772400" cy="11598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1pPr>
            <a:lvl2pPr lvl="1"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2pPr>
            <a:lvl3pPr lvl="2"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3pPr>
            <a:lvl4pPr lvl="3"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4pPr>
            <a:lvl5pPr lvl="4"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5pPr>
            <a:lvl6pPr lvl="5"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6pPr>
            <a:lvl7pPr lvl="6"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7pPr>
            <a:lvl8pPr lvl="7"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8pPr>
            <a:lvl9pPr lvl="8"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9pPr>
          </a:lstStyle>
          <a:p/>
        </p:txBody>
      </p:sp>
      <p:sp>
        <p:nvSpPr>
          <p:cNvPr id="92" name="Google Shape;92;p20"/>
          <p:cNvSpPr txBox="1"/>
          <p:nvPr>
            <p:ph idx="1" type="subTitle"/>
          </p:nvPr>
        </p:nvSpPr>
        <p:spPr>
          <a:xfrm>
            <a:off x="685800" y="2840053"/>
            <a:ext cx="7772400" cy="784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1pPr>
            <a:lvl2pPr lvl="1"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3" name="Shape 93"/>
        <p:cNvGrpSpPr/>
        <p:nvPr/>
      </p:nvGrpSpPr>
      <p:grpSpPr>
        <a:xfrm>
          <a:off x="0" y="0"/>
          <a:ext cx="0" cy="0"/>
          <a:chOff x="0" y="0"/>
          <a:chExt cx="0" cy="0"/>
        </a:xfrm>
      </p:grpSpPr>
      <p:sp>
        <p:nvSpPr>
          <p:cNvPr id="94" name="Google Shape;94;p2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95" name="Google Shape;95;p21"/>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6" name="Shape 96"/>
        <p:cNvGrpSpPr/>
        <p:nvPr/>
      </p:nvGrpSpPr>
      <p:grpSpPr>
        <a:xfrm>
          <a:off x="0" y="0"/>
          <a:ext cx="0" cy="0"/>
          <a:chOff x="0" y="0"/>
          <a:chExt cx="0" cy="0"/>
        </a:xfrm>
      </p:grpSpPr>
      <p:sp>
        <p:nvSpPr>
          <p:cNvPr id="97" name="Google Shape;97;p22"/>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98" name="Google Shape;98;p22"/>
          <p:cNvSpPr txBox="1"/>
          <p:nvPr>
            <p:ph idx="1" type="body"/>
          </p:nvPr>
        </p:nvSpPr>
        <p:spPr>
          <a:xfrm>
            <a:off x="457200" y="1200150"/>
            <a:ext cx="39945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99" name="Google Shape;99;p22"/>
          <p:cNvSpPr txBox="1"/>
          <p:nvPr>
            <p:ph idx="2" type="body"/>
          </p:nvPr>
        </p:nvSpPr>
        <p:spPr>
          <a:xfrm>
            <a:off x="4692274" y="1200150"/>
            <a:ext cx="39945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0" name="Shape 100"/>
        <p:cNvGrpSpPr/>
        <p:nvPr/>
      </p:nvGrpSpPr>
      <p:grpSpPr>
        <a:xfrm>
          <a:off x="0" y="0"/>
          <a:ext cx="0" cy="0"/>
          <a:chOff x="0" y="0"/>
          <a:chExt cx="0" cy="0"/>
        </a:xfrm>
      </p:grpSpPr>
      <p:sp>
        <p:nvSpPr>
          <p:cNvPr id="101" name="Google Shape;101;p23"/>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2" name="Shape 102"/>
        <p:cNvGrpSpPr/>
        <p:nvPr/>
      </p:nvGrpSpPr>
      <p:grpSpPr>
        <a:xfrm>
          <a:off x="0" y="0"/>
          <a:ext cx="0" cy="0"/>
          <a:chOff x="0" y="0"/>
          <a:chExt cx="0" cy="0"/>
        </a:xfrm>
      </p:grpSpPr>
      <p:sp>
        <p:nvSpPr>
          <p:cNvPr id="103" name="Google Shape;103;p24"/>
          <p:cNvSpPr txBox="1"/>
          <p:nvPr>
            <p:ph idx="1" type="body"/>
          </p:nvPr>
        </p:nvSpPr>
        <p:spPr>
          <a:xfrm>
            <a:off x="457200" y="4406309"/>
            <a:ext cx="8229600" cy="519600"/>
          </a:xfrm>
          <a:prstGeom prst="rect">
            <a:avLst/>
          </a:prstGeom>
          <a:noFill/>
          <a:ln>
            <a:noFill/>
          </a:ln>
        </p:spPr>
        <p:txBody>
          <a:bodyPr anchorCtr="0" anchor="t" bIns="91425" lIns="91425" spcFirstLastPara="1" rIns="91425" wrap="square" tIns="91425">
            <a:noAutofit/>
          </a:bodyPr>
          <a:lstStyle>
            <a:lvl1pPr indent="-342900" lvl="0" marL="457200" rtl="0" algn="ctr">
              <a:lnSpc>
                <a:spcPct val="100000"/>
              </a:lnSpc>
              <a:spcBef>
                <a:spcPts val="360"/>
              </a:spcBef>
              <a:spcAft>
                <a:spcPts val="0"/>
              </a:spcAft>
              <a:buClr>
                <a:schemeClr val="dk1"/>
              </a:buClr>
              <a:buSzPts val="1800"/>
              <a:buFont typeface="Arial"/>
              <a:buChar char="●"/>
              <a:defRPr sz="1800">
                <a:solidFill>
                  <a:schemeClr val="dk1"/>
                </a:solidFill>
              </a:defRPr>
            </a:lvl1pPr>
            <a:lvl2pPr indent="-342900" lvl="1" marL="914400" rtl="0" algn="ctr">
              <a:lnSpc>
                <a:spcPct val="100000"/>
              </a:lnSpc>
              <a:spcBef>
                <a:spcPts val="0"/>
              </a:spcBef>
              <a:spcAft>
                <a:spcPts val="0"/>
              </a:spcAft>
              <a:buClr>
                <a:schemeClr val="dk1"/>
              </a:buClr>
              <a:buSzPts val="1800"/>
              <a:buFont typeface="Arial"/>
              <a:buChar char="○"/>
              <a:defRPr sz="1800">
                <a:solidFill>
                  <a:schemeClr val="dk1"/>
                </a:solidFill>
              </a:defRPr>
            </a:lvl2pPr>
            <a:lvl3pPr indent="-342900" lvl="2" marL="1371600" rtl="0" algn="ctr">
              <a:lnSpc>
                <a:spcPct val="100000"/>
              </a:lnSpc>
              <a:spcBef>
                <a:spcPts val="0"/>
              </a:spcBef>
              <a:spcAft>
                <a:spcPts val="0"/>
              </a:spcAft>
              <a:buClr>
                <a:schemeClr val="dk1"/>
              </a:buClr>
              <a:buSzPts val="1800"/>
              <a:buFont typeface="Arial"/>
              <a:buChar char="■"/>
              <a:defRPr sz="1800">
                <a:solidFill>
                  <a:schemeClr val="dk1"/>
                </a:solidFill>
              </a:defRPr>
            </a:lvl3pPr>
            <a:lvl4pPr indent="-342900" lvl="3" marL="1828800" rtl="0" algn="ctr">
              <a:lnSpc>
                <a:spcPct val="100000"/>
              </a:lnSpc>
              <a:spcBef>
                <a:spcPts val="0"/>
              </a:spcBef>
              <a:spcAft>
                <a:spcPts val="0"/>
              </a:spcAft>
              <a:buClr>
                <a:schemeClr val="dk1"/>
              </a:buClr>
              <a:buSzPts val="1800"/>
              <a:buFont typeface="Arial"/>
              <a:buChar char="●"/>
              <a:defRPr sz="1800">
                <a:solidFill>
                  <a:schemeClr val="dk1"/>
                </a:solidFill>
              </a:defRPr>
            </a:lvl4pPr>
            <a:lvl5pPr indent="-342900" lvl="4" marL="2286000" rtl="0" algn="ctr">
              <a:lnSpc>
                <a:spcPct val="100000"/>
              </a:lnSpc>
              <a:spcBef>
                <a:spcPts val="0"/>
              </a:spcBef>
              <a:spcAft>
                <a:spcPts val="0"/>
              </a:spcAft>
              <a:buClr>
                <a:schemeClr val="dk1"/>
              </a:buClr>
              <a:buSzPts val="1800"/>
              <a:buFont typeface="Arial"/>
              <a:buChar char="○"/>
              <a:defRPr sz="1800">
                <a:solidFill>
                  <a:schemeClr val="dk1"/>
                </a:solidFill>
              </a:defRPr>
            </a:lvl5pPr>
            <a:lvl6pPr indent="-342900" lvl="5" marL="2743200" rtl="0" algn="ctr">
              <a:lnSpc>
                <a:spcPct val="100000"/>
              </a:lnSpc>
              <a:spcBef>
                <a:spcPts val="0"/>
              </a:spcBef>
              <a:spcAft>
                <a:spcPts val="0"/>
              </a:spcAft>
              <a:buClr>
                <a:schemeClr val="dk1"/>
              </a:buClr>
              <a:buSzPts val="1800"/>
              <a:buFont typeface="Arial"/>
              <a:buChar char="■"/>
              <a:defRPr sz="1800">
                <a:solidFill>
                  <a:schemeClr val="dk1"/>
                </a:solidFill>
              </a:defRPr>
            </a:lvl6pPr>
            <a:lvl7pPr indent="-342900" lvl="6" marL="3200400" rtl="0" algn="ctr">
              <a:lnSpc>
                <a:spcPct val="100000"/>
              </a:lnSpc>
              <a:spcBef>
                <a:spcPts val="0"/>
              </a:spcBef>
              <a:spcAft>
                <a:spcPts val="0"/>
              </a:spcAft>
              <a:buClr>
                <a:schemeClr val="dk1"/>
              </a:buClr>
              <a:buSzPts val="1800"/>
              <a:buFont typeface="Arial"/>
              <a:buChar char="●"/>
              <a:defRPr sz="1800">
                <a:solidFill>
                  <a:schemeClr val="dk1"/>
                </a:solidFill>
              </a:defRPr>
            </a:lvl7pPr>
            <a:lvl8pPr indent="-342900" lvl="7" marL="3657600" rtl="0" algn="ctr">
              <a:lnSpc>
                <a:spcPct val="100000"/>
              </a:lnSpc>
              <a:spcBef>
                <a:spcPts val="0"/>
              </a:spcBef>
              <a:spcAft>
                <a:spcPts val="0"/>
              </a:spcAft>
              <a:buClr>
                <a:schemeClr val="dk1"/>
              </a:buClr>
              <a:buSzPts val="1800"/>
              <a:buFont typeface="Arial"/>
              <a:buChar char="○"/>
              <a:defRPr sz="1800">
                <a:solidFill>
                  <a:schemeClr val="dk1"/>
                </a:solidFill>
              </a:defRPr>
            </a:lvl8pPr>
            <a:lvl9pPr indent="-342900" lvl="8" marL="4114800" rtl="0" algn="ctr">
              <a:lnSpc>
                <a:spcPct val="100000"/>
              </a:lnSpc>
              <a:spcBef>
                <a:spcPts val="0"/>
              </a:spcBef>
              <a:spcAft>
                <a:spcPts val="0"/>
              </a:spcAft>
              <a:buClr>
                <a:schemeClr val="dk1"/>
              </a:buClr>
              <a:buSzPts val="1800"/>
              <a:buFont typeface="Arial"/>
              <a:buChar char="■"/>
              <a:defRPr sz="1800">
                <a:solidFill>
                  <a:schemeClr val="dk1"/>
                </a:solidFil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4" name="Shape 104"/>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theme" Target="../theme/theme1.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5" Type="http://schemas.openxmlformats.org/officeDocument/2006/relationships/slideLayout" Target="../slideLayouts/slideLayout21.xml"/><Relationship Id="rId6" Type="http://schemas.openxmlformats.org/officeDocument/2006/relationships/slideLayout" Target="../slideLayouts/slideLayout22.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0" y="547174"/>
            <a:ext cx="9140221" cy="4589512"/>
          </a:xfrm>
          <a:custGeom>
            <a:rect b="b" l="l" r="r" t="t"/>
            <a:pathLst>
              <a:path extrusionOk="0" h="120000" w="120000">
                <a:moveTo>
                  <a:pt x="0" y="119993"/>
                </a:moveTo>
                <a:lnTo>
                  <a:pt x="119995" y="119993"/>
                </a:lnTo>
                <a:lnTo>
                  <a:pt x="119995" y="0"/>
                </a:lnTo>
                <a:lnTo>
                  <a:pt x="0" y="0"/>
                </a:lnTo>
                <a:lnTo>
                  <a:pt x="0" y="119993"/>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52" name="Google Shape;52;p13"/>
          <p:cNvSpPr/>
          <p:nvPr/>
        </p:nvSpPr>
        <p:spPr>
          <a:xfrm>
            <a:off x="0" y="0"/>
            <a:ext cx="9140221" cy="547382"/>
          </a:xfrm>
          <a:custGeom>
            <a:rect b="b" l="l" r="r" t="t"/>
            <a:pathLst>
              <a:path extrusionOk="0" h="120000" w="120000">
                <a:moveTo>
                  <a:pt x="0" y="119958"/>
                </a:moveTo>
                <a:lnTo>
                  <a:pt x="119995" y="119958"/>
                </a:lnTo>
                <a:lnTo>
                  <a:pt x="119995" y="0"/>
                </a:lnTo>
                <a:lnTo>
                  <a:pt x="0" y="0"/>
                </a:lnTo>
                <a:lnTo>
                  <a:pt x="0" y="119958"/>
                </a:lnTo>
                <a:close/>
              </a:path>
            </a:pathLst>
          </a:custGeom>
          <a:solidFill>
            <a:srgbClr val="22373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53" name="Google Shape;53;p13"/>
          <p:cNvSpPr txBox="1"/>
          <p:nvPr>
            <p:ph type="title"/>
          </p:nvPr>
        </p:nvSpPr>
        <p:spPr>
          <a:xfrm>
            <a:off x="203107" y="127124"/>
            <a:ext cx="8737783" cy="298229"/>
          </a:xfrm>
          <a:prstGeom prst="rect">
            <a:avLst/>
          </a:prstGeom>
          <a:noFill/>
          <a:ln>
            <a:noFill/>
          </a:ln>
        </p:spPr>
        <p:txBody>
          <a:bodyPr anchorCtr="0" anchor="t" bIns="166175" lIns="166175" spcFirstLastPara="1" rIns="166175" wrap="square" tIns="166175">
            <a:noAutofit/>
          </a:bodyPr>
          <a:lstStyle>
            <a:lvl1pPr indent="0" lvl="0" marL="0" marR="0" rtl="0" algn="l">
              <a:spcBef>
                <a:spcPts val="0"/>
              </a:spcBef>
              <a:spcAft>
                <a:spcPts val="0"/>
              </a:spcAft>
              <a:buSzPts val="2500"/>
              <a:buNone/>
              <a:defRPr b="1" i="0" sz="2000" u="none" cap="none" strike="noStrike">
                <a:solidFill>
                  <a:srgbClr val="F9F9F9"/>
                </a:solidFill>
                <a:latin typeface="Arial"/>
                <a:ea typeface="Arial"/>
                <a:cs typeface="Arial"/>
                <a:sym typeface="Arial"/>
              </a:defRPr>
            </a:lvl1pPr>
            <a:lvl2pPr indent="0" lvl="1">
              <a:spcBef>
                <a:spcPts val="0"/>
              </a:spcBef>
              <a:spcAft>
                <a:spcPts val="0"/>
              </a:spcAft>
              <a:buSzPts val="2500"/>
              <a:buNone/>
              <a:defRPr sz="3300"/>
            </a:lvl2pPr>
            <a:lvl3pPr indent="0" lvl="2">
              <a:spcBef>
                <a:spcPts val="0"/>
              </a:spcBef>
              <a:spcAft>
                <a:spcPts val="0"/>
              </a:spcAft>
              <a:buSzPts val="2500"/>
              <a:buNone/>
              <a:defRPr sz="3300"/>
            </a:lvl3pPr>
            <a:lvl4pPr indent="0" lvl="3">
              <a:spcBef>
                <a:spcPts val="0"/>
              </a:spcBef>
              <a:spcAft>
                <a:spcPts val="0"/>
              </a:spcAft>
              <a:buSzPts val="2500"/>
              <a:buNone/>
              <a:defRPr sz="3300"/>
            </a:lvl4pPr>
            <a:lvl5pPr indent="0" lvl="4">
              <a:spcBef>
                <a:spcPts val="0"/>
              </a:spcBef>
              <a:spcAft>
                <a:spcPts val="0"/>
              </a:spcAft>
              <a:buSzPts val="2500"/>
              <a:buNone/>
              <a:defRPr sz="3300"/>
            </a:lvl5pPr>
            <a:lvl6pPr indent="0" lvl="5">
              <a:spcBef>
                <a:spcPts val="0"/>
              </a:spcBef>
              <a:spcAft>
                <a:spcPts val="0"/>
              </a:spcAft>
              <a:buSzPts val="2500"/>
              <a:buNone/>
              <a:defRPr sz="3300"/>
            </a:lvl6pPr>
            <a:lvl7pPr indent="0" lvl="6">
              <a:spcBef>
                <a:spcPts val="0"/>
              </a:spcBef>
              <a:spcAft>
                <a:spcPts val="0"/>
              </a:spcAft>
              <a:buSzPts val="2500"/>
              <a:buNone/>
              <a:defRPr sz="3300"/>
            </a:lvl7pPr>
            <a:lvl8pPr indent="0" lvl="7">
              <a:spcBef>
                <a:spcPts val="0"/>
              </a:spcBef>
              <a:spcAft>
                <a:spcPts val="0"/>
              </a:spcAft>
              <a:buSzPts val="2500"/>
              <a:buNone/>
              <a:defRPr sz="3300"/>
            </a:lvl8pPr>
            <a:lvl9pPr indent="0" lvl="8">
              <a:spcBef>
                <a:spcPts val="0"/>
              </a:spcBef>
              <a:spcAft>
                <a:spcPts val="0"/>
              </a:spcAft>
              <a:buSzPts val="2500"/>
              <a:buNone/>
              <a:defRPr sz="3300"/>
            </a:lvl9pPr>
          </a:lstStyle>
          <a:p/>
        </p:txBody>
      </p:sp>
      <p:sp>
        <p:nvSpPr>
          <p:cNvPr id="54" name="Google Shape;54;p13"/>
          <p:cNvSpPr txBox="1"/>
          <p:nvPr>
            <p:ph idx="1" type="body"/>
          </p:nvPr>
        </p:nvSpPr>
        <p:spPr>
          <a:xfrm>
            <a:off x="692676" y="2063364"/>
            <a:ext cx="7758645" cy="2825620"/>
          </a:xfrm>
          <a:prstGeom prst="rect">
            <a:avLst/>
          </a:prstGeom>
          <a:noFill/>
          <a:ln>
            <a:noFill/>
          </a:ln>
        </p:spPr>
        <p:txBody>
          <a:bodyPr anchorCtr="0" anchor="t" bIns="166175" lIns="166175" spcFirstLastPara="1" rIns="166175" wrap="square" tIns="166175">
            <a:noAutofit/>
          </a:bodyPr>
          <a:lstStyle>
            <a:lvl1pPr indent="-228600" lvl="0" marL="457200" marR="0" rtl="0" algn="l">
              <a:spcBef>
                <a:spcPts val="0"/>
              </a:spcBef>
              <a:spcAft>
                <a:spcPts val="0"/>
              </a:spcAft>
              <a:buSzPts val="2500"/>
              <a:buNone/>
              <a:defRPr b="0" i="0" sz="1800" u="none" cap="none" strike="noStrike">
                <a:solidFill>
                  <a:srgbClr val="22373A"/>
                </a:solidFill>
                <a:latin typeface="Arial"/>
                <a:ea typeface="Arial"/>
                <a:cs typeface="Arial"/>
                <a:sym typeface="Arial"/>
              </a:defRPr>
            </a:lvl1pPr>
            <a:lvl2pPr indent="-228600" lvl="1" marL="914400" marR="0" rtl="0" algn="l">
              <a:spcBef>
                <a:spcPts val="0"/>
              </a:spcBef>
              <a:spcAft>
                <a:spcPts val="0"/>
              </a:spcAft>
              <a:buSzPts val="2500"/>
              <a:buNone/>
              <a:defRPr b="0" i="0" sz="3300" u="none" cap="none" strike="noStrike">
                <a:latin typeface="Calibri"/>
                <a:ea typeface="Calibri"/>
                <a:cs typeface="Calibri"/>
                <a:sym typeface="Calibri"/>
              </a:defRPr>
            </a:lvl2pPr>
            <a:lvl3pPr indent="-228600" lvl="2" marL="1371600" marR="0" rtl="0" algn="l">
              <a:spcBef>
                <a:spcPts val="0"/>
              </a:spcBef>
              <a:spcAft>
                <a:spcPts val="0"/>
              </a:spcAft>
              <a:buSzPts val="2500"/>
              <a:buNone/>
              <a:defRPr b="0" i="0" sz="3300" u="none" cap="none" strike="noStrike">
                <a:latin typeface="Calibri"/>
                <a:ea typeface="Calibri"/>
                <a:cs typeface="Calibri"/>
                <a:sym typeface="Calibri"/>
              </a:defRPr>
            </a:lvl3pPr>
            <a:lvl4pPr indent="-228600" lvl="3" marL="1828800" marR="0" rtl="0" algn="l">
              <a:spcBef>
                <a:spcPts val="0"/>
              </a:spcBef>
              <a:spcAft>
                <a:spcPts val="0"/>
              </a:spcAft>
              <a:buSzPts val="2500"/>
              <a:buNone/>
              <a:defRPr b="0" i="0" sz="3300" u="none" cap="none" strike="noStrike">
                <a:latin typeface="Calibri"/>
                <a:ea typeface="Calibri"/>
                <a:cs typeface="Calibri"/>
                <a:sym typeface="Calibri"/>
              </a:defRPr>
            </a:lvl4pPr>
            <a:lvl5pPr indent="-228600" lvl="4" marL="2286000" marR="0" rtl="0" algn="l">
              <a:spcBef>
                <a:spcPts val="0"/>
              </a:spcBef>
              <a:spcAft>
                <a:spcPts val="0"/>
              </a:spcAft>
              <a:buSzPts val="2500"/>
              <a:buNone/>
              <a:defRPr b="0" i="0" sz="3300" u="none" cap="none" strike="noStrike">
                <a:latin typeface="Calibri"/>
                <a:ea typeface="Calibri"/>
                <a:cs typeface="Calibri"/>
                <a:sym typeface="Calibri"/>
              </a:defRPr>
            </a:lvl5pPr>
            <a:lvl6pPr indent="-228600" lvl="5" marL="2743200" marR="0" rtl="0" algn="l">
              <a:spcBef>
                <a:spcPts val="0"/>
              </a:spcBef>
              <a:spcAft>
                <a:spcPts val="0"/>
              </a:spcAft>
              <a:buSzPts val="2500"/>
              <a:buNone/>
              <a:defRPr b="0" i="0" sz="3300" u="none" cap="none" strike="noStrike">
                <a:latin typeface="Calibri"/>
                <a:ea typeface="Calibri"/>
                <a:cs typeface="Calibri"/>
                <a:sym typeface="Calibri"/>
              </a:defRPr>
            </a:lvl6pPr>
            <a:lvl7pPr indent="-228600" lvl="6" marL="3200400" marR="0" rtl="0" algn="l">
              <a:spcBef>
                <a:spcPts val="0"/>
              </a:spcBef>
              <a:spcAft>
                <a:spcPts val="0"/>
              </a:spcAft>
              <a:buSzPts val="2500"/>
              <a:buNone/>
              <a:defRPr b="0" i="0" sz="3300" u="none" cap="none" strike="noStrike">
                <a:latin typeface="Calibri"/>
                <a:ea typeface="Calibri"/>
                <a:cs typeface="Calibri"/>
                <a:sym typeface="Calibri"/>
              </a:defRPr>
            </a:lvl7pPr>
            <a:lvl8pPr indent="-228600" lvl="7" marL="3657600" marR="0" rtl="0" algn="l">
              <a:spcBef>
                <a:spcPts val="0"/>
              </a:spcBef>
              <a:spcAft>
                <a:spcPts val="0"/>
              </a:spcAft>
              <a:buSzPts val="2500"/>
              <a:buNone/>
              <a:defRPr b="0" i="0" sz="3300" u="none" cap="none" strike="noStrike">
                <a:latin typeface="Calibri"/>
                <a:ea typeface="Calibri"/>
                <a:cs typeface="Calibri"/>
                <a:sym typeface="Calibri"/>
              </a:defRPr>
            </a:lvl8pPr>
            <a:lvl9pPr indent="-228600" lvl="8" marL="4114800" marR="0" rtl="0" algn="l">
              <a:spcBef>
                <a:spcPts val="0"/>
              </a:spcBef>
              <a:spcAft>
                <a:spcPts val="0"/>
              </a:spcAft>
              <a:buSzPts val="2500"/>
              <a:buNone/>
              <a:defRPr b="0" i="0" sz="3300" u="none" cap="none" strike="noStrike">
                <a:latin typeface="Calibri"/>
                <a:ea typeface="Calibri"/>
                <a:cs typeface="Calibri"/>
                <a:sym typeface="Calibri"/>
              </a:defRPr>
            </a:lvl9pPr>
          </a:lstStyle>
          <a:p/>
        </p:txBody>
      </p:sp>
      <p:sp>
        <p:nvSpPr>
          <p:cNvPr id="55" name="Google Shape;55;p13"/>
          <p:cNvSpPr txBox="1"/>
          <p:nvPr>
            <p:ph idx="11" type="ftr"/>
          </p:nvPr>
        </p:nvSpPr>
        <p:spPr>
          <a:xfrm>
            <a:off x="3108960" y="4783454"/>
            <a:ext cx="2926080" cy="257174"/>
          </a:xfrm>
          <a:prstGeom prst="rect">
            <a:avLst/>
          </a:prstGeom>
          <a:noFill/>
          <a:ln>
            <a:noFill/>
          </a:ln>
        </p:spPr>
        <p:txBody>
          <a:bodyPr anchorCtr="0" anchor="t" bIns="166175" lIns="166175" spcFirstLastPara="1" rIns="166175" wrap="square" tIns="166175">
            <a:noAutofit/>
          </a:bodyPr>
          <a:lstStyle>
            <a:lvl1pPr indent="0" lvl="0" marL="0" marR="0" rtl="0" algn="ctr">
              <a:spcBef>
                <a:spcPts val="0"/>
              </a:spcBef>
              <a:spcAft>
                <a:spcPts val="0"/>
              </a:spcAft>
              <a:buSzPts val="2500"/>
              <a:buNone/>
              <a:defRPr sz="3300">
                <a:solidFill>
                  <a:srgbClr val="888888"/>
                </a:solidFill>
              </a:defRPr>
            </a:lvl1pPr>
            <a:lvl2pPr indent="0" lvl="1" marL="0" marR="0" rtl="0" algn="l">
              <a:spcBef>
                <a:spcPts val="0"/>
              </a:spcBef>
              <a:spcAft>
                <a:spcPts val="0"/>
              </a:spcAft>
              <a:buSzPts val="2500"/>
              <a:buNone/>
              <a:defRPr b="0" i="0" sz="3300" u="none" cap="none" strike="noStrike"/>
            </a:lvl2pPr>
            <a:lvl3pPr indent="0" lvl="2" marL="0" marR="0" rtl="0" algn="l">
              <a:spcBef>
                <a:spcPts val="0"/>
              </a:spcBef>
              <a:spcAft>
                <a:spcPts val="0"/>
              </a:spcAft>
              <a:buSzPts val="2500"/>
              <a:buNone/>
              <a:defRPr b="0" i="0" sz="3300" u="none" cap="none" strike="noStrike"/>
            </a:lvl3pPr>
            <a:lvl4pPr indent="0" lvl="3" marL="0" marR="0" rtl="0" algn="l">
              <a:spcBef>
                <a:spcPts val="0"/>
              </a:spcBef>
              <a:spcAft>
                <a:spcPts val="0"/>
              </a:spcAft>
              <a:buSzPts val="2500"/>
              <a:buNone/>
              <a:defRPr b="0" i="0" sz="3300" u="none" cap="none" strike="noStrike"/>
            </a:lvl4pPr>
            <a:lvl5pPr indent="0" lvl="4" marL="0" marR="0" rtl="0" algn="l">
              <a:spcBef>
                <a:spcPts val="0"/>
              </a:spcBef>
              <a:spcAft>
                <a:spcPts val="0"/>
              </a:spcAft>
              <a:buSzPts val="2500"/>
              <a:buNone/>
              <a:defRPr b="0" i="0" sz="3300" u="none" cap="none" strike="noStrike"/>
            </a:lvl5pPr>
            <a:lvl6pPr indent="0" lvl="5" marL="0" marR="0" rtl="0" algn="l">
              <a:spcBef>
                <a:spcPts val="0"/>
              </a:spcBef>
              <a:spcAft>
                <a:spcPts val="0"/>
              </a:spcAft>
              <a:buSzPts val="2500"/>
              <a:buNone/>
              <a:defRPr b="0" i="0" sz="3300" u="none" cap="none" strike="noStrike"/>
            </a:lvl6pPr>
            <a:lvl7pPr indent="0" lvl="6" marL="0" marR="0" rtl="0" algn="l">
              <a:spcBef>
                <a:spcPts val="0"/>
              </a:spcBef>
              <a:spcAft>
                <a:spcPts val="0"/>
              </a:spcAft>
              <a:buSzPts val="2500"/>
              <a:buNone/>
              <a:defRPr b="0" i="0" sz="3300" u="none" cap="none" strike="noStrike"/>
            </a:lvl7pPr>
            <a:lvl8pPr indent="0" lvl="7" marL="0" marR="0" rtl="0" algn="l">
              <a:spcBef>
                <a:spcPts val="0"/>
              </a:spcBef>
              <a:spcAft>
                <a:spcPts val="0"/>
              </a:spcAft>
              <a:buSzPts val="2500"/>
              <a:buNone/>
              <a:defRPr b="0" i="0" sz="3300" u="none" cap="none" strike="noStrike"/>
            </a:lvl8pPr>
            <a:lvl9pPr indent="0" lvl="8" marL="0" marR="0" rtl="0" algn="l">
              <a:spcBef>
                <a:spcPts val="0"/>
              </a:spcBef>
              <a:spcAft>
                <a:spcPts val="0"/>
              </a:spcAft>
              <a:buSzPts val="2500"/>
              <a:buNone/>
              <a:defRPr b="0" i="0" sz="3300" u="none" cap="none" strike="noStrike"/>
            </a:lvl9pPr>
          </a:lstStyle>
          <a:p/>
        </p:txBody>
      </p:sp>
      <p:sp>
        <p:nvSpPr>
          <p:cNvPr id="56" name="Google Shape;56;p13"/>
          <p:cNvSpPr txBox="1"/>
          <p:nvPr>
            <p:ph idx="10" type="dt"/>
          </p:nvPr>
        </p:nvSpPr>
        <p:spPr>
          <a:xfrm>
            <a:off x="457200" y="4783454"/>
            <a:ext cx="2103120" cy="257174"/>
          </a:xfrm>
          <a:prstGeom prst="rect">
            <a:avLst/>
          </a:prstGeom>
          <a:noFill/>
          <a:ln>
            <a:noFill/>
          </a:ln>
        </p:spPr>
        <p:txBody>
          <a:bodyPr anchorCtr="0" anchor="t" bIns="166175" lIns="166175" spcFirstLastPara="1" rIns="166175" wrap="square" tIns="166175">
            <a:noAutofit/>
          </a:bodyPr>
          <a:lstStyle>
            <a:lvl1pPr indent="0" lvl="0" marL="0" marR="0" rtl="0" algn="l">
              <a:spcBef>
                <a:spcPts val="0"/>
              </a:spcBef>
              <a:spcAft>
                <a:spcPts val="0"/>
              </a:spcAft>
              <a:buSzPts val="2500"/>
              <a:buNone/>
              <a:defRPr sz="3300">
                <a:solidFill>
                  <a:srgbClr val="888888"/>
                </a:solidFill>
              </a:defRPr>
            </a:lvl1pPr>
            <a:lvl2pPr indent="0" lvl="1" marL="0" marR="0" rtl="0" algn="l">
              <a:spcBef>
                <a:spcPts val="0"/>
              </a:spcBef>
              <a:spcAft>
                <a:spcPts val="0"/>
              </a:spcAft>
              <a:buSzPts val="2500"/>
              <a:buNone/>
              <a:defRPr b="0" i="0" sz="3300" u="none" cap="none" strike="noStrike"/>
            </a:lvl2pPr>
            <a:lvl3pPr indent="0" lvl="2" marL="0" marR="0" rtl="0" algn="l">
              <a:spcBef>
                <a:spcPts val="0"/>
              </a:spcBef>
              <a:spcAft>
                <a:spcPts val="0"/>
              </a:spcAft>
              <a:buSzPts val="2500"/>
              <a:buNone/>
              <a:defRPr b="0" i="0" sz="3300" u="none" cap="none" strike="noStrike"/>
            </a:lvl3pPr>
            <a:lvl4pPr indent="0" lvl="3" marL="0" marR="0" rtl="0" algn="l">
              <a:spcBef>
                <a:spcPts val="0"/>
              </a:spcBef>
              <a:spcAft>
                <a:spcPts val="0"/>
              </a:spcAft>
              <a:buSzPts val="2500"/>
              <a:buNone/>
              <a:defRPr b="0" i="0" sz="3300" u="none" cap="none" strike="noStrike"/>
            </a:lvl4pPr>
            <a:lvl5pPr indent="0" lvl="4" marL="0" marR="0" rtl="0" algn="l">
              <a:spcBef>
                <a:spcPts val="0"/>
              </a:spcBef>
              <a:spcAft>
                <a:spcPts val="0"/>
              </a:spcAft>
              <a:buSzPts val="2500"/>
              <a:buNone/>
              <a:defRPr b="0" i="0" sz="3300" u="none" cap="none" strike="noStrike"/>
            </a:lvl5pPr>
            <a:lvl6pPr indent="0" lvl="5" marL="0" marR="0" rtl="0" algn="l">
              <a:spcBef>
                <a:spcPts val="0"/>
              </a:spcBef>
              <a:spcAft>
                <a:spcPts val="0"/>
              </a:spcAft>
              <a:buSzPts val="2500"/>
              <a:buNone/>
              <a:defRPr b="0" i="0" sz="3300" u="none" cap="none" strike="noStrike"/>
            </a:lvl6pPr>
            <a:lvl7pPr indent="0" lvl="6" marL="0" marR="0" rtl="0" algn="l">
              <a:spcBef>
                <a:spcPts val="0"/>
              </a:spcBef>
              <a:spcAft>
                <a:spcPts val="0"/>
              </a:spcAft>
              <a:buSzPts val="2500"/>
              <a:buNone/>
              <a:defRPr b="0" i="0" sz="3300" u="none" cap="none" strike="noStrike"/>
            </a:lvl7pPr>
            <a:lvl8pPr indent="0" lvl="7" marL="0" marR="0" rtl="0" algn="l">
              <a:spcBef>
                <a:spcPts val="0"/>
              </a:spcBef>
              <a:spcAft>
                <a:spcPts val="0"/>
              </a:spcAft>
              <a:buSzPts val="2500"/>
              <a:buNone/>
              <a:defRPr b="0" i="0" sz="3300" u="none" cap="none" strike="noStrike"/>
            </a:lvl8pPr>
            <a:lvl9pPr indent="0" lvl="8" marL="0" marR="0" rtl="0" algn="l">
              <a:spcBef>
                <a:spcPts val="0"/>
              </a:spcBef>
              <a:spcAft>
                <a:spcPts val="0"/>
              </a:spcAft>
              <a:buSzPts val="2500"/>
              <a:buNone/>
              <a:defRPr b="0" i="0" sz="3300" u="none" cap="none" strike="noStrike"/>
            </a:lvl9pPr>
          </a:lstStyle>
          <a:p/>
        </p:txBody>
      </p:sp>
      <p:sp>
        <p:nvSpPr>
          <p:cNvPr id="57" name="Google Shape;57;p13"/>
          <p:cNvSpPr txBox="1"/>
          <p:nvPr>
            <p:ph idx="12" type="sldNum"/>
          </p:nvPr>
        </p:nvSpPr>
        <p:spPr>
          <a:xfrm>
            <a:off x="8546894" y="4780387"/>
            <a:ext cx="419413" cy="181202"/>
          </a:xfrm>
          <a:prstGeom prst="rect">
            <a:avLst/>
          </a:prstGeom>
          <a:noFill/>
          <a:ln>
            <a:noFill/>
          </a:ln>
        </p:spPr>
        <p:txBody>
          <a:bodyPr anchorCtr="0" anchor="t" bIns="0" lIns="0" spcFirstLastPara="1" rIns="0" wrap="square" tIns="0">
            <a:noAutofit/>
          </a:bodyPr>
          <a:lstStyle>
            <a:lvl1pPr indent="-12700" lvl="0" marL="241300" marR="0" rtl="0" algn="l">
              <a:lnSpc>
                <a:spcPct val="111333"/>
              </a:lnSpc>
              <a:spcBef>
                <a:spcPts val="0"/>
              </a:spcBef>
              <a:buNone/>
              <a:defRPr b="0" i="0" sz="1400" u="none">
                <a:solidFill>
                  <a:srgbClr val="22373A"/>
                </a:solidFill>
                <a:latin typeface="Arial"/>
                <a:ea typeface="Arial"/>
                <a:cs typeface="Arial"/>
                <a:sym typeface="Arial"/>
              </a:defRPr>
            </a:lvl1pPr>
            <a:lvl2pPr indent="-12700" lvl="1" marL="241300" marR="0" rtl="0" algn="l">
              <a:lnSpc>
                <a:spcPct val="111333"/>
              </a:lnSpc>
              <a:spcBef>
                <a:spcPts val="0"/>
              </a:spcBef>
              <a:buNone/>
              <a:defRPr b="0" i="0" sz="1400" u="none">
                <a:solidFill>
                  <a:srgbClr val="22373A"/>
                </a:solidFill>
                <a:latin typeface="Arial"/>
                <a:ea typeface="Arial"/>
                <a:cs typeface="Arial"/>
                <a:sym typeface="Arial"/>
              </a:defRPr>
            </a:lvl2pPr>
            <a:lvl3pPr indent="-12700" lvl="2" marL="241300" marR="0" rtl="0" algn="l">
              <a:lnSpc>
                <a:spcPct val="111333"/>
              </a:lnSpc>
              <a:spcBef>
                <a:spcPts val="0"/>
              </a:spcBef>
              <a:buNone/>
              <a:defRPr b="0" i="0" sz="1400" u="none">
                <a:solidFill>
                  <a:srgbClr val="22373A"/>
                </a:solidFill>
                <a:latin typeface="Arial"/>
                <a:ea typeface="Arial"/>
                <a:cs typeface="Arial"/>
                <a:sym typeface="Arial"/>
              </a:defRPr>
            </a:lvl3pPr>
            <a:lvl4pPr indent="-12700" lvl="3" marL="241300" marR="0" rtl="0" algn="l">
              <a:lnSpc>
                <a:spcPct val="111333"/>
              </a:lnSpc>
              <a:spcBef>
                <a:spcPts val="0"/>
              </a:spcBef>
              <a:buNone/>
              <a:defRPr b="0" i="0" sz="1400" u="none">
                <a:solidFill>
                  <a:srgbClr val="22373A"/>
                </a:solidFill>
                <a:latin typeface="Arial"/>
                <a:ea typeface="Arial"/>
                <a:cs typeface="Arial"/>
                <a:sym typeface="Arial"/>
              </a:defRPr>
            </a:lvl4pPr>
            <a:lvl5pPr indent="-12700" lvl="4" marL="241300" marR="0" rtl="0" algn="l">
              <a:lnSpc>
                <a:spcPct val="111333"/>
              </a:lnSpc>
              <a:spcBef>
                <a:spcPts val="0"/>
              </a:spcBef>
              <a:buNone/>
              <a:defRPr b="0" i="0" sz="1400" u="none">
                <a:solidFill>
                  <a:srgbClr val="22373A"/>
                </a:solidFill>
                <a:latin typeface="Arial"/>
                <a:ea typeface="Arial"/>
                <a:cs typeface="Arial"/>
                <a:sym typeface="Arial"/>
              </a:defRPr>
            </a:lvl5pPr>
            <a:lvl6pPr indent="-12700" lvl="5" marL="241300" marR="0" rtl="0" algn="l">
              <a:lnSpc>
                <a:spcPct val="111333"/>
              </a:lnSpc>
              <a:spcBef>
                <a:spcPts val="0"/>
              </a:spcBef>
              <a:buNone/>
              <a:defRPr b="0" i="0" sz="1400" u="none">
                <a:solidFill>
                  <a:srgbClr val="22373A"/>
                </a:solidFill>
                <a:latin typeface="Arial"/>
                <a:ea typeface="Arial"/>
                <a:cs typeface="Arial"/>
                <a:sym typeface="Arial"/>
              </a:defRPr>
            </a:lvl6pPr>
            <a:lvl7pPr indent="-12700" lvl="6" marL="241300" marR="0" rtl="0" algn="l">
              <a:lnSpc>
                <a:spcPct val="111333"/>
              </a:lnSpc>
              <a:spcBef>
                <a:spcPts val="0"/>
              </a:spcBef>
              <a:buNone/>
              <a:defRPr b="0" i="0" sz="1400" u="none">
                <a:solidFill>
                  <a:srgbClr val="22373A"/>
                </a:solidFill>
                <a:latin typeface="Arial"/>
                <a:ea typeface="Arial"/>
                <a:cs typeface="Arial"/>
                <a:sym typeface="Arial"/>
              </a:defRPr>
            </a:lvl7pPr>
            <a:lvl8pPr indent="-12700" lvl="7" marL="241300" marR="0" rtl="0" algn="l">
              <a:lnSpc>
                <a:spcPct val="111333"/>
              </a:lnSpc>
              <a:spcBef>
                <a:spcPts val="0"/>
              </a:spcBef>
              <a:buNone/>
              <a:defRPr b="0" i="0" sz="1400" u="none">
                <a:solidFill>
                  <a:srgbClr val="22373A"/>
                </a:solidFill>
                <a:latin typeface="Arial"/>
                <a:ea typeface="Arial"/>
                <a:cs typeface="Arial"/>
                <a:sym typeface="Arial"/>
              </a:defRPr>
            </a:lvl8pPr>
            <a:lvl9pPr indent="-12700" lvl="8" marL="241300" marR="0" rtl="0" algn="l">
              <a:lnSpc>
                <a:spcPct val="111333"/>
              </a:lnSpc>
              <a:spcBef>
                <a:spcPts val="0"/>
              </a:spcBef>
              <a:buNone/>
              <a:defRPr b="0" i="0" sz="1400" u="none">
                <a:solidFill>
                  <a:srgbClr val="22373A"/>
                </a:solidFill>
                <a:latin typeface="Arial"/>
                <a:ea typeface="Arial"/>
                <a:cs typeface="Arial"/>
                <a:sym typeface="Arial"/>
              </a:defRPr>
            </a:lvl9pPr>
          </a:lstStyle>
          <a:p>
            <a:pPr indent="-12700" lvl="0" marL="241300" rtl="0" algn="l">
              <a:spcBef>
                <a:spcPts val="0"/>
              </a:spcBef>
              <a:spcAft>
                <a:spcPts val="0"/>
              </a:spcAft>
              <a:buNone/>
            </a:pPr>
            <a:fld id="{00000000-1234-1234-1234-123412341234}" type="slidenum">
              <a:rPr lang="en"/>
              <a:t>‹#›</a:t>
            </a:fld>
            <a:endParaRPr sz="2500">
              <a:solidFill>
                <a:srgbClr val="000000"/>
              </a:solidFil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7" name="Shape 87"/>
        <p:cNvGrpSpPr/>
        <p:nvPr/>
      </p:nvGrpSpPr>
      <p:grpSpPr>
        <a:xfrm>
          <a:off x="0" y="0"/>
          <a:ext cx="0" cy="0"/>
          <a:chOff x="0" y="0"/>
          <a:chExt cx="0" cy="0"/>
        </a:xfrm>
      </p:grpSpPr>
      <p:sp>
        <p:nvSpPr>
          <p:cNvPr id="88" name="Google Shape;88;p19"/>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89" name="Google Shape;89;p19"/>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4" r:id="rId1"/>
    <p:sldLayoutId id="2147483665" r:id="rId2"/>
    <p:sldLayoutId id="2147483666" r:id="rId3"/>
    <p:sldLayoutId id="2147483667" r:id="rId4"/>
    <p:sldLayoutId id="2147483668" r:id="rId5"/>
    <p:sldLayoutId id="2147483669"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hyperlink" Target="http://creativecommons.org/licenses/by-sa/3.0/u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1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18.png"/><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image" Target="../media/image2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image" Target="../media/image2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9.xml"/><Relationship Id="rId3"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 Id="rId3" Type="http://schemas.openxmlformats.org/officeDocument/2006/relationships/image" Target="../media/image2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 Id="rId3" Type="http://schemas.openxmlformats.org/officeDocument/2006/relationships/image" Target="../media/image1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 Id="rId3" Type="http://schemas.openxmlformats.org/officeDocument/2006/relationships/image" Target="../media/image2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 Id="rId3" Type="http://schemas.openxmlformats.org/officeDocument/2006/relationships/image" Target="../media/image2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6.xml"/><Relationship Id="rId3" Type="http://schemas.openxmlformats.org/officeDocument/2006/relationships/hyperlink" Target="http://openintro.org/os" TargetMode="External"/><Relationship Id="rId4" Type="http://schemas.openxmlformats.org/officeDocument/2006/relationships/hyperlink" Target="https://www.openintro.org/download.php?id=teachers_verified_details&amp;referrer=os4_slides" TargetMode="External"/><Relationship Id="rId5" Type="http://schemas.openxmlformats.org/officeDocument/2006/relationships/hyperlink" Target="http://openintro.org/contac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26"/>
          <p:cNvPicPr preferRelativeResize="0"/>
          <p:nvPr/>
        </p:nvPicPr>
        <p:blipFill>
          <a:blip r:embed="rId3">
            <a:alphaModFix/>
          </a:blip>
          <a:stretch>
            <a:fillRect/>
          </a:stretch>
        </p:blipFill>
        <p:spPr>
          <a:xfrm>
            <a:off x="766750" y="2571425"/>
            <a:ext cx="3227399" cy="2212501"/>
          </a:xfrm>
          <a:prstGeom prst="rect">
            <a:avLst/>
          </a:prstGeom>
          <a:noFill/>
          <a:ln>
            <a:noFill/>
          </a:ln>
        </p:spPr>
      </p:pic>
      <p:sp>
        <p:nvSpPr>
          <p:cNvPr id="110" name="Google Shape;110;p26"/>
          <p:cNvSpPr txBox="1"/>
          <p:nvPr/>
        </p:nvSpPr>
        <p:spPr>
          <a:xfrm>
            <a:off x="683550" y="234938"/>
            <a:ext cx="7776900" cy="149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Slides developed by Mine Çetinkaya-Rundel of OpenIntro</a:t>
            </a:r>
            <a:endParaRPr sz="1800"/>
          </a:p>
          <a:p>
            <a:pPr indent="0" lvl="0" marL="0" rtl="0" algn="l">
              <a:spcBef>
                <a:spcPts val="0"/>
              </a:spcBef>
              <a:spcAft>
                <a:spcPts val="0"/>
              </a:spcAft>
              <a:buClr>
                <a:schemeClr val="dk1"/>
              </a:buClr>
              <a:buSzPts val="1100"/>
              <a:buFont typeface="Arial"/>
              <a:buNone/>
            </a:pPr>
            <a:r>
              <a:rPr lang="en" sz="1700">
                <a:solidFill>
                  <a:schemeClr val="dk1"/>
                </a:solidFill>
              </a:rPr>
              <a:t>Translated from LaTeX to Google Slides by Curry W. Hilton of OpenIntro.</a:t>
            </a:r>
            <a:endParaRPr sz="1800"/>
          </a:p>
          <a:p>
            <a:pPr indent="0" lvl="0" marL="0" rtl="0" algn="l">
              <a:spcBef>
                <a:spcPts val="0"/>
              </a:spcBef>
              <a:spcAft>
                <a:spcPts val="0"/>
              </a:spcAft>
              <a:buNone/>
            </a:pPr>
            <a:r>
              <a:rPr lang="en" sz="1800"/>
              <a:t>The slides may be copied, edited, and/or shared via the </a:t>
            </a:r>
            <a:r>
              <a:rPr lang="en" sz="1800" u="sng">
                <a:solidFill>
                  <a:schemeClr val="hlink"/>
                </a:solidFill>
                <a:hlinkClick r:id="rId4"/>
              </a:rPr>
              <a:t>CC BY-SA license</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To make a copy of these slides, go to </a:t>
            </a:r>
            <a:r>
              <a:rPr i="1" lang="en" sz="1800">
                <a:solidFill>
                  <a:schemeClr val="dk1"/>
                </a:solidFill>
              </a:rPr>
              <a:t>File</a:t>
            </a:r>
            <a:r>
              <a:rPr lang="en" sz="1800">
                <a:solidFill>
                  <a:schemeClr val="dk1"/>
                </a:solidFill>
              </a:rPr>
              <a:t> &gt; </a:t>
            </a:r>
            <a:r>
              <a:rPr i="1" lang="en" sz="1800">
                <a:solidFill>
                  <a:schemeClr val="dk1"/>
                </a:solidFill>
              </a:rPr>
              <a:t>Download as &gt; [option]</a:t>
            </a:r>
            <a:r>
              <a:rPr lang="en" sz="1800">
                <a:solidFill>
                  <a:schemeClr val="dk1"/>
                </a:solidFill>
              </a:rPr>
              <a:t>,</a:t>
            </a:r>
            <a:br>
              <a:rPr lang="en" sz="1800">
                <a:solidFill>
                  <a:schemeClr val="dk1"/>
                </a:solidFill>
              </a:rPr>
            </a:br>
            <a:r>
              <a:rPr lang="en" sz="1800">
                <a:solidFill>
                  <a:schemeClr val="dk1"/>
                </a:solidFill>
              </a:rPr>
              <a:t>as shown below. Or if you are logged into a Google account, you can choose </a:t>
            </a:r>
            <a:r>
              <a:rPr i="1" lang="en" sz="1800">
                <a:solidFill>
                  <a:schemeClr val="dk1"/>
                </a:solidFill>
              </a:rPr>
              <a:t>Make a copy...</a:t>
            </a:r>
            <a:r>
              <a:rPr lang="en" sz="1800">
                <a:solidFill>
                  <a:schemeClr val="dk1"/>
                </a:solidFill>
              </a:rPr>
              <a:t> to create your own version in Google Drive.</a:t>
            </a:r>
            <a:endParaRPr sz="1800">
              <a:solidFill>
                <a:schemeClr val="dk1"/>
              </a:solidFill>
            </a:endParaRPr>
          </a:p>
        </p:txBody>
      </p:sp>
      <p:sp>
        <p:nvSpPr>
          <p:cNvPr id="111" name="Google Shape;111;p26"/>
          <p:cNvSpPr/>
          <p:nvPr/>
        </p:nvSpPr>
        <p:spPr>
          <a:xfrm>
            <a:off x="766750" y="2572500"/>
            <a:ext cx="3227400" cy="2212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5"/>
          <p:cNvSpPr txBox="1"/>
          <p:nvPr>
            <p:ph type="title"/>
          </p:nvPr>
        </p:nvSpPr>
        <p:spPr>
          <a:xfrm>
            <a:off x="203107" y="127124"/>
            <a:ext cx="8737783" cy="298229"/>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b="1" i="0" lang="en" sz="2000" u="none" cap="none" strike="noStrike">
                <a:solidFill>
                  <a:srgbClr val="F9F9F9"/>
                </a:solidFill>
                <a:latin typeface="Arial"/>
                <a:ea typeface="Arial"/>
                <a:cs typeface="Arial"/>
                <a:sym typeface="Arial"/>
              </a:rPr>
              <a:t>Weights of books (cont.)</a:t>
            </a:r>
            <a:endParaRPr sz="2500"/>
          </a:p>
        </p:txBody>
      </p:sp>
      <p:sp>
        <p:nvSpPr>
          <p:cNvPr id="197" name="Google Shape;197;p35"/>
          <p:cNvSpPr/>
          <p:nvPr/>
        </p:nvSpPr>
        <p:spPr>
          <a:xfrm>
            <a:off x="632344" y="861182"/>
            <a:ext cx="3672714" cy="122689"/>
          </a:xfrm>
          <a:custGeom>
            <a:rect b="b" l="l" r="r" t="t"/>
            <a:pathLst>
              <a:path extrusionOk="0" h="120000" w="120000">
                <a:moveTo>
                  <a:pt x="116679" y="0"/>
                </a:moveTo>
                <a:lnTo>
                  <a:pt x="3292" y="0"/>
                </a:lnTo>
                <a:lnTo>
                  <a:pt x="2013" y="5826"/>
                </a:lnTo>
                <a:lnTo>
                  <a:pt x="967" y="21691"/>
                </a:lnTo>
                <a:lnTo>
                  <a:pt x="259" y="45172"/>
                </a:lnTo>
                <a:lnTo>
                  <a:pt x="0" y="73846"/>
                </a:lnTo>
                <a:lnTo>
                  <a:pt x="0" y="119758"/>
                </a:lnTo>
                <a:lnTo>
                  <a:pt x="119971" y="119758"/>
                </a:lnTo>
                <a:lnTo>
                  <a:pt x="119971" y="73846"/>
                </a:lnTo>
                <a:lnTo>
                  <a:pt x="119711" y="45172"/>
                </a:lnTo>
                <a:lnTo>
                  <a:pt x="119004" y="21691"/>
                </a:lnTo>
                <a:lnTo>
                  <a:pt x="117957" y="5826"/>
                </a:lnTo>
                <a:lnTo>
                  <a:pt x="116679" y="0"/>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198" name="Google Shape;198;p35"/>
          <p:cNvSpPr/>
          <p:nvPr/>
        </p:nvSpPr>
        <p:spPr>
          <a:xfrm>
            <a:off x="632344" y="927200"/>
            <a:ext cx="3672714" cy="1410923"/>
          </a:xfrm>
          <a:custGeom>
            <a:rect b="b" l="l" r="r" t="t"/>
            <a:pathLst>
              <a:path extrusionOk="0" h="120000" w="120000">
                <a:moveTo>
                  <a:pt x="119971" y="0"/>
                </a:moveTo>
                <a:lnTo>
                  <a:pt x="0" y="0"/>
                </a:lnTo>
                <a:lnTo>
                  <a:pt x="0" y="113518"/>
                </a:lnTo>
                <a:lnTo>
                  <a:pt x="259" y="116011"/>
                </a:lnTo>
                <a:lnTo>
                  <a:pt x="967" y="118053"/>
                </a:lnTo>
                <a:lnTo>
                  <a:pt x="2013" y="119432"/>
                </a:lnTo>
                <a:lnTo>
                  <a:pt x="3292" y="119939"/>
                </a:lnTo>
                <a:lnTo>
                  <a:pt x="116679" y="119939"/>
                </a:lnTo>
                <a:lnTo>
                  <a:pt x="117957" y="119432"/>
                </a:lnTo>
                <a:lnTo>
                  <a:pt x="119004" y="118053"/>
                </a:lnTo>
                <a:lnTo>
                  <a:pt x="119711" y="116011"/>
                </a:lnTo>
                <a:lnTo>
                  <a:pt x="119971" y="113518"/>
                </a:lnTo>
                <a:lnTo>
                  <a:pt x="119971" y="0"/>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199" name="Google Shape;199;p35"/>
          <p:cNvSpPr txBox="1"/>
          <p:nvPr/>
        </p:nvSpPr>
        <p:spPr>
          <a:xfrm>
            <a:off x="707917" y="833911"/>
            <a:ext cx="3521574" cy="1494918"/>
          </a:xfrm>
          <a:prstGeom prst="rect">
            <a:avLst/>
          </a:prstGeom>
          <a:noFill/>
          <a:ln>
            <a:noFill/>
          </a:ln>
        </p:spPr>
        <p:txBody>
          <a:bodyPr anchorCtr="0" anchor="t" bIns="0" lIns="0" spcFirstLastPara="1" rIns="0" wrap="square" tIns="0">
            <a:noAutofit/>
          </a:bodyPr>
          <a:lstStyle/>
          <a:p>
            <a:pPr indent="0" lvl="0" marL="25400" marR="12700" rtl="0" algn="l">
              <a:lnSpc>
                <a:spcPct val="136700"/>
              </a:lnSpc>
              <a:spcBef>
                <a:spcPts val="0"/>
              </a:spcBef>
              <a:spcAft>
                <a:spcPts val="0"/>
              </a:spcAft>
              <a:buNone/>
            </a:pPr>
            <a:r>
              <a:rPr lang="en" sz="1700">
                <a:solidFill>
                  <a:srgbClr val="3884B7"/>
                </a:solidFill>
                <a:latin typeface="Arial"/>
                <a:ea typeface="Arial"/>
                <a:cs typeface="Arial"/>
                <a:sym typeface="Arial"/>
              </a:rPr>
              <a:t>The scatterplot shows the r</a:t>
            </a:r>
            <a:r>
              <a:rPr lang="en" sz="1700">
                <a:solidFill>
                  <a:srgbClr val="3884B7"/>
                </a:solidFill>
              </a:rPr>
              <a:t>e</a:t>
            </a:r>
            <a:r>
              <a:rPr lang="en" sz="1700">
                <a:solidFill>
                  <a:srgbClr val="3884B7"/>
                </a:solidFill>
                <a:latin typeface="Arial"/>
                <a:ea typeface="Arial"/>
                <a:cs typeface="Arial"/>
                <a:sym typeface="Arial"/>
              </a:rPr>
              <a:t>lationship between weights and  volumes of books as well as the  regression output. Which of the  below is correct?</a:t>
            </a:r>
            <a:endParaRPr sz="1700">
              <a:latin typeface="Arial"/>
              <a:ea typeface="Arial"/>
              <a:cs typeface="Arial"/>
              <a:sym typeface="Arial"/>
            </a:endParaRPr>
          </a:p>
        </p:txBody>
      </p:sp>
      <p:sp>
        <p:nvSpPr>
          <p:cNvPr id="200" name="Google Shape;200;p35"/>
          <p:cNvSpPr txBox="1"/>
          <p:nvPr/>
        </p:nvSpPr>
        <p:spPr>
          <a:xfrm>
            <a:off x="688848" y="4387461"/>
            <a:ext cx="7057000" cy="861654"/>
          </a:xfrm>
          <a:prstGeom prst="rect">
            <a:avLst/>
          </a:prstGeom>
          <a:noFill/>
          <a:ln>
            <a:noFill/>
          </a:ln>
        </p:spPr>
        <p:txBody>
          <a:bodyPr anchorCtr="0" anchor="t" bIns="0" lIns="0" spcFirstLastPara="1" rIns="0" wrap="square" tIns="1125">
            <a:noAutofit/>
          </a:bodyPr>
          <a:lstStyle/>
          <a:p>
            <a:pPr indent="-444500" lvl="0" marL="444500" marR="12700" rtl="0" algn="l">
              <a:lnSpc>
                <a:spcPct val="156000"/>
              </a:lnSpc>
              <a:spcBef>
                <a:spcPts val="200"/>
              </a:spcBef>
              <a:spcAft>
                <a:spcPts val="0"/>
              </a:spcAft>
              <a:buNone/>
            </a:pPr>
            <a:r>
              <a:t/>
            </a:r>
            <a:endParaRPr sz="1800">
              <a:latin typeface="Arial"/>
              <a:ea typeface="Arial"/>
              <a:cs typeface="Arial"/>
              <a:sym typeface="Arial"/>
            </a:endParaRPr>
          </a:p>
        </p:txBody>
      </p:sp>
      <p:sp>
        <p:nvSpPr>
          <p:cNvPr id="201" name="Google Shape;201;p35"/>
          <p:cNvSpPr txBox="1"/>
          <p:nvPr/>
        </p:nvSpPr>
        <p:spPr>
          <a:xfrm>
            <a:off x="8784159" y="4783312"/>
            <a:ext cx="157438" cy="181202"/>
          </a:xfrm>
          <a:prstGeom prst="rect">
            <a:avLst/>
          </a:prstGeom>
          <a:noFill/>
          <a:ln>
            <a:noFill/>
          </a:ln>
        </p:spPr>
        <p:txBody>
          <a:bodyPr anchorCtr="0" anchor="t" bIns="0" lIns="0" spcFirstLastPara="1" rIns="0" wrap="square" tIns="0">
            <a:noAutofit/>
          </a:bodyPr>
          <a:lstStyle/>
          <a:p>
            <a:pPr indent="0" lvl="0" marL="25400" marR="0" rtl="0" algn="l">
              <a:lnSpc>
                <a:spcPct val="111333"/>
              </a:lnSpc>
              <a:spcBef>
                <a:spcPts val="0"/>
              </a:spcBef>
              <a:spcAft>
                <a:spcPts val="0"/>
              </a:spcAft>
              <a:buNone/>
            </a:pPr>
            <a:r>
              <a:rPr lang="en" sz="1400">
                <a:solidFill>
                  <a:srgbClr val="22373A"/>
                </a:solidFill>
                <a:latin typeface="Arial"/>
                <a:ea typeface="Arial"/>
                <a:cs typeface="Arial"/>
                <a:sym typeface="Arial"/>
              </a:rPr>
              <a:t>4</a:t>
            </a:r>
            <a:endParaRPr sz="1400">
              <a:latin typeface="Arial"/>
              <a:ea typeface="Arial"/>
              <a:cs typeface="Arial"/>
              <a:sym typeface="Arial"/>
            </a:endParaRPr>
          </a:p>
        </p:txBody>
      </p:sp>
      <p:pic>
        <p:nvPicPr>
          <p:cNvPr id="202" name="Google Shape;202;p35"/>
          <p:cNvPicPr preferRelativeResize="0"/>
          <p:nvPr/>
        </p:nvPicPr>
        <p:blipFill>
          <a:blip r:embed="rId3">
            <a:alphaModFix/>
          </a:blip>
          <a:stretch>
            <a:fillRect/>
          </a:stretch>
        </p:blipFill>
        <p:spPr>
          <a:xfrm>
            <a:off x="5237533" y="709103"/>
            <a:ext cx="2794198" cy="2141348"/>
          </a:xfrm>
          <a:prstGeom prst="rect">
            <a:avLst/>
          </a:prstGeom>
          <a:noFill/>
          <a:ln>
            <a:noFill/>
          </a:ln>
        </p:spPr>
      </p:pic>
      <p:sp>
        <p:nvSpPr>
          <p:cNvPr id="203" name="Google Shape;203;p35"/>
          <p:cNvSpPr txBox="1"/>
          <p:nvPr/>
        </p:nvSpPr>
        <p:spPr>
          <a:xfrm>
            <a:off x="688850" y="2871501"/>
            <a:ext cx="7715700" cy="1494900"/>
          </a:xfrm>
          <a:prstGeom prst="rect">
            <a:avLst/>
          </a:prstGeom>
          <a:noFill/>
          <a:ln>
            <a:noFill/>
          </a:ln>
        </p:spPr>
        <p:txBody>
          <a:bodyPr anchorCtr="0" anchor="t" bIns="0" lIns="0" spcFirstLastPara="1" rIns="0" wrap="square" tIns="0">
            <a:noAutofit/>
          </a:bodyPr>
          <a:lstStyle/>
          <a:p>
            <a:pPr indent="-330200" lvl="0" marL="457200" marR="88900" rtl="0" algn="l">
              <a:lnSpc>
                <a:spcPct val="115000"/>
              </a:lnSpc>
              <a:spcBef>
                <a:spcPts val="0"/>
              </a:spcBef>
              <a:spcAft>
                <a:spcPts val="0"/>
              </a:spcAft>
              <a:buClr>
                <a:srgbClr val="22373A"/>
              </a:buClr>
              <a:buSzPts val="1600"/>
              <a:buFont typeface="Arial"/>
              <a:buAutoNum type="alphaLcPeriod"/>
            </a:pPr>
            <a:r>
              <a:rPr lang="en" sz="1600">
                <a:solidFill>
                  <a:srgbClr val="22373A"/>
                </a:solidFill>
                <a:latin typeface="Arial"/>
                <a:ea typeface="Arial"/>
                <a:cs typeface="Arial"/>
                <a:sym typeface="Arial"/>
              </a:rPr>
              <a:t>Weights of 80% of the books can be predicted accurately using  this model.</a:t>
            </a:r>
            <a:endParaRPr sz="1600">
              <a:latin typeface="Arial"/>
              <a:ea typeface="Arial"/>
              <a:cs typeface="Arial"/>
              <a:sym typeface="Arial"/>
            </a:endParaRPr>
          </a:p>
          <a:p>
            <a:pPr indent="-330200" lvl="0" marL="457200" marR="0" rtl="0" algn="l">
              <a:lnSpc>
                <a:spcPct val="115000"/>
              </a:lnSpc>
              <a:spcBef>
                <a:spcPts val="0"/>
              </a:spcBef>
              <a:spcAft>
                <a:spcPts val="0"/>
              </a:spcAft>
              <a:buSzPts val="1600"/>
              <a:buAutoNum type="alphaLcPeriod"/>
            </a:pPr>
            <a:r>
              <a:rPr lang="en" sz="1600">
                <a:solidFill>
                  <a:srgbClr val="22373A"/>
                </a:solidFill>
                <a:latin typeface="Arial"/>
                <a:ea typeface="Arial"/>
                <a:cs typeface="Arial"/>
                <a:sym typeface="Arial"/>
              </a:rPr>
              <a:t>Books that are 10 cm</a:t>
            </a:r>
            <a:r>
              <a:rPr baseline="30000" lang="en" sz="1600">
                <a:solidFill>
                  <a:srgbClr val="22373A"/>
                </a:solidFill>
                <a:latin typeface="Arial"/>
                <a:ea typeface="Arial"/>
                <a:cs typeface="Arial"/>
                <a:sym typeface="Arial"/>
              </a:rPr>
              <a:t>3  </a:t>
            </a:r>
            <a:r>
              <a:rPr lang="en" sz="1600">
                <a:solidFill>
                  <a:srgbClr val="22373A"/>
                </a:solidFill>
                <a:latin typeface="Arial"/>
                <a:ea typeface="Arial"/>
                <a:cs typeface="Arial"/>
                <a:sym typeface="Arial"/>
              </a:rPr>
              <a:t>over average are expected to weigh 7g</a:t>
            </a:r>
            <a:r>
              <a:rPr lang="en" sz="1600"/>
              <a:t> </a:t>
            </a:r>
            <a:r>
              <a:rPr lang="en" sz="1600">
                <a:solidFill>
                  <a:srgbClr val="22373A"/>
                </a:solidFill>
                <a:latin typeface="Arial"/>
                <a:ea typeface="Arial"/>
                <a:cs typeface="Arial"/>
                <a:sym typeface="Arial"/>
              </a:rPr>
              <a:t>over average.</a:t>
            </a:r>
            <a:endParaRPr sz="1600">
              <a:latin typeface="Arial"/>
              <a:ea typeface="Arial"/>
              <a:cs typeface="Arial"/>
              <a:sym typeface="Arial"/>
            </a:endParaRPr>
          </a:p>
          <a:p>
            <a:pPr indent="-330200" lvl="0" marL="457200" marR="0" rtl="0" algn="l">
              <a:lnSpc>
                <a:spcPct val="115000"/>
              </a:lnSpc>
              <a:spcBef>
                <a:spcPts val="0"/>
              </a:spcBef>
              <a:spcAft>
                <a:spcPts val="0"/>
              </a:spcAft>
              <a:buClr>
                <a:srgbClr val="22373A"/>
              </a:buClr>
              <a:buSzPts val="1600"/>
              <a:buFont typeface="Arial"/>
              <a:buAutoNum type="alphaLcPeriod"/>
            </a:pPr>
            <a:r>
              <a:rPr lang="en" sz="1600">
                <a:solidFill>
                  <a:srgbClr val="22373A"/>
                </a:solidFill>
                <a:latin typeface="Arial"/>
                <a:ea typeface="Arial"/>
                <a:cs typeface="Arial"/>
                <a:sym typeface="Arial"/>
              </a:rPr>
              <a:t>The correlation between weight and volume is</a:t>
            </a:r>
            <a:br>
              <a:rPr lang="en" sz="1600">
                <a:solidFill>
                  <a:srgbClr val="22373A"/>
                </a:solidFill>
              </a:rPr>
            </a:br>
            <a:r>
              <a:rPr lang="en" sz="1600">
                <a:solidFill>
                  <a:srgbClr val="22373A"/>
                </a:solidFill>
              </a:rPr>
              <a:t>    R = 0.80</a:t>
            </a:r>
            <a:r>
              <a:rPr baseline="30000" lang="en" sz="1600">
                <a:solidFill>
                  <a:srgbClr val="22373A"/>
                </a:solidFill>
              </a:rPr>
              <a:t>2</a:t>
            </a:r>
            <a:r>
              <a:rPr lang="en" sz="1600">
                <a:solidFill>
                  <a:srgbClr val="22373A"/>
                </a:solidFill>
              </a:rPr>
              <a:t> = 0.64.</a:t>
            </a:r>
            <a:endParaRPr sz="1600">
              <a:solidFill>
                <a:srgbClr val="22373A"/>
              </a:solidFill>
            </a:endParaRPr>
          </a:p>
          <a:p>
            <a:pPr indent="-330200" lvl="0" marL="457200" marR="0" rtl="0" algn="l">
              <a:lnSpc>
                <a:spcPct val="115000"/>
              </a:lnSpc>
              <a:spcBef>
                <a:spcPts val="0"/>
              </a:spcBef>
              <a:spcAft>
                <a:spcPts val="0"/>
              </a:spcAft>
              <a:buClr>
                <a:srgbClr val="22373A"/>
              </a:buClr>
              <a:buSzPts val="1600"/>
              <a:buFont typeface="Arial"/>
              <a:buAutoNum type="alphaLcPeriod"/>
            </a:pPr>
            <a:r>
              <a:rPr lang="en" sz="1600">
                <a:solidFill>
                  <a:srgbClr val="22373A"/>
                </a:solidFill>
              </a:rPr>
              <a:t>The model underestimates the weight of the book with the  highest volume.</a:t>
            </a:r>
            <a:endParaRPr sz="1600">
              <a:solidFill>
                <a:srgbClr val="22373A"/>
              </a:solidFill>
            </a:endParaRPr>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6"/>
          <p:cNvSpPr txBox="1"/>
          <p:nvPr>
            <p:ph type="title"/>
          </p:nvPr>
        </p:nvSpPr>
        <p:spPr>
          <a:xfrm>
            <a:off x="203107" y="127124"/>
            <a:ext cx="8737800" cy="298200"/>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b="1" i="0" lang="en" sz="2000" u="none" cap="none" strike="noStrike">
                <a:solidFill>
                  <a:srgbClr val="F9F9F9"/>
                </a:solidFill>
                <a:latin typeface="Arial"/>
                <a:ea typeface="Arial"/>
                <a:cs typeface="Arial"/>
                <a:sym typeface="Arial"/>
              </a:rPr>
              <a:t>Weights of books (cont.)</a:t>
            </a:r>
            <a:endParaRPr sz="2500"/>
          </a:p>
        </p:txBody>
      </p:sp>
      <p:sp>
        <p:nvSpPr>
          <p:cNvPr id="209" name="Google Shape;209;p36"/>
          <p:cNvSpPr/>
          <p:nvPr/>
        </p:nvSpPr>
        <p:spPr>
          <a:xfrm>
            <a:off x="632344" y="861182"/>
            <a:ext cx="3672600" cy="122700"/>
          </a:xfrm>
          <a:custGeom>
            <a:rect b="b" l="l" r="r" t="t"/>
            <a:pathLst>
              <a:path extrusionOk="0" h="120000" w="120000">
                <a:moveTo>
                  <a:pt x="116679" y="0"/>
                </a:moveTo>
                <a:lnTo>
                  <a:pt x="3292" y="0"/>
                </a:lnTo>
                <a:lnTo>
                  <a:pt x="2013" y="5826"/>
                </a:lnTo>
                <a:lnTo>
                  <a:pt x="967" y="21691"/>
                </a:lnTo>
                <a:lnTo>
                  <a:pt x="259" y="45172"/>
                </a:lnTo>
                <a:lnTo>
                  <a:pt x="0" y="73846"/>
                </a:lnTo>
                <a:lnTo>
                  <a:pt x="0" y="119758"/>
                </a:lnTo>
                <a:lnTo>
                  <a:pt x="119971" y="119758"/>
                </a:lnTo>
                <a:lnTo>
                  <a:pt x="119971" y="73846"/>
                </a:lnTo>
                <a:lnTo>
                  <a:pt x="119711" y="45172"/>
                </a:lnTo>
                <a:lnTo>
                  <a:pt x="119004" y="21691"/>
                </a:lnTo>
                <a:lnTo>
                  <a:pt x="117957" y="5826"/>
                </a:lnTo>
                <a:lnTo>
                  <a:pt x="116679" y="0"/>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10" name="Google Shape;210;p36"/>
          <p:cNvSpPr/>
          <p:nvPr/>
        </p:nvSpPr>
        <p:spPr>
          <a:xfrm>
            <a:off x="632344" y="927200"/>
            <a:ext cx="3672600" cy="1410900"/>
          </a:xfrm>
          <a:custGeom>
            <a:rect b="b" l="l" r="r" t="t"/>
            <a:pathLst>
              <a:path extrusionOk="0" h="120000" w="120000">
                <a:moveTo>
                  <a:pt x="119971" y="0"/>
                </a:moveTo>
                <a:lnTo>
                  <a:pt x="0" y="0"/>
                </a:lnTo>
                <a:lnTo>
                  <a:pt x="0" y="113518"/>
                </a:lnTo>
                <a:lnTo>
                  <a:pt x="259" y="116011"/>
                </a:lnTo>
                <a:lnTo>
                  <a:pt x="967" y="118053"/>
                </a:lnTo>
                <a:lnTo>
                  <a:pt x="2013" y="119432"/>
                </a:lnTo>
                <a:lnTo>
                  <a:pt x="3292" y="119939"/>
                </a:lnTo>
                <a:lnTo>
                  <a:pt x="116679" y="119939"/>
                </a:lnTo>
                <a:lnTo>
                  <a:pt x="117957" y="119432"/>
                </a:lnTo>
                <a:lnTo>
                  <a:pt x="119004" y="118053"/>
                </a:lnTo>
                <a:lnTo>
                  <a:pt x="119711" y="116011"/>
                </a:lnTo>
                <a:lnTo>
                  <a:pt x="119971" y="113518"/>
                </a:lnTo>
                <a:lnTo>
                  <a:pt x="119971" y="0"/>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11" name="Google Shape;211;p36"/>
          <p:cNvSpPr txBox="1"/>
          <p:nvPr/>
        </p:nvSpPr>
        <p:spPr>
          <a:xfrm>
            <a:off x="707917" y="833911"/>
            <a:ext cx="3521700" cy="1494900"/>
          </a:xfrm>
          <a:prstGeom prst="rect">
            <a:avLst/>
          </a:prstGeom>
          <a:noFill/>
          <a:ln>
            <a:noFill/>
          </a:ln>
        </p:spPr>
        <p:txBody>
          <a:bodyPr anchorCtr="0" anchor="t" bIns="0" lIns="0" spcFirstLastPara="1" rIns="0" wrap="square" tIns="0">
            <a:noAutofit/>
          </a:bodyPr>
          <a:lstStyle/>
          <a:p>
            <a:pPr indent="0" lvl="0" marL="25400" marR="12700" rtl="0" algn="l">
              <a:lnSpc>
                <a:spcPct val="136700"/>
              </a:lnSpc>
              <a:spcBef>
                <a:spcPts val="0"/>
              </a:spcBef>
              <a:spcAft>
                <a:spcPts val="0"/>
              </a:spcAft>
              <a:buNone/>
            </a:pPr>
            <a:r>
              <a:rPr lang="en" sz="1700">
                <a:solidFill>
                  <a:srgbClr val="3884B7"/>
                </a:solidFill>
                <a:latin typeface="Arial"/>
                <a:ea typeface="Arial"/>
                <a:cs typeface="Arial"/>
                <a:sym typeface="Arial"/>
              </a:rPr>
              <a:t>The scatterplot shows the r</a:t>
            </a:r>
            <a:r>
              <a:rPr lang="en" sz="1700">
                <a:solidFill>
                  <a:srgbClr val="3884B7"/>
                </a:solidFill>
              </a:rPr>
              <a:t>e</a:t>
            </a:r>
            <a:r>
              <a:rPr lang="en" sz="1700">
                <a:solidFill>
                  <a:srgbClr val="3884B7"/>
                </a:solidFill>
                <a:latin typeface="Arial"/>
                <a:ea typeface="Arial"/>
                <a:cs typeface="Arial"/>
                <a:sym typeface="Arial"/>
              </a:rPr>
              <a:t>lationship between weights and  volumes of books as well as the  regression output. Which of the  below is correct?</a:t>
            </a:r>
            <a:endParaRPr sz="1700">
              <a:latin typeface="Arial"/>
              <a:ea typeface="Arial"/>
              <a:cs typeface="Arial"/>
              <a:sym typeface="Arial"/>
            </a:endParaRPr>
          </a:p>
        </p:txBody>
      </p:sp>
      <p:sp>
        <p:nvSpPr>
          <p:cNvPr id="212" name="Google Shape;212;p36"/>
          <p:cNvSpPr txBox="1"/>
          <p:nvPr/>
        </p:nvSpPr>
        <p:spPr>
          <a:xfrm>
            <a:off x="8784159" y="4783312"/>
            <a:ext cx="157500" cy="181200"/>
          </a:xfrm>
          <a:prstGeom prst="rect">
            <a:avLst/>
          </a:prstGeom>
          <a:noFill/>
          <a:ln>
            <a:noFill/>
          </a:ln>
        </p:spPr>
        <p:txBody>
          <a:bodyPr anchorCtr="0" anchor="t" bIns="0" lIns="0" spcFirstLastPara="1" rIns="0" wrap="square" tIns="0">
            <a:noAutofit/>
          </a:bodyPr>
          <a:lstStyle/>
          <a:p>
            <a:pPr indent="0" lvl="0" marL="25400" marR="0" rtl="0" algn="l">
              <a:lnSpc>
                <a:spcPct val="111333"/>
              </a:lnSpc>
              <a:spcBef>
                <a:spcPts val="0"/>
              </a:spcBef>
              <a:spcAft>
                <a:spcPts val="0"/>
              </a:spcAft>
              <a:buNone/>
            </a:pPr>
            <a:r>
              <a:rPr lang="en" sz="1400">
                <a:solidFill>
                  <a:srgbClr val="22373A"/>
                </a:solidFill>
                <a:latin typeface="Arial"/>
                <a:ea typeface="Arial"/>
                <a:cs typeface="Arial"/>
                <a:sym typeface="Arial"/>
              </a:rPr>
              <a:t>4</a:t>
            </a:r>
            <a:endParaRPr sz="1400">
              <a:latin typeface="Arial"/>
              <a:ea typeface="Arial"/>
              <a:cs typeface="Arial"/>
              <a:sym typeface="Arial"/>
            </a:endParaRPr>
          </a:p>
        </p:txBody>
      </p:sp>
      <p:pic>
        <p:nvPicPr>
          <p:cNvPr id="213" name="Google Shape;213;p36"/>
          <p:cNvPicPr preferRelativeResize="0"/>
          <p:nvPr/>
        </p:nvPicPr>
        <p:blipFill>
          <a:blip r:embed="rId3">
            <a:alphaModFix/>
          </a:blip>
          <a:stretch>
            <a:fillRect/>
          </a:stretch>
        </p:blipFill>
        <p:spPr>
          <a:xfrm>
            <a:off x="5237533" y="709103"/>
            <a:ext cx="2794198" cy="2141348"/>
          </a:xfrm>
          <a:prstGeom prst="rect">
            <a:avLst/>
          </a:prstGeom>
          <a:noFill/>
          <a:ln>
            <a:noFill/>
          </a:ln>
        </p:spPr>
      </p:pic>
      <p:sp>
        <p:nvSpPr>
          <p:cNvPr id="214" name="Google Shape;214;p36"/>
          <p:cNvSpPr txBox="1"/>
          <p:nvPr/>
        </p:nvSpPr>
        <p:spPr>
          <a:xfrm>
            <a:off x="688850" y="2871501"/>
            <a:ext cx="7715700" cy="1494900"/>
          </a:xfrm>
          <a:prstGeom prst="rect">
            <a:avLst/>
          </a:prstGeom>
          <a:noFill/>
          <a:ln>
            <a:noFill/>
          </a:ln>
        </p:spPr>
        <p:txBody>
          <a:bodyPr anchorCtr="0" anchor="t" bIns="0" lIns="0" spcFirstLastPara="1" rIns="0" wrap="square" tIns="0">
            <a:noAutofit/>
          </a:bodyPr>
          <a:lstStyle/>
          <a:p>
            <a:pPr indent="-330200" lvl="0" marL="457200" marR="88900" rtl="0" algn="l">
              <a:lnSpc>
                <a:spcPct val="115000"/>
              </a:lnSpc>
              <a:spcBef>
                <a:spcPts val="0"/>
              </a:spcBef>
              <a:spcAft>
                <a:spcPts val="0"/>
              </a:spcAft>
              <a:buClr>
                <a:srgbClr val="22373A"/>
              </a:buClr>
              <a:buSzPts val="1600"/>
              <a:buFont typeface="Arial"/>
              <a:buAutoNum type="alphaLcPeriod"/>
            </a:pPr>
            <a:r>
              <a:rPr lang="en" sz="1600">
                <a:solidFill>
                  <a:srgbClr val="22373A"/>
                </a:solidFill>
                <a:latin typeface="Arial"/>
                <a:ea typeface="Arial"/>
                <a:cs typeface="Arial"/>
                <a:sym typeface="Arial"/>
              </a:rPr>
              <a:t>Weights of 80% of the books can be predicted accurately using  this model.</a:t>
            </a:r>
            <a:endParaRPr sz="1600">
              <a:latin typeface="Arial"/>
              <a:ea typeface="Arial"/>
              <a:cs typeface="Arial"/>
              <a:sym typeface="Arial"/>
            </a:endParaRPr>
          </a:p>
          <a:p>
            <a:pPr indent="-330200" lvl="0" marL="457200" marR="0" rtl="0" algn="l">
              <a:lnSpc>
                <a:spcPct val="115000"/>
              </a:lnSpc>
              <a:spcBef>
                <a:spcPts val="0"/>
              </a:spcBef>
              <a:spcAft>
                <a:spcPts val="0"/>
              </a:spcAft>
              <a:buClr>
                <a:srgbClr val="E69138"/>
              </a:buClr>
              <a:buSzPts val="1600"/>
              <a:buAutoNum type="alphaLcPeriod"/>
            </a:pPr>
            <a:r>
              <a:rPr i="1" lang="en" sz="1600">
                <a:solidFill>
                  <a:srgbClr val="E69138"/>
                </a:solidFill>
                <a:latin typeface="Arial"/>
                <a:ea typeface="Arial"/>
                <a:cs typeface="Arial"/>
                <a:sym typeface="Arial"/>
              </a:rPr>
              <a:t>Books that are 10 cm</a:t>
            </a:r>
            <a:r>
              <a:rPr baseline="30000" i="1" lang="en" sz="1600">
                <a:solidFill>
                  <a:srgbClr val="E69138"/>
                </a:solidFill>
                <a:latin typeface="Arial"/>
                <a:ea typeface="Arial"/>
                <a:cs typeface="Arial"/>
                <a:sym typeface="Arial"/>
              </a:rPr>
              <a:t>3  </a:t>
            </a:r>
            <a:r>
              <a:rPr i="1" lang="en" sz="1600">
                <a:solidFill>
                  <a:srgbClr val="E69138"/>
                </a:solidFill>
                <a:latin typeface="Arial"/>
                <a:ea typeface="Arial"/>
                <a:cs typeface="Arial"/>
                <a:sym typeface="Arial"/>
              </a:rPr>
              <a:t>over average are expected to weigh 7g</a:t>
            </a:r>
            <a:r>
              <a:rPr i="1" lang="en" sz="1600">
                <a:solidFill>
                  <a:srgbClr val="E69138"/>
                </a:solidFill>
              </a:rPr>
              <a:t> </a:t>
            </a:r>
            <a:r>
              <a:rPr i="1" lang="en" sz="1600">
                <a:solidFill>
                  <a:srgbClr val="E69138"/>
                </a:solidFill>
                <a:latin typeface="Arial"/>
                <a:ea typeface="Arial"/>
                <a:cs typeface="Arial"/>
                <a:sym typeface="Arial"/>
              </a:rPr>
              <a:t>over average.</a:t>
            </a:r>
            <a:endParaRPr i="1" sz="1600">
              <a:solidFill>
                <a:srgbClr val="E69138"/>
              </a:solidFill>
              <a:latin typeface="Arial"/>
              <a:ea typeface="Arial"/>
              <a:cs typeface="Arial"/>
              <a:sym typeface="Arial"/>
            </a:endParaRPr>
          </a:p>
          <a:p>
            <a:pPr indent="-330200" lvl="0" marL="457200" marR="0" rtl="0" algn="l">
              <a:lnSpc>
                <a:spcPct val="115000"/>
              </a:lnSpc>
              <a:spcBef>
                <a:spcPts val="0"/>
              </a:spcBef>
              <a:spcAft>
                <a:spcPts val="0"/>
              </a:spcAft>
              <a:buClr>
                <a:srgbClr val="22373A"/>
              </a:buClr>
              <a:buSzPts val="1600"/>
              <a:buFont typeface="Arial"/>
              <a:buAutoNum type="alphaLcPeriod"/>
            </a:pPr>
            <a:r>
              <a:rPr lang="en" sz="1600">
                <a:solidFill>
                  <a:srgbClr val="22373A"/>
                </a:solidFill>
                <a:latin typeface="Arial"/>
                <a:ea typeface="Arial"/>
                <a:cs typeface="Arial"/>
                <a:sym typeface="Arial"/>
              </a:rPr>
              <a:t>The correlation between weight and volume is</a:t>
            </a:r>
            <a:br>
              <a:rPr lang="en" sz="1600">
                <a:solidFill>
                  <a:srgbClr val="22373A"/>
                </a:solidFill>
              </a:rPr>
            </a:br>
            <a:r>
              <a:rPr lang="en" sz="1600">
                <a:solidFill>
                  <a:srgbClr val="22373A"/>
                </a:solidFill>
              </a:rPr>
              <a:t>    R = 0.80</a:t>
            </a:r>
            <a:r>
              <a:rPr baseline="30000" lang="en" sz="1600">
                <a:solidFill>
                  <a:srgbClr val="22373A"/>
                </a:solidFill>
              </a:rPr>
              <a:t>2</a:t>
            </a:r>
            <a:r>
              <a:rPr lang="en" sz="1600">
                <a:solidFill>
                  <a:srgbClr val="22373A"/>
                </a:solidFill>
              </a:rPr>
              <a:t> = 0.64.</a:t>
            </a:r>
            <a:endParaRPr sz="1600">
              <a:solidFill>
                <a:srgbClr val="22373A"/>
              </a:solidFill>
            </a:endParaRPr>
          </a:p>
          <a:p>
            <a:pPr indent="-330200" lvl="0" marL="457200" marR="0" rtl="0" algn="l">
              <a:lnSpc>
                <a:spcPct val="115000"/>
              </a:lnSpc>
              <a:spcBef>
                <a:spcPts val="0"/>
              </a:spcBef>
              <a:spcAft>
                <a:spcPts val="0"/>
              </a:spcAft>
              <a:buClr>
                <a:srgbClr val="22373A"/>
              </a:buClr>
              <a:buSzPts val="1600"/>
              <a:buFont typeface="Arial"/>
              <a:buAutoNum type="alphaLcPeriod"/>
            </a:pPr>
            <a:r>
              <a:rPr lang="en" sz="1600">
                <a:solidFill>
                  <a:srgbClr val="22373A"/>
                </a:solidFill>
              </a:rPr>
              <a:t>The model underestimates the weight of the book with the  highest volume.</a:t>
            </a:r>
            <a:endParaRPr sz="1600">
              <a:solidFill>
                <a:srgbClr val="22373A"/>
              </a:solidFill>
            </a:endParaRPr>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7"/>
          <p:cNvSpPr txBox="1"/>
          <p:nvPr>
            <p:ph type="title"/>
          </p:nvPr>
        </p:nvSpPr>
        <p:spPr>
          <a:xfrm>
            <a:off x="203107" y="127124"/>
            <a:ext cx="8737783" cy="298229"/>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b="1" i="0" lang="en" sz="2000" u="none" cap="none" strike="noStrike">
                <a:solidFill>
                  <a:srgbClr val="F9F9F9"/>
                </a:solidFill>
                <a:latin typeface="Arial"/>
                <a:ea typeface="Arial"/>
                <a:cs typeface="Arial"/>
                <a:sym typeface="Arial"/>
              </a:rPr>
              <a:t>Modeling weights of books using volume</a:t>
            </a:r>
            <a:endParaRPr sz="2500"/>
          </a:p>
        </p:txBody>
      </p:sp>
      <p:sp>
        <p:nvSpPr>
          <p:cNvPr id="220" name="Google Shape;220;p37"/>
          <p:cNvSpPr txBox="1"/>
          <p:nvPr>
            <p:ph idx="12" type="sldNum"/>
          </p:nvPr>
        </p:nvSpPr>
        <p:spPr>
          <a:xfrm>
            <a:off x="8546894" y="4780387"/>
            <a:ext cx="419413" cy="181202"/>
          </a:xfrm>
          <a:prstGeom prst="rect">
            <a:avLst/>
          </a:prstGeom>
          <a:noFill/>
          <a:ln>
            <a:noFill/>
          </a:ln>
        </p:spPr>
        <p:txBody>
          <a:bodyPr anchorCtr="0" anchor="t" bIns="0" lIns="0" spcFirstLastPara="1" rIns="0" wrap="square" tIns="0">
            <a:noAutofit/>
          </a:bodyPr>
          <a:lstStyle/>
          <a:p>
            <a:pPr indent="-12700" lvl="0" marL="241300" marR="0" rtl="0" algn="l">
              <a:lnSpc>
                <a:spcPct val="111333"/>
              </a:lnSpc>
              <a:spcBef>
                <a:spcPts val="0"/>
              </a:spcBef>
              <a:spcAft>
                <a:spcPts val="0"/>
              </a:spcAft>
              <a:buNone/>
            </a:pPr>
            <a:r>
              <a:rPr b="0" i="0" lang="en" sz="1400">
                <a:solidFill>
                  <a:srgbClr val="22373A"/>
                </a:solidFill>
                <a:latin typeface="Arial"/>
                <a:ea typeface="Arial"/>
                <a:cs typeface="Arial"/>
                <a:sym typeface="Arial"/>
              </a:rPr>
              <a:t>5</a:t>
            </a:r>
            <a:endParaRPr sz="2500"/>
          </a:p>
        </p:txBody>
      </p:sp>
      <p:sp>
        <p:nvSpPr>
          <p:cNvPr id="221" name="Google Shape;221;p37"/>
          <p:cNvSpPr txBox="1"/>
          <p:nvPr/>
        </p:nvSpPr>
        <p:spPr>
          <a:xfrm>
            <a:off x="688850" y="817861"/>
            <a:ext cx="7119900" cy="3705300"/>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i="1" lang="en" sz="1600">
                <a:solidFill>
                  <a:srgbClr val="22373A"/>
                </a:solidFill>
                <a:latin typeface="Arial"/>
                <a:ea typeface="Arial"/>
                <a:cs typeface="Arial"/>
                <a:sym typeface="Arial"/>
              </a:rPr>
              <a:t>somewhat abbreviated output...</a:t>
            </a:r>
            <a:endParaRPr sz="1600">
              <a:latin typeface="Arial"/>
              <a:ea typeface="Arial"/>
              <a:cs typeface="Arial"/>
              <a:sym typeface="Arial"/>
            </a:endParaRPr>
          </a:p>
          <a:p>
            <a:pPr indent="0" lvl="0" marL="0" marR="0" rtl="0" algn="l">
              <a:lnSpc>
                <a:spcPct val="100000"/>
              </a:lnSpc>
              <a:spcBef>
                <a:spcPts val="0"/>
              </a:spcBef>
              <a:spcAft>
                <a:spcPts val="0"/>
              </a:spcAft>
              <a:buNone/>
            </a:pPr>
            <a:r>
              <a:t/>
            </a:r>
            <a:endParaRPr sz="1600">
              <a:latin typeface="Times New Roman"/>
              <a:ea typeface="Times New Roman"/>
              <a:cs typeface="Times New Roman"/>
              <a:sym typeface="Times New Roman"/>
            </a:endParaRPr>
          </a:p>
          <a:p>
            <a:pPr indent="0" lvl="0" marL="0" marR="0" rtl="0" algn="l">
              <a:lnSpc>
                <a:spcPct val="100000"/>
              </a:lnSpc>
              <a:spcBef>
                <a:spcPts val="100"/>
              </a:spcBef>
              <a:spcAft>
                <a:spcPts val="0"/>
              </a:spcAft>
              <a:buNone/>
            </a:pPr>
            <a:r>
              <a:t/>
            </a:r>
            <a:endParaRPr sz="1600">
              <a:latin typeface="Times New Roman"/>
              <a:ea typeface="Times New Roman"/>
              <a:cs typeface="Times New Roman"/>
              <a:sym typeface="Times New Roman"/>
            </a:endParaRPr>
          </a:p>
          <a:p>
            <a:pPr indent="0" lvl="0" marL="25400" marR="0" rtl="0" algn="l">
              <a:lnSpc>
                <a:spcPct val="100000"/>
              </a:lnSpc>
              <a:spcBef>
                <a:spcPts val="0"/>
              </a:spcBef>
              <a:spcAft>
                <a:spcPts val="0"/>
              </a:spcAft>
              <a:buNone/>
            </a:pPr>
            <a:r>
              <a:rPr lang="en" sz="1600">
                <a:solidFill>
                  <a:srgbClr val="22373A"/>
                </a:solidFill>
                <a:latin typeface="Courier New"/>
                <a:ea typeface="Courier New"/>
                <a:cs typeface="Courier New"/>
                <a:sym typeface="Courier New"/>
              </a:rPr>
              <a:t>Coefficients:</a:t>
            </a:r>
            <a:endParaRPr sz="1600">
              <a:latin typeface="Courier New"/>
              <a:ea typeface="Courier New"/>
              <a:cs typeface="Courier New"/>
              <a:sym typeface="Courier New"/>
            </a:endParaRPr>
          </a:p>
          <a:p>
            <a:pPr indent="0" lvl="0" marL="0" marR="0" rtl="0" algn="l">
              <a:lnSpc>
                <a:spcPct val="100000"/>
              </a:lnSpc>
              <a:spcBef>
                <a:spcPts val="400"/>
              </a:spcBef>
              <a:spcAft>
                <a:spcPts val="0"/>
              </a:spcAft>
              <a:buNone/>
            </a:pPr>
            <a:r>
              <a:rPr lang="en" sz="1600">
                <a:solidFill>
                  <a:srgbClr val="22373A"/>
                </a:solidFill>
                <a:latin typeface="Courier New"/>
                <a:ea typeface="Courier New"/>
                <a:cs typeface="Courier New"/>
                <a:sym typeface="Courier New"/>
              </a:rPr>
              <a:t>             </a:t>
            </a:r>
            <a:r>
              <a:rPr lang="en" sz="1600">
                <a:solidFill>
                  <a:srgbClr val="22373A"/>
                </a:solidFill>
                <a:latin typeface="Courier New"/>
                <a:ea typeface="Courier New"/>
                <a:cs typeface="Courier New"/>
                <a:sym typeface="Courier New"/>
              </a:rPr>
              <a:t>Estimate   Std. Error t value  Pr(&gt;|t|)</a:t>
            </a:r>
            <a:endParaRPr sz="1600">
              <a:solidFill>
                <a:srgbClr val="22373A"/>
              </a:solidFill>
              <a:latin typeface="Courier New"/>
              <a:ea typeface="Courier New"/>
              <a:cs typeface="Courier New"/>
              <a:sym typeface="Courier New"/>
            </a:endParaRPr>
          </a:p>
          <a:p>
            <a:pPr indent="0" lvl="0" marL="0" marR="0" rtl="0" algn="l">
              <a:lnSpc>
                <a:spcPct val="100000"/>
              </a:lnSpc>
              <a:spcBef>
                <a:spcPts val="400"/>
              </a:spcBef>
              <a:spcAft>
                <a:spcPts val="0"/>
              </a:spcAft>
              <a:buClr>
                <a:schemeClr val="dk1"/>
              </a:buClr>
              <a:buSzPts val="1100"/>
              <a:buFont typeface="Arial"/>
              <a:buNone/>
            </a:pPr>
            <a:r>
              <a:rPr lang="en" sz="1600">
                <a:solidFill>
                  <a:srgbClr val="22373A"/>
                </a:solidFill>
                <a:latin typeface="Courier New"/>
                <a:ea typeface="Courier New"/>
                <a:cs typeface="Courier New"/>
                <a:sym typeface="Courier New"/>
              </a:rPr>
              <a:t>(Intercept) 107.67931     88.37758   1.218     0.245</a:t>
            </a:r>
            <a:endParaRPr sz="1600">
              <a:solidFill>
                <a:srgbClr val="22373A"/>
              </a:solidFill>
              <a:latin typeface="Courier New"/>
              <a:ea typeface="Courier New"/>
              <a:cs typeface="Courier New"/>
              <a:sym typeface="Courier New"/>
            </a:endParaRPr>
          </a:p>
          <a:p>
            <a:pPr indent="0" lvl="0" marL="0" marR="0" rtl="0" algn="l">
              <a:lnSpc>
                <a:spcPct val="100000"/>
              </a:lnSpc>
              <a:spcBef>
                <a:spcPts val="400"/>
              </a:spcBef>
              <a:spcAft>
                <a:spcPts val="0"/>
              </a:spcAft>
              <a:buSzPts val="1100"/>
              <a:buNone/>
            </a:pPr>
            <a:r>
              <a:rPr lang="en" sz="1600">
                <a:solidFill>
                  <a:srgbClr val="22373A"/>
                </a:solidFill>
                <a:latin typeface="Courier New"/>
                <a:ea typeface="Courier New"/>
                <a:cs typeface="Courier New"/>
                <a:sym typeface="Courier New"/>
              </a:rPr>
              <a:t>Volume        0.70864      0.09746   7.271  6.26e-06</a:t>
            </a:r>
            <a:endParaRPr sz="1600">
              <a:solidFill>
                <a:srgbClr val="22373A"/>
              </a:solidFill>
              <a:latin typeface="Courier New"/>
              <a:ea typeface="Courier New"/>
              <a:cs typeface="Courier New"/>
              <a:sym typeface="Courier New"/>
            </a:endParaRPr>
          </a:p>
          <a:p>
            <a:pPr indent="0" lvl="0" marL="0" marR="0" rtl="0" algn="l">
              <a:lnSpc>
                <a:spcPct val="100000"/>
              </a:lnSpc>
              <a:spcBef>
                <a:spcPts val="400"/>
              </a:spcBef>
              <a:spcAft>
                <a:spcPts val="0"/>
              </a:spcAft>
              <a:buSzPts val="1100"/>
              <a:buNone/>
            </a:pPr>
            <a:r>
              <a:t/>
            </a:r>
            <a:endParaRPr sz="1600">
              <a:solidFill>
                <a:srgbClr val="22373A"/>
              </a:solidFill>
              <a:latin typeface="Courier New"/>
              <a:ea typeface="Courier New"/>
              <a:cs typeface="Courier New"/>
              <a:sym typeface="Courier New"/>
            </a:endParaRPr>
          </a:p>
          <a:p>
            <a:pPr indent="0" lvl="0" marL="0" marR="0" rtl="0" algn="l">
              <a:lnSpc>
                <a:spcPct val="100000"/>
              </a:lnSpc>
              <a:spcBef>
                <a:spcPts val="400"/>
              </a:spcBef>
              <a:spcAft>
                <a:spcPts val="0"/>
              </a:spcAft>
              <a:buSzPts val="1100"/>
              <a:buNone/>
            </a:pPr>
            <a:r>
              <a:rPr lang="en" sz="1600">
                <a:solidFill>
                  <a:srgbClr val="22373A"/>
                </a:solidFill>
                <a:latin typeface="Courier New"/>
                <a:ea typeface="Courier New"/>
                <a:cs typeface="Courier New"/>
                <a:sym typeface="Courier New"/>
              </a:rPr>
              <a:t>Residual standard error: 123.9 on 13 degrees of freedom  Multiple R-squared:  0.8026,Adjusted  R-squared: 0.7875</a:t>
            </a:r>
            <a:endParaRPr sz="1600">
              <a:solidFill>
                <a:srgbClr val="22373A"/>
              </a:solidFill>
              <a:latin typeface="Courier New"/>
              <a:ea typeface="Courier New"/>
              <a:cs typeface="Courier New"/>
              <a:sym typeface="Courier New"/>
            </a:endParaRPr>
          </a:p>
          <a:p>
            <a:pPr indent="0" lvl="0" marL="0" marR="0" rtl="0" algn="l">
              <a:lnSpc>
                <a:spcPct val="100000"/>
              </a:lnSpc>
              <a:spcBef>
                <a:spcPts val="400"/>
              </a:spcBef>
              <a:spcAft>
                <a:spcPts val="0"/>
              </a:spcAft>
              <a:buSzPts val="1100"/>
              <a:buNone/>
            </a:pPr>
            <a:r>
              <a:rPr lang="en" sz="1600">
                <a:solidFill>
                  <a:srgbClr val="22373A"/>
                </a:solidFill>
                <a:latin typeface="Courier New"/>
                <a:ea typeface="Courier New"/>
                <a:cs typeface="Courier New"/>
                <a:sym typeface="Courier New"/>
              </a:rPr>
              <a:t>F-statistic: 52.87 on 1 and 13  DF,  p-value: 6.262e-06</a:t>
            </a:r>
            <a:endParaRPr sz="1600">
              <a:solidFill>
                <a:srgbClr val="22373A"/>
              </a:solidFill>
              <a:latin typeface="Courier New"/>
              <a:ea typeface="Courier New"/>
              <a:cs typeface="Courier New"/>
              <a:sym typeface="Courier New"/>
            </a:endParaRPr>
          </a:p>
          <a:p>
            <a:pPr indent="0" lvl="0" marL="0" marR="0" rtl="0" algn="l">
              <a:lnSpc>
                <a:spcPct val="100000"/>
              </a:lnSpc>
              <a:spcBef>
                <a:spcPts val="400"/>
              </a:spcBef>
              <a:spcAft>
                <a:spcPts val="0"/>
              </a:spcAft>
              <a:buSzPts val="1100"/>
              <a:buNone/>
            </a:pPr>
            <a:r>
              <a:t/>
            </a:r>
            <a:endParaRPr sz="1600">
              <a:solidFill>
                <a:srgbClr val="22373A"/>
              </a:solidFill>
              <a:latin typeface="Courier New"/>
              <a:ea typeface="Courier New"/>
              <a:cs typeface="Courier New"/>
              <a:sym typeface="Courier New"/>
            </a:endParaRPr>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8"/>
          <p:cNvSpPr txBox="1"/>
          <p:nvPr>
            <p:ph type="title"/>
          </p:nvPr>
        </p:nvSpPr>
        <p:spPr>
          <a:xfrm>
            <a:off x="203107" y="127124"/>
            <a:ext cx="8737783" cy="298229"/>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b="1" i="0" lang="en" sz="2000" u="none" cap="none" strike="noStrike">
                <a:solidFill>
                  <a:srgbClr val="F9F9F9"/>
                </a:solidFill>
                <a:latin typeface="Arial"/>
                <a:ea typeface="Arial"/>
                <a:cs typeface="Arial"/>
                <a:sym typeface="Arial"/>
              </a:rPr>
              <a:t>Weights of hardcover and paperback books</a:t>
            </a:r>
            <a:endParaRPr sz="2500"/>
          </a:p>
        </p:txBody>
      </p:sp>
      <p:sp>
        <p:nvSpPr>
          <p:cNvPr id="227" name="Google Shape;227;p38"/>
          <p:cNvSpPr/>
          <p:nvPr/>
        </p:nvSpPr>
        <p:spPr>
          <a:xfrm>
            <a:off x="613275" y="637812"/>
            <a:ext cx="7913463" cy="122689"/>
          </a:xfrm>
          <a:custGeom>
            <a:rect b="b" l="l" r="r" t="t"/>
            <a:pathLst>
              <a:path extrusionOk="0" h="120000" w="120000">
                <a:moveTo>
                  <a:pt x="118470" y="0"/>
                </a:moveTo>
                <a:lnTo>
                  <a:pt x="1527" y="0"/>
                </a:lnTo>
                <a:lnTo>
                  <a:pt x="934" y="5826"/>
                </a:lnTo>
                <a:lnTo>
                  <a:pt x="448" y="21691"/>
                </a:lnTo>
                <a:lnTo>
                  <a:pt x="120" y="45172"/>
                </a:lnTo>
                <a:lnTo>
                  <a:pt x="0" y="73846"/>
                </a:lnTo>
                <a:lnTo>
                  <a:pt x="0" y="119758"/>
                </a:lnTo>
                <a:lnTo>
                  <a:pt x="119998" y="119758"/>
                </a:lnTo>
                <a:lnTo>
                  <a:pt x="119998" y="73846"/>
                </a:lnTo>
                <a:lnTo>
                  <a:pt x="119877" y="45172"/>
                </a:lnTo>
                <a:lnTo>
                  <a:pt x="119549" y="21691"/>
                </a:lnTo>
                <a:lnTo>
                  <a:pt x="119063" y="5826"/>
                </a:lnTo>
                <a:lnTo>
                  <a:pt x="118470" y="0"/>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28" name="Google Shape;228;p38"/>
          <p:cNvSpPr/>
          <p:nvPr/>
        </p:nvSpPr>
        <p:spPr>
          <a:xfrm>
            <a:off x="613275" y="703844"/>
            <a:ext cx="7913463" cy="584188"/>
          </a:xfrm>
          <a:custGeom>
            <a:rect b="b" l="l" r="r" t="t"/>
            <a:pathLst>
              <a:path extrusionOk="0" h="120000" w="120000">
                <a:moveTo>
                  <a:pt x="119998" y="0"/>
                </a:moveTo>
                <a:lnTo>
                  <a:pt x="0" y="0"/>
                </a:lnTo>
                <a:lnTo>
                  <a:pt x="0" y="104346"/>
                </a:lnTo>
                <a:lnTo>
                  <a:pt x="120" y="110368"/>
                </a:lnTo>
                <a:lnTo>
                  <a:pt x="448" y="115299"/>
                </a:lnTo>
                <a:lnTo>
                  <a:pt x="934" y="118631"/>
                </a:lnTo>
                <a:lnTo>
                  <a:pt x="1527" y="119855"/>
                </a:lnTo>
                <a:lnTo>
                  <a:pt x="118470" y="119855"/>
                </a:lnTo>
                <a:lnTo>
                  <a:pt x="119063" y="118631"/>
                </a:lnTo>
                <a:lnTo>
                  <a:pt x="119549" y="115299"/>
                </a:lnTo>
                <a:lnTo>
                  <a:pt x="119877" y="110368"/>
                </a:lnTo>
                <a:lnTo>
                  <a:pt x="119998" y="104346"/>
                </a:lnTo>
                <a:lnTo>
                  <a:pt x="119998" y="0"/>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29" name="Google Shape;229;p38"/>
          <p:cNvSpPr txBox="1"/>
          <p:nvPr/>
        </p:nvSpPr>
        <p:spPr>
          <a:xfrm>
            <a:off x="688848" y="627676"/>
            <a:ext cx="7762322" cy="615333"/>
          </a:xfrm>
          <a:prstGeom prst="rect">
            <a:avLst/>
          </a:prstGeom>
          <a:noFill/>
          <a:ln>
            <a:noFill/>
          </a:ln>
        </p:spPr>
        <p:txBody>
          <a:bodyPr anchorCtr="0" anchor="t" bIns="0" lIns="0" spcFirstLastPara="1" rIns="0" wrap="square" tIns="0">
            <a:noAutofit/>
          </a:bodyPr>
          <a:lstStyle/>
          <a:p>
            <a:pPr indent="0" lvl="0" marL="25400" marR="12700" rtl="0" algn="l">
              <a:lnSpc>
                <a:spcPct val="129899"/>
              </a:lnSpc>
              <a:spcBef>
                <a:spcPts val="0"/>
              </a:spcBef>
              <a:spcAft>
                <a:spcPts val="0"/>
              </a:spcAft>
              <a:buNone/>
            </a:pPr>
            <a:r>
              <a:rPr lang="en" sz="1800">
                <a:solidFill>
                  <a:srgbClr val="3884B7"/>
                </a:solidFill>
                <a:latin typeface="Arial"/>
                <a:ea typeface="Arial"/>
                <a:cs typeface="Arial"/>
                <a:sym typeface="Arial"/>
              </a:rPr>
              <a:t>Can you identify a trend in the relationship between volume and  weight of hardcover and paperback books?</a:t>
            </a:r>
            <a:endParaRPr i="1" sz="1800"/>
          </a:p>
        </p:txBody>
      </p:sp>
      <p:sp>
        <p:nvSpPr>
          <p:cNvPr id="230" name="Google Shape;230;p38"/>
          <p:cNvSpPr txBox="1"/>
          <p:nvPr>
            <p:ph idx="12" type="sldNum"/>
          </p:nvPr>
        </p:nvSpPr>
        <p:spPr>
          <a:xfrm>
            <a:off x="8546894" y="4780387"/>
            <a:ext cx="419413" cy="181202"/>
          </a:xfrm>
          <a:prstGeom prst="rect">
            <a:avLst/>
          </a:prstGeom>
          <a:noFill/>
          <a:ln>
            <a:noFill/>
          </a:ln>
        </p:spPr>
        <p:txBody>
          <a:bodyPr anchorCtr="0" anchor="t" bIns="0" lIns="0" spcFirstLastPara="1" rIns="0" wrap="square" tIns="0">
            <a:noAutofit/>
          </a:bodyPr>
          <a:lstStyle/>
          <a:p>
            <a:pPr indent="-12700" lvl="0" marL="241300" marR="0" rtl="0" algn="l">
              <a:lnSpc>
                <a:spcPct val="111333"/>
              </a:lnSpc>
              <a:spcBef>
                <a:spcPts val="0"/>
              </a:spcBef>
              <a:spcAft>
                <a:spcPts val="0"/>
              </a:spcAft>
              <a:buNone/>
            </a:pPr>
            <a:r>
              <a:rPr b="0" i="0" lang="en" sz="1400">
                <a:solidFill>
                  <a:srgbClr val="22373A"/>
                </a:solidFill>
                <a:latin typeface="Arial"/>
                <a:ea typeface="Arial"/>
                <a:cs typeface="Arial"/>
                <a:sym typeface="Arial"/>
              </a:rPr>
              <a:t>6</a:t>
            </a:r>
            <a:endParaRPr sz="2500"/>
          </a:p>
        </p:txBody>
      </p:sp>
      <p:pic>
        <p:nvPicPr>
          <p:cNvPr id="231" name="Google Shape;231;p38"/>
          <p:cNvPicPr preferRelativeResize="0"/>
          <p:nvPr/>
        </p:nvPicPr>
        <p:blipFill>
          <a:blip r:embed="rId3">
            <a:alphaModFix/>
          </a:blip>
          <a:stretch>
            <a:fillRect/>
          </a:stretch>
        </p:blipFill>
        <p:spPr>
          <a:xfrm>
            <a:off x="2839050" y="1768850"/>
            <a:ext cx="3975225" cy="3192751"/>
          </a:xfrm>
          <a:prstGeom prst="rect">
            <a:avLst/>
          </a:prstGeom>
          <a:noFill/>
          <a:ln>
            <a:noFill/>
          </a:ln>
        </p:spPr>
      </p:pic>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9"/>
          <p:cNvSpPr txBox="1"/>
          <p:nvPr>
            <p:ph type="title"/>
          </p:nvPr>
        </p:nvSpPr>
        <p:spPr>
          <a:xfrm>
            <a:off x="203107" y="127124"/>
            <a:ext cx="8737800" cy="298200"/>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b="1" i="0" lang="en" sz="2000" u="none" cap="none" strike="noStrike">
                <a:solidFill>
                  <a:srgbClr val="F9F9F9"/>
                </a:solidFill>
                <a:latin typeface="Arial"/>
                <a:ea typeface="Arial"/>
                <a:cs typeface="Arial"/>
                <a:sym typeface="Arial"/>
              </a:rPr>
              <a:t>Weights of hardcover and paperback books</a:t>
            </a:r>
            <a:endParaRPr sz="2500"/>
          </a:p>
        </p:txBody>
      </p:sp>
      <p:sp>
        <p:nvSpPr>
          <p:cNvPr id="237" name="Google Shape;237;p39"/>
          <p:cNvSpPr/>
          <p:nvPr/>
        </p:nvSpPr>
        <p:spPr>
          <a:xfrm>
            <a:off x="613275" y="637812"/>
            <a:ext cx="7913400" cy="122700"/>
          </a:xfrm>
          <a:custGeom>
            <a:rect b="b" l="l" r="r" t="t"/>
            <a:pathLst>
              <a:path extrusionOk="0" h="120000" w="120000">
                <a:moveTo>
                  <a:pt x="118470" y="0"/>
                </a:moveTo>
                <a:lnTo>
                  <a:pt x="1527" y="0"/>
                </a:lnTo>
                <a:lnTo>
                  <a:pt x="934" y="5826"/>
                </a:lnTo>
                <a:lnTo>
                  <a:pt x="448" y="21691"/>
                </a:lnTo>
                <a:lnTo>
                  <a:pt x="120" y="45172"/>
                </a:lnTo>
                <a:lnTo>
                  <a:pt x="0" y="73846"/>
                </a:lnTo>
                <a:lnTo>
                  <a:pt x="0" y="119758"/>
                </a:lnTo>
                <a:lnTo>
                  <a:pt x="119998" y="119758"/>
                </a:lnTo>
                <a:lnTo>
                  <a:pt x="119998" y="73846"/>
                </a:lnTo>
                <a:lnTo>
                  <a:pt x="119877" y="45172"/>
                </a:lnTo>
                <a:lnTo>
                  <a:pt x="119549" y="21691"/>
                </a:lnTo>
                <a:lnTo>
                  <a:pt x="119063" y="5826"/>
                </a:lnTo>
                <a:lnTo>
                  <a:pt x="118470" y="0"/>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38" name="Google Shape;238;p39"/>
          <p:cNvSpPr/>
          <p:nvPr/>
        </p:nvSpPr>
        <p:spPr>
          <a:xfrm>
            <a:off x="613275" y="703844"/>
            <a:ext cx="7913400" cy="584100"/>
          </a:xfrm>
          <a:custGeom>
            <a:rect b="b" l="l" r="r" t="t"/>
            <a:pathLst>
              <a:path extrusionOk="0" h="120000" w="120000">
                <a:moveTo>
                  <a:pt x="119998" y="0"/>
                </a:moveTo>
                <a:lnTo>
                  <a:pt x="0" y="0"/>
                </a:lnTo>
                <a:lnTo>
                  <a:pt x="0" y="104346"/>
                </a:lnTo>
                <a:lnTo>
                  <a:pt x="120" y="110368"/>
                </a:lnTo>
                <a:lnTo>
                  <a:pt x="448" y="115299"/>
                </a:lnTo>
                <a:lnTo>
                  <a:pt x="934" y="118631"/>
                </a:lnTo>
                <a:lnTo>
                  <a:pt x="1527" y="119855"/>
                </a:lnTo>
                <a:lnTo>
                  <a:pt x="118470" y="119855"/>
                </a:lnTo>
                <a:lnTo>
                  <a:pt x="119063" y="118631"/>
                </a:lnTo>
                <a:lnTo>
                  <a:pt x="119549" y="115299"/>
                </a:lnTo>
                <a:lnTo>
                  <a:pt x="119877" y="110368"/>
                </a:lnTo>
                <a:lnTo>
                  <a:pt x="119998" y="104346"/>
                </a:lnTo>
                <a:lnTo>
                  <a:pt x="119998" y="0"/>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39" name="Google Shape;239;p39"/>
          <p:cNvSpPr txBox="1"/>
          <p:nvPr/>
        </p:nvSpPr>
        <p:spPr>
          <a:xfrm>
            <a:off x="688848" y="627676"/>
            <a:ext cx="7762200" cy="615300"/>
          </a:xfrm>
          <a:prstGeom prst="rect">
            <a:avLst/>
          </a:prstGeom>
          <a:noFill/>
          <a:ln>
            <a:noFill/>
          </a:ln>
        </p:spPr>
        <p:txBody>
          <a:bodyPr anchorCtr="0" anchor="t" bIns="0" lIns="0" spcFirstLastPara="1" rIns="0" wrap="square" tIns="0">
            <a:noAutofit/>
          </a:bodyPr>
          <a:lstStyle/>
          <a:p>
            <a:pPr indent="0" lvl="0" marL="25400" marR="12700" rtl="0" algn="l">
              <a:lnSpc>
                <a:spcPct val="129899"/>
              </a:lnSpc>
              <a:spcBef>
                <a:spcPts val="0"/>
              </a:spcBef>
              <a:spcAft>
                <a:spcPts val="0"/>
              </a:spcAft>
              <a:buNone/>
            </a:pPr>
            <a:r>
              <a:rPr lang="en" sz="1800">
                <a:solidFill>
                  <a:srgbClr val="3884B7"/>
                </a:solidFill>
                <a:latin typeface="Arial"/>
                <a:ea typeface="Arial"/>
                <a:cs typeface="Arial"/>
                <a:sym typeface="Arial"/>
              </a:rPr>
              <a:t>Can you identify a trend in the relationship between volume and  weight of hardcover and paperback books?</a:t>
            </a:r>
            <a:endParaRPr sz="1800">
              <a:solidFill>
                <a:srgbClr val="3884B7"/>
              </a:solidFill>
              <a:latin typeface="Arial"/>
              <a:ea typeface="Arial"/>
              <a:cs typeface="Arial"/>
              <a:sym typeface="Arial"/>
            </a:endParaRPr>
          </a:p>
          <a:p>
            <a:pPr indent="0" lvl="0" marL="0" marR="12700" rtl="0" algn="l">
              <a:lnSpc>
                <a:spcPct val="129899"/>
              </a:lnSpc>
              <a:spcBef>
                <a:spcPts val="0"/>
              </a:spcBef>
              <a:spcAft>
                <a:spcPts val="0"/>
              </a:spcAft>
              <a:buNone/>
            </a:pPr>
            <a:r>
              <a:rPr i="1" lang="en" sz="1800"/>
              <a:t>Paperbacks generally weigh less than hardcover books after controlling for the book's volume.</a:t>
            </a:r>
            <a:endParaRPr i="1" sz="1800"/>
          </a:p>
        </p:txBody>
      </p:sp>
      <p:sp>
        <p:nvSpPr>
          <p:cNvPr id="240" name="Google Shape;240;p39"/>
          <p:cNvSpPr txBox="1"/>
          <p:nvPr>
            <p:ph idx="12" type="sldNum"/>
          </p:nvPr>
        </p:nvSpPr>
        <p:spPr>
          <a:xfrm>
            <a:off x="8546894" y="4780387"/>
            <a:ext cx="419400" cy="181200"/>
          </a:xfrm>
          <a:prstGeom prst="rect">
            <a:avLst/>
          </a:prstGeom>
          <a:noFill/>
          <a:ln>
            <a:noFill/>
          </a:ln>
        </p:spPr>
        <p:txBody>
          <a:bodyPr anchorCtr="0" anchor="t" bIns="0" lIns="0" spcFirstLastPara="1" rIns="0" wrap="square" tIns="0">
            <a:noAutofit/>
          </a:bodyPr>
          <a:lstStyle/>
          <a:p>
            <a:pPr indent="-12700" lvl="0" marL="241300" marR="0" rtl="0" algn="l">
              <a:lnSpc>
                <a:spcPct val="111333"/>
              </a:lnSpc>
              <a:spcBef>
                <a:spcPts val="0"/>
              </a:spcBef>
              <a:spcAft>
                <a:spcPts val="0"/>
              </a:spcAft>
              <a:buNone/>
            </a:pPr>
            <a:r>
              <a:rPr b="0" i="0" lang="en" sz="1400">
                <a:solidFill>
                  <a:srgbClr val="22373A"/>
                </a:solidFill>
                <a:latin typeface="Arial"/>
                <a:ea typeface="Arial"/>
                <a:cs typeface="Arial"/>
                <a:sym typeface="Arial"/>
              </a:rPr>
              <a:t>6</a:t>
            </a:r>
            <a:endParaRPr sz="2500"/>
          </a:p>
        </p:txBody>
      </p:sp>
      <p:pic>
        <p:nvPicPr>
          <p:cNvPr id="241" name="Google Shape;241;p39"/>
          <p:cNvPicPr preferRelativeResize="0"/>
          <p:nvPr/>
        </p:nvPicPr>
        <p:blipFill>
          <a:blip r:embed="rId3">
            <a:alphaModFix/>
          </a:blip>
          <a:stretch>
            <a:fillRect/>
          </a:stretch>
        </p:blipFill>
        <p:spPr>
          <a:xfrm>
            <a:off x="2839050" y="1768850"/>
            <a:ext cx="3975225" cy="3192751"/>
          </a:xfrm>
          <a:prstGeom prst="rect">
            <a:avLst/>
          </a:prstGeom>
          <a:noFill/>
          <a:ln>
            <a:noFill/>
          </a:ln>
        </p:spPr>
      </p:pic>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5" name="Shape 245"/>
        <p:cNvGrpSpPr/>
        <p:nvPr/>
      </p:nvGrpSpPr>
      <p:grpSpPr>
        <a:xfrm>
          <a:off x="0" y="0"/>
          <a:ext cx="0" cy="0"/>
          <a:chOff x="0" y="0"/>
          <a:chExt cx="0" cy="0"/>
        </a:xfrm>
      </p:grpSpPr>
      <p:sp>
        <p:nvSpPr>
          <p:cNvPr id="246" name="Google Shape;246;p40"/>
          <p:cNvSpPr/>
          <p:nvPr/>
        </p:nvSpPr>
        <p:spPr>
          <a:xfrm>
            <a:off x="0" y="566520"/>
            <a:ext cx="9140100" cy="4570500"/>
          </a:xfrm>
          <a:custGeom>
            <a:rect b="b" l="l" r="r" t="t"/>
            <a:pathLst>
              <a:path extrusionOk="0" h="120000" w="120000">
                <a:moveTo>
                  <a:pt x="0" y="119981"/>
                </a:moveTo>
                <a:lnTo>
                  <a:pt x="119995" y="119981"/>
                </a:lnTo>
                <a:lnTo>
                  <a:pt x="119995" y="0"/>
                </a:lnTo>
                <a:lnTo>
                  <a:pt x="0" y="0"/>
                </a:lnTo>
                <a:lnTo>
                  <a:pt x="0" y="119981"/>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latin typeface="Courier New"/>
              <a:ea typeface="Courier New"/>
              <a:cs typeface="Courier New"/>
              <a:sym typeface="Courier New"/>
            </a:endParaRPr>
          </a:p>
        </p:txBody>
      </p:sp>
      <p:sp>
        <p:nvSpPr>
          <p:cNvPr id="247" name="Google Shape;247;p40"/>
          <p:cNvSpPr/>
          <p:nvPr/>
        </p:nvSpPr>
        <p:spPr>
          <a:xfrm>
            <a:off x="0" y="0"/>
            <a:ext cx="9140221" cy="567201"/>
          </a:xfrm>
          <a:custGeom>
            <a:rect b="b" l="l" r="r" t="t"/>
            <a:pathLst>
              <a:path extrusionOk="0" h="120000" w="120000">
                <a:moveTo>
                  <a:pt x="0" y="119855"/>
                </a:moveTo>
                <a:lnTo>
                  <a:pt x="119995" y="119855"/>
                </a:lnTo>
                <a:lnTo>
                  <a:pt x="119995" y="0"/>
                </a:lnTo>
                <a:lnTo>
                  <a:pt x="0" y="0"/>
                </a:lnTo>
                <a:lnTo>
                  <a:pt x="0" y="119855"/>
                </a:lnTo>
                <a:close/>
              </a:path>
            </a:pathLst>
          </a:custGeom>
          <a:solidFill>
            <a:srgbClr val="22373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48" name="Google Shape;248;p40"/>
          <p:cNvSpPr txBox="1"/>
          <p:nvPr/>
        </p:nvSpPr>
        <p:spPr>
          <a:xfrm>
            <a:off x="203107" y="121971"/>
            <a:ext cx="7730835" cy="279353"/>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b="1" lang="en" sz="2000">
                <a:solidFill>
                  <a:srgbClr val="F9F9F9"/>
                </a:solidFill>
                <a:latin typeface="Arial"/>
                <a:ea typeface="Arial"/>
                <a:cs typeface="Arial"/>
                <a:sym typeface="Arial"/>
              </a:rPr>
              <a:t>Modeling weights of books using volume </a:t>
            </a:r>
            <a:r>
              <a:rPr b="1" lang="en" sz="2000" u="sng">
                <a:solidFill>
                  <a:srgbClr val="F9F9F9"/>
                </a:solidFill>
                <a:latin typeface="Arial"/>
                <a:ea typeface="Arial"/>
                <a:cs typeface="Arial"/>
                <a:sym typeface="Arial"/>
              </a:rPr>
              <a:t>and </a:t>
            </a:r>
            <a:r>
              <a:rPr b="1" lang="en" sz="2000">
                <a:solidFill>
                  <a:srgbClr val="F9F9F9"/>
                </a:solidFill>
                <a:latin typeface="Arial"/>
                <a:ea typeface="Arial"/>
                <a:cs typeface="Arial"/>
                <a:sym typeface="Arial"/>
              </a:rPr>
              <a:t>cover type</a:t>
            </a:r>
            <a:endParaRPr sz="2000">
              <a:latin typeface="Arial"/>
              <a:ea typeface="Arial"/>
              <a:cs typeface="Arial"/>
              <a:sym typeface="Arial"/>
            </a:endParaRPr>
          </a:p>
        </p:txBody>
      </p:sp>
      <p:sp>
        <p:nvSpPr>
          <p:cNvPr id="249" name="Google Shape;249;p40"/>
          <p:cNvSpPr txBox="1"/>
          <p:nvPr>
            <p:ph idx="12" type="sldNum"/>
          </p:nvPr>
        </p:nvSpPr>
        <p:spPr>
          <a:xfrm>
            <a:off x="8546894" y="4780387"/>
            <a:ext cx="419413" cy="181202"/>
          </a:xfrm>
          <a:prstGeom prst="rect">
            <a:avLst/>
          </a:prstGeom>
          <a:noFill/>
          <a:ln>
            <a:noFill/>
          </a:ln>
        </p:spPr>
        <p:txBody>
          <a:bodyPr anchorCtr="0" anchor="t" bIns="0" lIns="0" spcFirstLastPara="1" rIns="0" wrap="square" tIns="0">
            <a:noAutofit/>
          </a:bodyPr>
          <a:lstStyle/>
          <a:p>
            <a:pPr indent="-12700" lvl="0" marL="241300" marR="0" rtl="0" algn="l">
              <a:lnSpc>
                <a:spcPct val="111333"/>
              </a:lnSpc>
              <a:spcBef>
                <a:spcPts val="0"/>
              </a:spcBef>
              <a:spcAft>
                <a:spcPts val="0"/>
              </a:spcAft>
              <a:buNone/>
            </a:pPr>
            <a:r>
              <a:rPr b="0" i="0" lang="en" sz="1400">
                <a:solidFill>
                  <a:srgbClr val="22373A"/>
                </a:solidFill>
                <a:latin typeface="Arial"/>
                <a:ea typeface="Arial"/>
                <a:cs typeface="Arial"/>
                <a:sym typeface="Arial"/>
              </a:rPr>
              <a:t>7</a:t>
            </a:r>
            <a:endParaRPr sz="2500"/>
          </a:p>
        </p:txBody>
      </p:sp>
      <p:sp>
        <p:nvSpPr>
          <p:cNvPr id="250" name="Google Shape;250;p40"/>
          <p:cNvSpPr txBox="1"/>
          <p:nvPr/>
        </p:nvSpPr>
        <p:spPr>
          <a:xfrm>
            <a:off x="688848" y="1034569"/>
            <a:ext cx="1927041" cy="267084"/>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sz="1900">
                <a:solidFill>
                  <a:srgbClr val="22373A"/>
                </a:solidFill>
                <a:latin typeface="Courier New"/>
                <a:ea typeface="Courier New"/>
                <a:cs typeface="Courier New"/>
                <a:sym typeface="Courier New"/>
              </a:rPr>
              <a:t>Coefficients:</a:t>
            </a:r>
            <a:endParaRPr sz="1900">
              <a:latin typeface="Courier New"/>
              <a:ea typeface="Courier New"/>
              <a:cs typeface="Courier New"/>
              <a:sym typeface="Courier New"/>
            </a:endParaRPr>
          </a:p>
        </p:txBody>
      </p:sp>
      <p:graphicFrame>
        <p:nvGraphicFramePr>
          <p:cNvPr id="251" name="Google Shape;251;p40"/>
          <p:cNvGraphicFramePr/>
          <p:nvPr/>
        </p:nvGraphicFramePr>
        <p:xfrm>
          <a:off x="669955" y="1320510"/>
          <a:ext cx="3000000" cy="3000000"/>
        </p:xfrm>
        <a:graphic>
          <a:graphicData uri="http://schemas.openxmlformats.org/drawingml/2006/table">
            <a:tbl>
              <a:tblPr bandRow="1" firstRow="1">
                <a:noFill/>
                <a:tableStyleId>{34A7FC0D-562E-4841-A29E-C48B31308294}</a:tableStyleId>
              </a:tblPr>
              <a:tblGrid>
                <a:gridCol w="1703200"/>
                <a:gridCol w="1586975"/>
                <a:gridCol w="1586975"/>
                <a:gridCol w="1154175"/>
                <a:gridCol w="1298425"/>
                <a:gridCol w="549000"/>
              </a:tblGrid>
              <a:tr h="300425">
                <a:tc>
                  <a:txBody>
                    <a:bodyPr/>
                    <a:lstStyle/>
                    <a:p>
                      <a:pPr indent="0" lvl="0" marL="0" marR="0" rtl="0" algn="l">
                        <a:spcBef>
                          <a:spcPts val="0"/>
                        </a:spcBef>
                        <a:spcAft>
                          <a:spcPts val="0"/>
                        </a:spcAft>
                        <a:buNone/>
                      </a:pPr>
                      <a:r>
                        <a:t/>
                      </a:r>
                      <a:endParaRPr sz="1600" u="none" cap="none" strike="noStrike">
                        <a:latin typeface="Courier New"/>
                        <a:ea typeface="Courier New"/>
                        <a:cs typeface="Courier New"/>
                        <a:sym typeface="Courier New"/>
                      </a:endParaRPr>
                    </a:p>
                  </a:txBody>
                  <a:tcPr marT="0" marB="0" marR="0" marL="0">
                    <a:solidFill>
                      <a:srgbClr val="F9F9F9"/>
                    </a:solidFill>
                  </a:tcPr>
                </a:tc>
                <a:tc>
                  <a:txBody>
                    <a:bodyPr/>
                    <a:lstStyle/>
                    <a:p>
                      <a:pPr indent="0" lvl="0" marL="0" marR="38100" rtl="0" algn="r">
                        <a:lnSpc>
                          <a:spcPct val="100000"/>
                        </a:lnSpc>
                        <a:spcBef>
                          <a:spcPts val="0"/>
                        </a:spcBef>
                        <a:spcAft>
                          <a:spcPts val="0"/>
                        </a:spcAft>
                        <a:buNone/>
                      </a:pPr>
                      <a:r>
                        <a:rPr lang="en" sz="1600" u="none" cap="none" strike="noStrike">
                          <a:solidFill>
                            <a:srgbClr val="22373A"/>
                          </a:solidFill>
                          <a:latin typeface="Courier New"/>
                          <a:ea typeface="Courier New"/>
                          <a:cs typeface="Courier New"/>
                          <a:sym typeface="Courier New"/>
                        </a:rPr>
                        <a:t>Estimate</a:t>
                      </a:r>
                      <a:endParaRPr sz="1600" u="none" cap="none" strike="noStrike">
                        <a:latin typeface="Courier New"/>
                        <a:ea typeface="Courier New"/>
                        <a:cs typeface="Courier New"/>
                        <a:sym typeface="Courier New"/>
                      </a:endParaRPr>
                    </a:p>
                  </a:txBody>
                  <a:tcPr marT="0" marB="0" marR="0" marL="0">
                    <a:solidFill>
                      <a:srgbClr val="F9F9F9"/>
                    </a:solidFill>
                  </a:tcPr>
                </a:tc>
                <a:tc>
                  <a:txBody>
                    <a:bodyPr/>
                    <a:lstStyle/>
                    <a:p>
                      <a:pPr indent="0" lvl="0" marL="0" marR="38100" rtl="0" algn="r">
                        <a:lnSpc>
                          <a:spcPct val="100000"/>
                        </a:lnSpc>
                        <a:spcBef>
                          <a:spcPts val="0"/>
                        </a:spcBef>
                        <a:spcAft>
                          <a:spcPts val="0"/>
                        </a:spcAft>
                        <a:buNone/>
                      </a:pPr>
                      <a:r>
                        <a:rPr lang="en" sz="1600" u="none" cap="none" strike="noStrike">
                          <a:solidFill>
                            <a:srgbClr val="22373A"/>
                          </a:solidFill>
                          <a:latin typeface="Courier New"/>
                          <a:ea typeface="Courier New"/>
                          <a:cs typeface="Courier New"/>
                          <a:sym typeface="Courier New"/>
                        </a:rPr>
                        <a:t>Std. Error</a:t>
                      </a:r>
                      <a:endParaRPr sz="1600" u="none" cap="none" strike="noStrike">
                        <a:latin typeface="Courier New"/>
                        <a:ea typeface="Courier New"/>
                        <a:cs typeface="Courier New"/>
                        <a:sym typeface="Courier New"/>
                      </a:endParaRPr>
                    </a:p>
                  </a:txBody>
                  <a:tcPr marT="0" marB="0" marR="0" marL="0">
                    <a:solidFill>
                      <a:srgbClr val="F9F9F9"/>
                    </a:solidFill>
                  </a:tcPr>
                </a:tc>
                <a:tc>
                  <a:txBody>
                    <a:bodyPr/>
                    <a:lstStyle/>
                    <a:p>
                      <a:pPr indent="0" lvl="0" marL="0" marR="38100" rtl="0" algn="r">
                        <a:lnSpc>
                          <a:spcPct val="100000"/>
                        </a:lnSpc>
                        <a:spcBef>
                          <a:spcPts val="0"/>
                        </a:spcBef>
                        <a:spcAft>
                          <a:spcPts val="0"/>
                        </a:spcAft>
                        <a:buNone/>
                      </a:pPr>
                      <a:r>
                        <a:rPr lang="en" sz="1600" u="none" cap="none" strike="noStrike">
                          <a:solidFill>
                            <a:srgbClr val="22373A"/>
                          </a:solidFill>
                          <a:latin typeface="Courier New"/>
                          <a:ea typeface="Courier New"/>
                          <a:cs typeface="Courier New"/>
                          <a:sym typeface="Courier New"/>
                        </a:rPr>
                        <a:t>t value</a:t>
                      </a:r>
                      <a:endParaRPr sz="1600" u="none" cap="none" strike="noStrike">
                        <a:latin typeface="Courier New"/>
                        <a:ea typeface="Courier New"/>
                        <a:cs typeface="Courier New"/>
                        <a:sym typeface="Courier New"/>
                      </a:endParaRPr>
                    </a:p>
                  </a:txBody>
                  <a:tcPr marT="0" marB="0" marR="0" marL="0">
                    <a:solidFill>
                      <a:srgbClr val="F9F9F9"/>
                    </a:solidFill>
                  </a:tcPr>
                </a:tc>
                <a:tc>
                  <a:txBody>
                    <a:bodyPr/>
                    <a:lstStyle/>
                    <a:p>
                      <a:pPr indent="0" lvl="0" marL="0" marR="38100" rtl="0" algn="r">
                        <a:lnSpc>
                          <a:spcPct val="100000"/>
                        </a:lnSpc>
                        <a:spcBef>
                          <a:spcPts val="0"/>
                        </a:spcBef>
                        <a:spcAft>
                          <a:spcPts val="0"/>
                        </a:spcAft>
                        <a:buNone/>
                      </a:pPr>
                      <a:r>
                        <a:rPr lang="en" sz="1600" u="none" cap="none" strike="noStrike">
                          <a:solidFill>
                            <a:srgbClr val="22373A"/>
                          </a:solidFill>
                          <a:latin typeface="Courier New"/>
                          <a:ea typeface="Courier New"/>
                          <a:cs typeface="Courier New"/>
                          <a:sym typeface="Courier New"/>
                        </a:rPr>
                        <a:t>Pr(&gt;|t|)</a:t>
                      </a:r>
                      <a:endParaRPr sz="1600" u="none" cap="none" strike="noStrike">
                        <a:latin typeface="Courier New"/>
                        <a:ea typeface="Courier New"/>
                        <a:cs typeface="Courier New"/>
                        <a:sym typeface="Courier New"/>
                      </a:endParaRPr>
                    </a:p>
                  </a:txBody>
                  <a:tcPr marT="0" marB="0" marR="0" marL="0">
                    <a:solidFill>
                      <a:srgbClr val="F9F9F9"/>
                    </a:solidFill>
                  </a:tcPr>
                </a:tc>
                <a:tc>
                  <a:txBody>
                    <a:bodyPr/>
                    <a:lstStyle/>
                    <a:p>
                      <a:pPr indent="0" lvl="0" marL="0" marR="0" rtl="0" algn="l">
                        <a:spcBef>
                          <a:spcPts val="0"/>
                        </a:spcBef>
                        <a:spcAft>
                          <a:spcPts val="0"/>
                        </a:spcAft>
                        <a:buNone/>
                      </a:pPr>
                      <a:r>
                        <a:t/>
                      </a:r>
                      <a:endParaRPr sz="1600" u="none" cap="none" strike="noStrike">
                        <a:latin typeface="Courier New"/>
                        <a:ea typeface="Courier New"/>
                        <a:cs typeface="Courier New"/>
                        <a:sym typeface="Courier New"/>
                      </a:endParaRPr>
                    </a:p>
                  </a:txBody>
                  <a:tcPr marT="0" marB="0" marR="0" marL="0">
                    <a:solidFill>
                      <a:srgbClr val="F9F9F9"/>
                    </a:solidFill>
                  </a:tcPr>
                </a:tc>
              </a:tr>
              <a:tr h="294075">
                <a:tc>
                  <a:txBody>
                    <a:bodyPr/>
                    <a:lstStyle/>
                    <a:p>
                      <a:pPr indent="-25400" lvl="0" marL="38100" marR="0" rtl="0" algn="l">
                        <a:lnSpc>
                          <a:spcPct val="100000"/>
                        </a:lnSpc>
                        <a:spcBef>
                          <a:spcPts val="0"/>
                        </a:spcBef>
                        <a:spcAft>
                          <a:spcPts val="0"/>
                        </a:spcAft>
                        <a:buNone/>
                      </a:pPr>
                      <a:r>
                        <a:rPr lang="en" sz="1600" u="none" cap="none" strike="noStrike">
                          <a:solidFill>
                            <a:srgbClr val="22373A"/>
                          </a:solidFill>
                          <a:latin typeface="Courier New"/>
                          <a:ea typeface="Courier New"/>
                          <a:cs typeface="Courier New"/>
                          <a:sym typeface="Courier New"/>
                        </a:rPr>
                        <a:t>(Intercept)</a:t>
                      </a:r>
                      <a:endParaRPr sz="1600" u="none" cap="none" strike="noStrike">
                        <a:latin typeface="Courier New"/>
                        <a:ea typeface="Courier New"/>
                        <a:cs typeface="Courier New"/>
                        <a:sym typeface="Courier New"/>
                      </a:endParaRPr>
                    </a:p>
                  </a:txBody>
                  <a:tcPr marT="0" marB="0" marR="0" marL="0">
                    <a:solidFill>
                      <a:srgbClr val="F9F9F9"/>
                    </a:solidFill>
                  </a:tcPr>
                </a:tc>
                <a:tc>
                  <a:txBody>
                    <a:bodyPr/>
                    <a:lstStyle/>
                    <a:p>
                      <a:pPr indent="0" lvl="0" marL="0" marR="38100" rtl="0" algn="r">
                        <a:lnSpc>
                          <a:spcPct val="100000"/>
                        </a:lnSpc>
                        <a:spcBef>
                          <a:spcPts val="0"/>
                        </a:spcBef>
                        <a:spcAft>
                          <a:spcPts val="0"/>
                        </a:spcAft>
                        <a:buNone/>
                      </a:pPr>
                      <a:r>
                        <a:rPr lang="en" sz="1600" u="none" cap="none" strike="noStrike">
                          <a:solidFill>
                            <a:srgbClr val="22373A"/>
                          </a:solidFill>
                          <a:latin typeface="Courier New"/>
                          <a:ea typeface="Courier New"/>
                          <a:cs typeface="Courier New"/>
                          <a:sym typeface="Courier New"/>
                        </a:rPr>
                        <a:t>197.96284</a:t>
                      </a:r>
                      <a:endParaRPr sz="1600" u="none" cap="none" strike="noStrike">
                        <a:latin typeface="Courier New"/>
                        <a:ea typeface="Courier New"/>
                        <a:cs typeface="Courier New"/>
                        <a:sym typeface="Courier New"/>
                      </a:endParaRPr>
                    </a:p>
                  </a:txBody>
                  <a:tcPr marT="0" marB="0" marR="0" marL="0">
                    <a:solidFill>
                      <a:srgbClr val="F9F9F9"/>
                    </a:solidFill>
                  </a:tcPr>
                </a:tc>
                <a:tc>
                  <a:txBody>
                    <a:bodyPr/>
                    <a:lstStyle/>
                    <a:p>
                      <a:pPr indent="0" lvl="0" marL="0" marR="38100" rtl="0" algn="r">
                        <a:lnSpc>
                          <a:spcPct val="100000"/>
                        </a:lnSpc>
                        <a:spcBef>
                          <a:spcPts val="0"/>
                        </a:spcBef>
                        <a:spcAft>
                          <a:spcPts val="0"/>
                        </a:spcAft>
                        <a:buNone/>
                      </a:pPr>
                      <a:r>
                        <a:rPr lang="en" sz="1600" u="none" cap="none" strike="noStrike">
                          <a:solidFill>
                            <a:srgbClr val="22373A"/>
                          </a:solidFill>
                          <a:latin typeface="Courier New"/>
                          <a:ea typeface="Courier New"/>
                          <a:cs typeface="Courier New"/>
                          <a:sym typeface="Courier New"/>
                        </a:rPr>
                        <a:t>59.19274</a:t>
                      </a:r>
                      <a:endParaRPr sz="1600" u="none" cap="none" strike="noStrike">
                        <a:latin typeface="Courier New"/>
                        <a:ea typeface="Courier New"/>
                        <a:cs typeface="Courier New"/>
                        <a:sym typeface="Courier New"/>
                      </a:endParaRPr>
                    </a:p>
                  </a:txBody>
                  <a:tcPr marT="0" marB="0" marR="0" marL="0">
                    <a:solidFill>
                      <a:srgbClr val="F9F9F9"/>
                    </a:solidFill>
                  </a:tcPr>
                </a:tc>
                <a:tc>
                  <a:txBody>
                    <a:bodyPr/>
                    <a:lstStyle/>
                    <a:p>
                      <a:pPr indent="0" lvl="0" marL="0" marR="38100" rtl="0" algn="r">
                        <a:lnSpc>
                          <a:spcPct val="100000"/>
                        </a:lnSpc>
                        <a:spcBef>
                          <a:spcPts val="0"/>
                        </a:spcBef>
                        <a:spcAft>
                          <a:spcPts val="0"/>
                        </a:spcAft>
                        <a:buNone/>
                      </a:pPr>
                      <a:r>
                        <a:rPr lang="en" sz="1600" u="none" cap="none" strike="noStrike">
                          <a:solidFill>
                            <a:srgbClr val="22373A"/>
                          </a:solidFill>
                          <a:latin typeface="Courier New"/>
                          <a:ea typeface="Courier New"/>
                          <a:cs typeface="Courier New"/>
                          <a:sym typeface="Courier New"/>
                        </a:rPr>
                        <a:t>3.344</a:t>
                      </a:r>
                      <a:endParaRPr sz="1600" u="none" cap="none" strike="noStrike">
                        <a:latin typeface="Courier New"/>
                        <a:ea typeface="Courier New"/>
                        <a:cs typeface="Courier New"/>
                        <a:sym typeface="Courier New"/>
                      </a:endParaRPr>
                    </a:p>
                  </a:txBody>
                  <a:tcPr marT="0" marB="0" marR="0" marL="0">
                    <a:solidFill>
                      <a:srgbClr val="F9F9F9"/>
                    </a:solidFill>
                  </a:tcPr>
                </a:tc>
                <a:tc>
                  <a:txBody>
                    <a:bodyPr/>
                    <a:lstStyle/>
                    <a:p>
                      <a:pPr indent="0" lvl="0" marL="0" marR="38100" rtl="0" algn="r">
                        <a:lnSpc>
                          <a:spcPct val="100000"/>
                        </a:lnSpc>
                        <a:spcBef>
                          <a:spcPts val="0"/>
                        </a:spcBef>
                        <a:spcAft>
                          <a:spcPts val="0"/>
                        </a:spcAft>
                        <a:buNone/>
                      </a:pPr>
                      <a:r>
                        <a:rPr lang="en" sz="1600" u="none" cap="none" strike="noStrike">
                          <a:solidFill>
                            <a:srgbClr val="22373A"/>
                          </a:solidFill>
                          <a:latin typeface="Courier New"/>
                          <a:ea typeface="Courier New"/>
                          <a:cs typeface="Courier New"/>
                          <a:sym typeface="Courier New"/>
                        </a:rPr>
                        <a:t>0.005841</a:t>
                      </a:r>
                      <a:endParaRPr sz="1600" u="none" cap="none" strike="noStrike">
                        <a:latin typeface="Courier New"/>
                        <a:ea typeface="Courier New"/>
                        <a:cs typeface="Courier New"/>
                        <a:sym typeface="Courier New"/>
                      </a:endParaRPr>
                    </a:p>
                  </a:txBody>
                  <a:tcPr marT="0" marB="0" marR="0" marL="0">
                    <a:solidFill>
                      <a:srgbClr val="F9F9F9"/>
                    </a:solidFill>
                  </a:tcPr>
                </a:tc>
                <a:tc>
                  <a:txBody>
                    <a:bodyPr/>
                    <a:lstStyle/>
                    <a:p>
                      <a:pPr indent="0" lvl="0" marL="0" marR="76200" rtl="0" algn="ctr">
                        <a:lnSpc>
                          <a:spcPct val="100000"/>
                        </a:lnSpc>
                        <a:spcBef>
                          <a:spcPts val="0"/>
                        </a:spcBef>
                        <a:spcAft>
                          <a:spcPts val="0"/>
                        </a:spcAft>
                        <a:buNone/>
                      </a:pPr>
                      <a:r>
                        <a:rPr lang="en" sz="1600" u="none" cap="none" strike="noStrike">
                          <a:solidFill>
                            <a:srgbClr val="22373A"/>
                          </a:solidFill>
                          <a:latin typeface="Courier New"/>
                          <a:ea typeface="Courier New"/>
                          <a:cs typeface="Courier New"/>
                          <a:sym typeface="Courier New"/>
                        </a:rPr>
                        <a:t>**</a:t>
                      </a:r>
                      <a:endParaRPr sz="1600" u="none" cap="none" strike="noStrike">
                        <a:latin typeface="Courier New"/>
                        <a:ea typeface="Courier New"/>
                        <a:cs typeface="Courier New"/>
                        <a:sym typeface="Courier New"/>
                      </a:endParaRPr>
                    </a:p>
                  </a:txBody>
                  <a:tcPr marT="0" marB="0" marR="0" marL="0">
                    <a:solidFill>
                      <a:srgbClr val="F9F9F9"/>
                    </a:solidFill>
                  </a:tcPr>
                </a:tc>
              </a:tr>
              <a:tr h="294125">
                <a:tc>
                  <a:txBody>
                    <a:bodyPr/>
                    <a:lstStyle/>
                    <a:p>
                      <a:pPr indent="-25400" lvl="0" marL="38100" marR="0" rtl="0" algn="l">
                        <a:lnSpc>
                          <a:spcPct val="100000"/>
                        </a:lnSpc>
                        <a:spcBef>
                          <a:spcPts val="0"/>
                        </a:spcBef>
                        <a:spcAft>
                          <a:spcPts val="0"/>
                        </a:spcAft>
                        <a:buNone/>
                      </a:pPr>
                      <a:r>
                        <a:rPr lang="en" sz="1600" u="none" cap="none" strike="noStrike">
                          <a:solidFill>
                            <a:srgbClr val="22373A"/>
                          </a:solidFill>
                          <a:latin typeface="Courier New"/>
                          <a:ea typeface="Courier New"/>
                          <a:cs typeface="Courier New"/>
                          <a:sym typeface="Courier New"/>
                        </a:rPr>
                        <a:t>volume</a:t>
                      </a:r>
                      <a:endParaRPr sz="1600" u="none" cap="none" strike="noStrike">
                        <a:latin typeface="Courier New"/>
                        <a:ea typeface="Courier New"/>
                        <a:cs typeface="Courier New"/>
                        <a:sym typeface="Courier New"/>
                      </a:endParaRPr>
                    </a:p>
                  </a:txBody>
                  <a:tcPr marT="0" marB="0" marR="0" marL="0">
                    <a:solidFill>
                      <a:srgbClr val="F9F9F9"/>
                    </a:solidFill>
                  </a:tcPr>
                </a:tc>
                <a:tc>
                  <a:txBody>
                    <a:bodyPr/>
                    <a:lstStyle/>
                    <a:p>
                      <a:pPr indent="0" lvl="0" marL="0" marR="38100" rtl="0" algn="r">
                        <a:lnSpc>
                          <a:spcPct val="100000"/>
                        </a:lnSpc>
                        <a:spcBef>
                          <a:spcPts val="0"/>
                        </a:spcBef>
                        <a:spcAft>
                          <a:spcPts val="0"/>
                        </a:spcAft>
                        <a:buNone/>
                      </a:pPr>
                      <a:r>
                        <a:rPr lang="en" sz="1600" u="none" cap="none" strike="noStrike">
                          <a:solidFill>
                            <a:srgbClr val="22373A"/>
                          </a:solidFill>
                          <a:latin typeface="Courier New"/>
                          <a:ea typeface="Courier New"/>
                          <a:cs typeface="Courier New"/>
                          <a:sym typeface="Courier New"/>
                        </a:rPr>
                        <a:t>0.71795</a:t>
                      </a:r>
                      <a:endParaRPr sz="1600" u="none" cap="none" strike="noStrike">
                        <a:latin typeface="Courier New"/>
                        <a:ea typeface="Courier New"/>
                        <a:cs typeface="Courier New"/>
                        <a:sym typeface="Courier New"/>
                      </a:endParaRPr>
                    </a:p>
                  </a:txBody>
                  <a:tcPr marT="0" marB="0" marR="0" marL="0">
                    <a:solidFill>
                      <a:srgbClr val="F9F9F9"/>
                    </a:solidFill>
                  </a:tcPr>
                </a:tc>
                <a:tc>
                  <a:txBody>
                    <a:bodyPr/>
                    <a:lstStyle/>
                    <a:p>
                      <a:pPr indent="0" lvl="0" marL="0" marR="38100" rtl="0" algn="r">
                        <a:lnSpc>
                          <a:spcPct val="100000"/>
                        </a:lnSpc>
                        <a:spcBef>
                          <a:spcPts val="0"/>
                        </a:spcBef>
                        <a:spcAft>
                          <a:spcPts val="0"/>
                        </a:spcAft>
                        <a:buNone/>
                      </a:pPr>
                      <a:r>
                        <a:rPr lang="en" sz="1600" u="none" cap="none" strike="noStrike">
                          <a:solidFill>
                            <a:srgbClr val="22373A"/>
                          </a:solidFill>
                          <a:latin typeface="Courier New"/>
                          <a:ea typeface="Courier New"/>
                          <a:cs typeface="Courier New"/>
                          <a:sym typeface="Courier New"/>
                        </a:rPr>
                        <a:t>0.06153</a:t>
                      </a:r>
                      <a:endParaRPr sz="1600" u="none" cap="none" strike="noStrike">
                        <a:latin typeface="Courier New"/>
                        <a:ea typeface="Courier New"/>
                        <a:cs typeface="Courier New"/>
                        <a:sym typeface="Courier New"/>
                      </a:endParaRPr>
                    </a:p>
                  </a:txBody>
                  <a:tcPr marT="0" marB="0" marR="0" marL="0">
                    <a:solidFill>
                      <a:srgbClr val="F9F9F9"/>
                    </a:solidFill>
                  </a:tcPr>
                </a:tc>
                <a:tc>
                  <a:txBody>
                    <a:bodyPr/>
                    <a:lstStyle/>
                    <a:p>
                      <a:pPr indent="0" lvl="0" marL="0" marR="38100" rtl="0" algn="r">
                        <a:lnSpc>
                          <a:spcPct val="100000"/>
                        </a:lnSpc>
                        <a:spcBef>
                          <a:spcPts val="0"/>
                        </a:spcBef>
                        <a:spcAft>
                          <a:spcPts val="0"/>
                        </a:spcAft>
                        <a:buNone/>
                      </a:pPr>
                      <a:r>
                        <a:rPr lang="en" sz="1600" u="none" cap="none" strike="noStrike">
                          <a:solidFill>
                            <a:srgbClr val="22373A"/>
                          </a:solidFill>
                          <a:latin typeface="Courier New"/>
                          <a:ea typeface="Courier New"/>
                          <a:cs typeface="Courier New"/>
                          <a:sym typeface="Courier New"/>
                        </a:rPr>
                        <a:t>11.669</a:t>
                      </a:r>
                      <a:endParaRPr sz="1600" u="none" cap="none" strike="noStrike">
                        <a:latin typeface="Courier New"/>
                        <a:ea typeface="Courier New"/>
                        <a:cs typeface="Courier New"/>
                        <a:sym typeface="Courier New"/>
                      </a:endParaRPr>
                    </a:p>
                  </a:txBody>
                  <a:tcPr marT="0" marB="0" marR="0" marL="0">
                    <a:solidFill>
                      <a:srgbClr val="F9F9F9"/>
                    </a:solidFill>
                  </a:tcPr>
                </a:tc>
                <a:tc>
                  <a:txBody>
                    <a:bodyPr/>
                    <a:lstStyle/>
                    <a:p>
                      <a:pPr indent="0" lvl="0" marL="0" marR="38100" rtl="0" algn="r">
                        <a:lnSpc>
                          <a:spcPct val="100000"/>
                        </a:lnSpc>
                        <a:spcBef>
                          <a:spcPts val="0"/>
                        </a:spcBef>
                        <a:spcAft>
                          <a:spcPts val="0"/>
                        </a:spcAft>
                        <a:buNone/>
                      </a:pPr>
                      <a:r>
                        <a:rPr lang="en" sz="1600" u="none" cap="none" strike="noStrike">
                          <a:solidFill>
                            <a:srgbClr val="22373A"/>
                          </a:solidFill>
                          <a:latin typeface="Courier New"/>
                          <a:ea typeface="Courier New"/>
                          <a:cs typeface="Courier New"/>
                          <a:sym typeface="Courier New"/>
                        </a:rPr>
                        <a:t>6.6e-08</a:t>
                      </a:r>
                      <a:endParaRPr sz="1600" u="none" cap="none" strike="noStrike">
                        <a:latin typeface="Courier New"/>
                        <a:ea typeface="Courier New"/>
                        <a:cs typeface="Courier New"/>
                        <a:sym typeface="Courier New"/>
                      </a:endParaRPr>
                    </a:p>
                  </a:txBody>
                  <a:tcPr marT="0" marB="0" marR="0" marL="0">
                    <a:solidFill>
                      <a:srgbClr val="F9F9F9"/>
                    </a:solidFill>
                  </a:tcPr>
                </a:tc>
                <a:tc>
                  <a:txBody>
                    <a:bodyPr/>
                    <a:lstStyle/>
                    <a:p>
                      <a:pPr indent="-12700" lvl="0" marL="25400" marR="0" rtl="0" algn="ctr">
                        <a:lnSpc>
                          <a:spcPct val="100000"/>
                        </a:lnSpc>
                        <a:spcBef>
                          <a:spcPts val="0"/>
                        </a:spcBef>
                        <a:spcAft>
                          <a:spcPts val="0"/>
                        </a:spcAft>
                        <a:buNone/>
                      </a:pPr>
                      <a:r>
                        <a:rPr lang="en" sz="1600" u="none" cap="none" strike="noStrike">
                          <a:solidFill>
                            <a:srgbClr val="22373A"/>
                          </a:solidFill>
                          <a:latin typeface="Courier New"/>
                          <a:ea typeface="Courier New"/>
                          <a:cs typeface="Courier New"/>
                          <a:sym typeface="Courier New"/>
                        </a:rPr>
                        <a:t>***</a:t>
                      </a:r>
                      <a:endParaRPr sz="1600" u="none" cap="none" strike="noStrike">
                        <a:latin typeface="Courier New"/>
                        <a:ea typeface="Courier New"/>
                        <a:cs typeface="Courier New"/>
                        <a:sym typeface="Courier New"/>
                      </a:endParaRPr>
                    </a:p>
                  </a:txBody>
                  <a:tcPr marT="0" marB="0" marR="0" marL="0">
                    <a:solidFill>
                      <a:srgbClr val="F9F9F9"/>
                    </a:solidFill>
                  </a:tcPr>
                </a:tc>
              </a:tr>
              <a:tr h="344375">
                <a:tc>
                  <a:txBody>
                    <a:bodyPr/>
                    <a:lstStyle/>
                    <a:p>
                      <a:pPr indent="-25400" lvl="0" marL="38100" marR="0" rtl="0" algn="l">
                        <a:lnSpc>
                          <a:spcPct val="100000"/>
                        </a:lnSpc>
                        <a:spcBef>
                          <a:spcPts val="0"/>
                        </a:spcBef>
                        <a:spcAft>
                          <a:spcPts val="0"/>
                        </a:spcAft>
                        <a:buNone/>
                      </a:pPr>
                      <a:r>
                        <a:rPr lang="en" sz="1600" u="none" cap="none" strike="noStrike">
                          <a:solidFill>
                            <a:srgbClr val="22373A"/>
                          </a:solidFill>
                          <a:latin typeface="Courier New"/>
                          <a:ea typeface="Courier New"/>
                          <a:cs typeface="Courier New"/>
                          <a:sym typeface="Courier New"/>
                        </a:rPr>
                        <a:t>cover:pb</a:t>
                      </a:r>
                      <a:endParaRPr sz="1600" u="none" cap="none" strike="noStrike">
                        <a:latin typeface="Courier New"/>
                        <a:ea typeface="Courier New"/>
                        <a:cs typeface="Courier New"/>
                        <a:sym typeface="Courier New"/>
                      </a:endParaRPr>
                    </a:p>
                  </a:txBody>
                  <a:tcPr marT="0" marB="0" marR="0" marL="0">
                    <a:solidFill>
                      <a:srgbClr val="F9F9F9"/>
                    </a:solidFill>
                  </a:tcPr>
                </a:tc>
                <a:tc>
                  <a:txBody>
                    <a:bodyPr/>
                    <a:lstStyle/>
                    <a:p>
                      <a:pPr indent="0" lvl="0" marL="0" marR="38100" rtl="0" algn="r">
                        <a:lnSpc>
                          <a:spcPct val="100000"/>
                        </a:lnSpc>
                        <a:spcBef>
                          <a:spcPts val="0"/>
                        </a:spcBef>
                        <a:spcAft>
                          <a:spcPts val="0"/>
                        </a:spcAft>
                        <a:buNone/>
                      </a:pPr>
                      <a:r>
                        <a:rPr lang="en" sz="1600" u="none" cap="none" strike="noStrike">
                          <a:solidFill>
                            <a:srgbClr val="22373A"/>
                          </a:solidFill>
                          <a:latin typeface="Courier New"/>
                          <a:ea typeface="Courier New"/>
                          <a:cs typeface="Courier New"/>
                          <a:sym typeface="Courier New"/>
                        </a:rPr>
                        <a:t>-184.04727</a:t>
                      </a:r>
                      <a:endParaRPr sz="1600" u="none" cap="none" strike="noStrike">
                        <a:latin typeface="Courier New"/>
                        <a:ea typeface="Courier New"/>
                        <a:cs typeface="Courier New"/>
                        <a:sym typeface="Courier New"/>
                      </a:endParaRPr>
                    </a:p>
                  </a:txBody>
                  <a:tcPr marT="0" marB="0" marR="0" marL="0">
                    <a:solidFill>
                      <a:srgbClr val="F9F9F9"/>
                    </a:solidFill>
                  </a:tcPr>
                </a:tc>
                <a:tc>
                  <a:txBody>
                    <a:bodyPr/>
                    <a:lstStyle/>
                    <a:p>
                      <a:pPr indent="0" lvl="0" marL="0" marR="38100" rtl="0" algn="r">
                        <a:lnSpc>
                          <a:spcPct val="100000"/>
                        </a:lnSpc>
                        <a:spcBef>
                          <a:spcPts val="0"/>
                        </a:spcBef>
                        <a:spcAft>
                          <a:spcPts val="0"/>
                        </a:spcAft>
                        <a:buNone/>
                      </a:pPr>
                      <a:r>
                        <a:rPr lang="en" sz="1600" u="none" cap="none" strike="noStrike">
                          <a:solidFill>
                            <a:srgbClr val="22373A"/>
                          </a:solidFill>
                          <a:latin typeface="Courier New"/>
                          <a:ea typeface="Courier New"/>
                          <a:cs typeface="Courier New"/>
                          <a:sym typeface="Courier New"/>
                        </a:rPr>
                        <a:t>40.49420</a:t>
                      </a:r>
                      <a:endParaRPr sz="1600" u="none" cap="none" strike="noStrike">
                        <a:latin typeface="Courier New"/>
                        <a:ea typeface="Courier New"/>
                        <a:cs typeface="Courier New"/>
                        <a:sym typeface="Courier New"/>
                      </a:endParaRPr>
                    </a:p>
                  </a:txBody>
                  <a:tcPr marT="0" marB="0" marR="0" marL="0">
                    <a:solidFill>
                      <a:srgbClr val="F9F9F9"/>
                    </a:solidFill>
                  </a:tcPr>
                </a:tc>
                <a:tc>
                  <a:txBody>
                    <a:bodyPr/>
                    <a:lstStyle/>
                    <a:p>
                      <a:pPr indent="0" lvl="0" marL="0" marR="38100" rtl="0" algn="r">
                        <a:lnSpc>
                          <a:spcPct val="100000"/>
                        </a:lnSpc>
                        <a:spcBef>
                          <a:spcPts val="0"/>
                        </a:spcBef>
                        <a:spcAft>
                          <a:spcPts val="0"/>
                        </a:spcAft>
                        <a:buNone/>
                      </a:pPr>
                      <a:r>
                        <a:rPr lang="en" sz="1600" u="none" cap="none" strike="noStrike">
                          <a:solidFill>
                            <a:srgbClr val="22373A"/>
                          </a:solidFill>
                          <a:latin typeface="Courier New"/>
                          <a:ea typeface="Courier New"/>
                          <a:cs typeface="Courier New"/>
                          <a:sym typeface="Courier New"/>
                        </a:rPr>
                        <a:t>-4.545</a:t>
                      </a:r>
                      <a:endParaRPr sz="1600" u="none" cap="none" strike="noStrike">
                        <a:latin typeface="Courier New"/>
                        <a:ea typeface="Courier New"/>
                        <a:cs typeface="Courier New"/>
                        <a:sym typeface="Courier New"/>
                      </a:endParaRPr>
                    </a:p>
                  </a:txBody>
                  <a:tcPr marT="0" marB="0" marR="0" marL="0">
                    <a:solidFill>
                      <a:srgbClr val="F9F9F9"/>
                    </a:solidFill>
                  </a:tcPr>
                </a:tc>
                <a:tc>
                  <a:txBody>
                    <a:bodyPr/>
                    <a:lstStyle/>
                    <a:p>
                      <a:pPr indent="0" lvl="0" marL="0" marR="38100" rtl="0" algn="r">
                        <a:lnSpc>
                          <a:spcPct val="100000"/>
                        </a:lnSpc>
                        <a:spcBef>
                          <a:spcPts val="0"/>
                        </a:spcBef>
                        <a:spcAft>
                          <a:spcPts val="0"/>
                        </a:spcAft>
                        <a:buNone/>
                      </a:pPr>
                      <a:r>
                        <a:rPr lang="en" sz="1600" u="none" cap="none" strike="noStrike">
                          <a:solidFill>
                            <a:srgbClr val="22373A"/>
                          </a:solidFill>
                          <a:latin typeface="Courier New"/>
                          <a:ea typeface="Courier New"/>
                          <a:cs typeface="Courier New"/>
                          <a:sym typeface="Courier New"/>
                        </a:rPr>
                        <a:t>0.000672</a:t>
                      </a:r>
                      <a:endParaRPr sz="1600" u="none" cap="none" strike="noStrike">
                        <a:latin typeface="Courier New"/>
                        <a:ea typeface="Courier New"/>
                        <a:cs typeface="Courier New"/>
                        <a:sym typeface="Courier New"/>
                      </a:endParaRPr>
                    </a:p>
                  </a:txBody>
                  <a:tcPr marT="0" marB="0" marR="0" marL="0">
                    <a:solidFill>
                      <a:srgbClr val="F9F9F9"/>
                    </a:solidFill>
                  </a:tcPr>
                </a:tc>
                <a:tc>
                  <a:txBody>
                    <a:bodyPr/>
                    <a:lstStyle/>
                    <a:p>
                      <a:pPr indent="-12700" lvl="0" marL="25400" marR="0" rtl="0" algn="ctr">
                        <a:lnSpc>
                          <a:spcPct val="100000"/>
                        </a:lnSpc>
                        <a:spcBef>
                          <a:spcPts val="0"/>
                        </a:spcBef>
                        <a:spcAft>
                          <a:spcPts val="0"/>
                        </a:spcAft>
                        <a:buNone/>
                      </a:pPr>
                      <a:r>
                        <a:rPr lang="en" sz="1600" u="none" cap="none" strike="noStrike">
                          <a:solidFill>
                            <a:srgbClr val="22373A"/>
                          </a:solidFill>
                          <a:latin typeface="Courier New"/>
                          <a:ea typeface="Courier New"/>
                          <a:cs typeface="Courier New"/>
                          <a:sym typeface="Courier New"/>
                        </a:rPr>
                        <a:t>***</a:t>
                      </a:r>
                      <a:endParaRPr sz="1600" u="none" cap="none" strike="noStrike">
                        <a:latin typeface="Courier New"/>
                        <a:ea typeface="Courier New"/>
                        <a:cs typeface="Courier New"/>
                        <a:sym typeface="Courier New"/>
                      </a:endParaRPr>
                    </a:p>
                  </a:txBody>
                  <a:tcPr marT="0" marB="0" marR="0" marL="0">
                    <a:solidFill>
                      <a:srgbClr val="F9F9F9"/>
                    </a:solidFill>
                  </a:tcPr>
                </a:tc>
              </a:tr>
            </a:tbl>
          </a:graphicData>
        </a:graphic>
      </p:graphicFrame>
      <p:sp>
        <p:nvSpPr>
          <p:cNvPr id="252" name="Google Shape;252;p40"/>
          <p:cNvSpPr txBox="1"/>
          <p:nvPr/>
        </p:nvSpPr>
        <p:spPr>
          <a:xfrm>
            <a:off x="688848" y="3048480"/>
            <a:ext cx="7841673" cy="900348"/>
          </a:xfrm>
          <a:prstGeom prst="rect">
            <a:avLst/>
          </a:prstGeom>
          <a:noFill/>
          <a:ln>
            <a:noFill/>
          </a:ln>
        </p:spPr>
        <p:txBody>
          <a:bodyPr anchorCtr="0" anchor="t" bIns="0" lIns="0" spcFirstLastPara="1" rIns="0" wrap="square" tIns="0">
            <a:noAutofit/>
          </a:bodyPr>
          <a:lstStyle/>
          <a:p>
            <a:pPr indent="0" lvl="0" marL="25400" marR="12700" rtl="0" algn="l">
              <a:lnSpc>
                <a:spcPct val="118000"/>
              </a:lnSpc>
              <a:spcBef>
                <a:spcPts val="0"/>
              </a:spcBef>
              <a:spcAft>
                <a:spcPts val="0"/>
              </a:spcAft>
              <a:buNone/>
            </a:pPr>
            <a:r>
              <a:rPr lang="en" sz="1700">
                <a:solidFill>
                  <a:srgbClr val="22373A"/>
                </a:solidFill>
                <a:latin typeface="Courier New"/>
                <a:ea typeface="Courier New"/>
                <a:cs typeface="Courier New"/>
                <a:sym typeface="Courier New"/>
              </a:rPr>
              <a:t>Residual standard error: 78.2 on 12 degrees of freedom  Multiple R-squared: 0.9275,Adjusted R-squared: 0.9154  F-statistic: 76.73  on  2  and   12  DF,	p-value: 1.455e-07</a:t>
            </a:r>
            <a:endParaRPr sz="1700">
              <a:latin typeface="Courier New"/>
              <a:ea typeface="Courier New"/>
              <a:cs typeface="Courier New"/>
              <a:sym typeface="Courier New"/>
            </a:endParaRPr>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1"/>
          <p:cNvSpPr txBox="1"/>
          <p:nvPr>
            <p:ph type="title"/>
          </p:nvPr>
        </p:nvSpPr>
        <p:spPr>
          <a:xfrm>
            <a:off x="203107" y="127124"/>
            <a:ext cx="8737783" cy="298229"/>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b="1" i="0" lang="en" sz="2000" u="none" cap="none" strike="noStrike">
                <a:solidFill>
                  <a:srgbClr val="F9F9F9"/>
                </a:solidFill>
                <a:latin typeface="Arial"/>
                <a:ea typeface="Arial"/>
                <a:cs typeface="Arial"/>
                <a:sym typeface="Arial"/>
              </a:rPr>
              <a:t>Determining the reference level</a:t>
            </a:r>
            <a:endParaRPr sz="2500"/>
          </a:p>
        </p:txBody>
      </p:sp>
      <p:sp>
        <p:nvSpPr>
          <p:cNvPr id="258" name="Google Shape;258;p41"/>
          <p:cNvSpPr/>
          <p:nvPr/>
        </p:nvSpPr>
        <p:spPr>
          <a:xfrm>
            <a:off x="613275" y="637812"/>
            <a:ext cx="7913463" cy="122689"/>
          </a:xfrm>
          <a:custGeom>
            <a:rect b="b" l="l" r="r" t="t"/>
            <a:pathLst>
              <a:path extrusionOk="0" h="120000" w="120000">
                <a:moveTo>
                  <a:pt x="118470" y="0"/>
                </a:moveTo>
                <a:lnTo>
                  <a:pt x="1527" y="0"/>
                </a:lnTo>
                <a:lnTo>
                  <a:pt x="934" y="5826"/>
                </a:lnTo>
                <a:lnTo>
                  <a:pt x="448" y="21691"/>
                </a:lnTo>
                <a:lnTo>
                  <a:pt x="120" y="45172"/>
                </a:lnTo>
                <a:lnTo>
                  <a:pt x="0" y="73846"/>
                </a:lnTo>
                <a:lnTo>
                  <a:pt x="0" y="119758"/>
                </a:lnTo>
                <a:lnTo>
                  <a:pt x="119998" y="119758"/>
                </a:lnTo>
                <a:lnTo>
                  <a:pt x="119998" y="73846"/>
                </a:lnTo>
                <a:lnTo>
                  <a:pt x="119877" y="45172"/>
                </a:lnTo>
                <a:lnTo>
                  <a:pt x="119549" y="21691"/>
                </a:lnTo>
                <a:lnTo>
                  <a:pt x="119063" y="5826"/>
                </a:lnTo>
                <a:lnTo>
                  <a:pt x="118470" y="0"/>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59" name="Google Shape;259;p41"/>
          <p:cNvSpPr txBox="1"/>
          <p:nvPr/>
        </p:nvSpPr>
        <p:spPr>
          <a:xfrm>
            <a:off x="688850" y="784076"/>
            <a:ext cx="7762200" cy="797400"/>
          </a:xfrm>
          <a:prstGeom prst="rect">
            <a:avLst/>
          </a:prstGeom>
          <a:noFill/>
          <a:ln>
            <a:noFill/>
          </a:ln>
        </p:spPr>
        <p:txBody>
          <a:bodyPr anchorCtr="0" anchor="t" bIns="0" lIns="0" spcFirstLastPara="1" rIns="0" wrap="square" tIns="0">
            <a:noAutofit/>
          </a:bodyPr>
          <a:lstStyle/>
          <a:p>
            <a:pPr indent="0" lvl="0" marL="25400" marR="12700" rtl="0" algn="l">
              <a:lnSpc>
                <a:spcPct val="118000"/>
              </a:lnSpc>
              <a:spcBef>
                <a:spcPts val="0"/>
              </a:spcBef>
              <a:spcAft>
                <a:spcPts val="0"/>
              </a:spcAft>
              <a:buNone/>
            </a:pPr>
            <a:r>
              <a:rPr lang="en" sz="1800">
                <a:solidFill>
                  <a:srgbClr val="3884B7"/>
                </a:solidFill>
                <a:latin typeface="Arial"/>
                <a:ea typeface="Arial"/>
                <a:cs typeface="Arial"/>
                <a:sym typeface="Arial"/>
              </a:rPr>
              <a:t>Based on the regression output below, which level of </a:t>
            </a:r>
            <a:r>
              <a:rPr lang="en" sz="1900">
                <a:solidFill>
                  <a:srgbClr val="3884B7"/>
                </a:solidFill>
                <a:latin typeface="Arial"/>
                <a:ea typeface="Arial"/>
                <a:cs typeface="Arial"/>
                <a:sym typeface="Arial"/>
              </a:rPr>
              <a:t>cover </a:t>
            </a:r>
            <a:r>
              <a:rPr lang="en" sz="1800">
                <a:solidFill>
                  <a:srgbClr val="3884B7"/>
                </a:solidFill>
                <a:latin typeface="Arial"/>
                <a:ea typeface="Arial"/>
                <a:cs typeface="Arial"/>
                <a:sym typeface="Arial"/>
              </a:rPr>
              <a:t>is the  reference level? Note that </a:t>
            </a:r>
            <a:r>
              <a:rPr lang="en" sz="1900">
                <a:solidFill>
                  <a:srgbClr val="3884B7"/>
                </a:solidFill>
                <a:latin typeface="Arial"/>
                <a:ea typeface="Arial"/>
                <a:cs typeface="Arial"/>
                <a:sym typeface="Arial"/>
              </a:rPr>
              <a:t>pb</a:t>
            </a:r>
            <a:r>
              <a:rPr lang="en" sz="1800">
                <a:solidFill>
                  <a:srgbClr val="3884B7"/>
                </a:solidFill>
                <a:latin typeface="Arial"/>
                <a:ea typeface="Arial"/>
                <a:cs typeface="Arial"/>
                <a:sym typeface="Arial"/>
              </a:rPr>
              <a:t>: paperback.</a:t>
            </a:r>
            <a:endParaRPr sz="1700">
              <a:latin typeface="Arial"/>
              <a:ea typeface="Arial"/>
              <a:cs typeface="Arial"/>
              <a:sym typeface="Arial"/>
            </a:endParaRPr>
          </a:p>
        </p:txBody>
      </p:sp>
      <p:sp>
        <p:nvSpPr>
          <p:cNvPr id="260" name="Google Shape;260;p41"/>
          <p:cNvSpPr txBox="1"/>
          <p:nvPr/>
        </p:nvSpPr>
        <p:spPr>
          <a:xfrm>
            <a:off x="8784159" y="4780387"/>
            <a:ext cx="157438" cy="181202"/>
          </a:xfrm>
          <a:prstGeom prst="rect">
            <a:avLst/>
          </a:prstGeom>
          <a:noFill/>
          <a:ln>
            <a:noFill/>
          </a:ln>
        </p:spPr>
        <p:txBody>
          <a:bodyPr anchorCtr="0" anchor="t" bIns="0" lIns="0" spcFirstLastPara="1" rIns="0" wrap="square" tIns="0">
            <a:noAutofit/>
          </a:bodyPr>
          <a:lstStyle/>
          <a:p>
            <a:pPr indent="0" lvl="0" marL="25400" marR="0" rtl="0" algn="l">
              <a:lnSpc>
                <a:spcPct val="111333"/>
              </a:lnSpc>
              <a:spcBef>
                <a:spcPts val="0"/>
              </a:spcBef>
              <a:spcAft>
                <a:spcPts val="0"/>
              </a:spcAft>
              <a:buNone/>
            </a:pPr>
            <a:r>
              <a:rPr lang="en" sz="1400">
                <a:solidFill>
                  <a:srgbClr val="22373A"/>
                </a:solidFill>
                <a:latin typeface="Arial"/>
                <a:ea typeface="Arial"/>
                <a:cs typeface="Arial"/>
                <a:sym typeface="Arial"/>
              </a:rPr>
              <a:t>8</a:t>
            </a:r>
            <a:endParaRPr sz="1400">
              <a:latin typeface="Arial"/>
              <a:ea typeface="Arial"/>
              <a:cs typeface="Arial"/>
              <a:sym typeface="Arial"/>
            </a:endParaRPr>
          </a:p>
        </p:txBody>
      </p:sp>
      <p:sp>
        <p:nvSpPr>
          <p:cNvPr id="261" name="Google Shape;261;p41"/>
          <p:cNvSpPr txBox="1"/>
          <p:nvPr/>
        </p:nvSpPr>
        <p:spPr>
          <a:xfrm>
            <a:off x="688851" y="3234400"/>
            <a:ext cx="2369400" cy="797400"/>
          </a:xfrm>
          <a:prstGeom prst="rect">
            <a:avLst/>
          </a:prstGeom>
          <a:noFill/>
          <a:ln>
            <a:noFill/>
          </a:ln>
        </p:spPr>
        <p:txBody>
          <a:bodyPr anchorCtr="0" anchor="t" bIns="0" lIns="0" spcFirstLastPara="1" rIns="0" wrap="square" tIns="0">
            <a:noAutofit/>
          </a:bodyPr>
          <a:lstStyle/>
          <a:p>
            <a:pPr indent="-342900" lvl="0" marL="457200" marR="12700" rtl="0" algn="l">
              <a:lnSpc>
                <a:spcPct val="170100"/>
              </a:lnSpc>
              <a:spcBef>
                <a:spcPts val="0"/>
              </a:spcBef>
              <a:spcAft>
                <a:spcPts val="0"/>
              </a:spcAft>
              <a:buClr>
                <a:srgbClr val="22373A"/>
              </a:buClr>
              <a:buSzPts val="1800"/>
              <a:buFont typeface="Arial"/>
              <a:buAutoNum type="alphaLcPeriod"/>
            </a:pPr>
            <a:r>
              <a:rPr lang="en" sz="1800">
                <a:solidFill>
                  <a:srgbClr val="22373A"/>
                </a:solidFill>
                <a:latin typeface="Arial"/>
                <a:ea typeface="Arial"/>
                <a:cs typeface="Arial"/>
                <a:sym typeface="Arial"/>
              </a:rPr>
              <a:t>p</a:t>
            </a:r>
            <a:r>
              <a:rPr lang="en" sz="1800">
                <a:solidFill>
                  <a:srgbClr val="22373A"/>
                </a:solidFill>
                <a:latin typeface="Arial"/>
                <a:ea typeface="Arial"/>
                <a:cs typeface="Arial"/>
                <a:sym typeface="Arial"/>
              </a:rPr>
              <a:t>aperback</a:t>
            </a:r>
            <a:endParaRPr sz="1800">
              <a:solidFill>
                <a:srgbClr val="22373A"/>
              </a:solidFill>
            </a:endParaRPr>
          </a:p>
          <a:p>
            <a:pPr indent="-342900" lvl="0" marL="457200" marR="12700" rtl="0" algn="l">
              <a:lnSpc>
                <a:spcPct val="170100"/>
              </a:lnSpc>
              <a:spcBef>
                <a:spcPts val="0"/>
              </a:spcBef>
              <a:spcAft>
                <a:spcPts val="0"/>
              </a:spcAft>
              <a:buClr>
                <a:srgbClr val="22373A"/>
              </a:buClr>
              <a:buSzPts val="1800"/>
              <a:buFont typeface="Arial"/>
              <a:buAutoNum type="alphaLcPeriod"/>
            </a:pPr>
            <a:r>
              <a:rPr lang="en" sz="1800">
                <a:solidFill>
                  <a:srgbClr val="22373A"/>
                </a:solidFill>
                <a:latin typeface="Arial"/>
                <a:ea typeface="Arial"/>
                <a:cs typeface="Arial"/>
                <a:sym typeface="Arial"/>
              </a:rPr>
              <a:t>hardcover</a:t>
            </a:r>
            <a:endParaRPr sz="1800">
              <a:latin typeface="Arial"/>
              <a:ea typeface="Arial"/>
              <a:cs typeface="Arial"/>
              <a:sym typeface="Arial"/>
            </a:endParaRPr>
          </a:p>
        </p:txBody>
      </p:sp>
      <p:pic>
        <p:nvPicPr>
          <p:cNvPr id="262" name="Google Shape;262;p41"/>
          <p:cNvPicPr preferRelativeResize="0"/>
          <p:nvPr/>
        </p:nvPicPr>
        <p:blipFill>
          <a:blip r:embed="rId3">
            <a:alphaModFix/>
          </a:blip>
          <a:stretch>
            <a:fillRect/>
          </a:stretch>
        </p:blipFill>
        <p:spPr>
          <a:xfrm>
            <a:off x="1469725" y="1570980"/>
            <a:ext cx="5619950" cy="1377650"/>
          </a:xfrm>
          <a:prstGeom prst="rect">
            <a:avLst/>
          </a:prstGeom>
          <a:noFill/>
          <a:ln>
            <a:noFill/>
          </a:ln>
        </p:spPr>
      </p:pic>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2"/>
          <p:cNvSpPr txBox="1"/>
          <p:nvPr>
            <p:ph type="title"/>
          </p:nvPr>
        </p:nvSpPr>
        <p:spPr>
          <a:xfrm>
            <a:off x="203107" y="127124"/>
            <a:ext cx="8737800" cy="298200"/>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b="1" i="0" lang="en" sz="2000" u="none" cap="none" strike="noStrike">
                <a:solidFill>
                  <a:srgbClr val="F9F9F9"/>
                </a:solidFill>
                <a:latin typeface="Arial"/>
                <a:ea typeface="Arial"/>
                <a:cs typeface="Arial"/>
                <a:sym typeface="Arial"/>
              </a:rPr>
              <a:t>Determining the reference level</a:t>
            </a:r>
            <a:endParaRPr sz="2500"/>
          </a:p>
        </p:txBody>
      </p:sp>
      <p:sp>
        <p:nvSpPr>
          <p:cNvPr id="268" name="Google Shape;268;p42"/>
          <p:cNvSpPr/>
          <p:nvPr/>
        </p:nvSpPr>
        <p:spPr>
          <a:xfrm>
            <a:off x="613275" y="637812"/>
            <a:ext cx="7913400" cy="122700"/>
          </a:xfrm>
          <a:custGeom>
            <a:rect b="b" l="l" r="r" t="t"/>
            <a:pathLst>
              <a:path extrusionOk="0" h="120000" w="120000">
                <a:moveTo>
                  <a:pt x="118470" y="0"/>
                </a:moveTo>
                <a:lnTo>
                  <a:pt x="1527" y="0"/>
                </a:lnTo>
                <a:lnTo>
                  <a:pt x="934" y="5826"/>
                </a:lnTo>
                <a:lnTo>
                  <a:pt x="448" y="21691"/>
                </a:lnTo>
                <a:lnTo>
                  <a:pt x="120" y="45172"/>
                </a:lnTo>
                <a:lnTo>
                  <a:pt x="0" y="73846"/>
                </a:lnTo>
                <a:lnTo>
                  <a:pt x="0" y="119758"/>
                </a:lnTo>
                <a:lnTo>
                  <a:pt x="119998" y="119758"/>
                </a:lnTo>
                <a:lnTo>
                  <a:pt x="119998" y="73846"/>
                </a:lnTo>
                <a:lnTo>
                  <a:pt x="119877" y="45172"/>
                </a:lnTo>
                <a:lnTo>
                  <a:pt x="119549" y="21691"/>
                </a:lnTo>
                <a:lnTo>
                  <a:pt x="119063" y="5826"/>
                </a:lnTo>
                <a:lnTo>
                  <a:pt x="118470" y="0"/>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69" name="Google Shape;269;p42"/>
          <p:cNvSpPr txBox="1"/>
          <p:nvPr/>
        </p:nvSpPr>
        <p:spPr>
          <a:xfrm>
            <a:off x="688850" y="784076"/>
            <a:ext cx="7762200" cy="797400"/>
          </a:xfrm>
          <a:prstGeom prst="rect">
            <a:avLst/>
          </a:prstGeom>
          <a:noFill/>
          <a:ln>
            <a:noFill/>
          </a:ln>
        </p:spPr>
        <p:txBody>
          <a:bodyPr anchorCtr="0" anchor="t" bIns="0" lIns="0" spcFirstLastPara="1" rIns="0" wrap="square" tIns="0">
            <a:noAutofit/>
          </a:bodyPr>
          <a:lstStyle/>
          <a:p>
            <a:pPr indent="0" lvl="0" marL="25400" marR="12700" rtl="0" algn="l">
              <a:lnSpc>
                <a:spcPct val="118000"/>
              </a:lnSpc>
              <a:spcBef>
                <a:spcPts val="0"/>
              </a:spcBef>
              <a:spcAft>
                <a:spcPts val="0"/>
              </a:spcAft>
              <a:buNone/>
            </a:pPr>
            <a:r>
              <a:rPr lang="en" sz="1800">
                <a:solidFill>
                  <a:srgbClr val="3884B7"/>
                </a:solidFill>
                <a:latin typeface="Arial"/>
                <a:ea typeface="Arial"/>
                <a:cs typeface="Arial"/>
                <a:sym typeface="Arial"/>
              </a:rPr>
              <a:t>Based on the regression output below, which level of </a:t>
            </a:r>
            <a:r>
              <a:rPr lang="en" sz="1900">
                <a:solidFill>
                  <a:srgbClr val="3884B7"/>
                </a:solidFill>
                <a:latin typeface="Arial"/>
                <a:ea typeface="Arial"/>
                <a:cs typeface="Arial"/>
                <a:sym typeface="Arial"/>
              </a:rPr>
              <a:t>cover </a:t>
            </a:r>
            <a:r>
              <a:rPr lang="en" sz="1800">
                <a:solidFill>
                  <a:srgbClr val="3884B7"/>
                </a:solidFill>
                <a:latin typeface="Arial"/>
                <a:ea typeface="Arial"/>
                <a:cs typeface="Arial"/>
                <a:sym typeface="Arial"/>
              </a:rPr>
              <a:t>is the  reference level? Note that </a:t>
            </a:r>
            <a:r>
              <a:rPr lang="en" sz="1900">
                <a:solidFill>
                  <a:srgbClr val="3884B7"/>
                </a:solidFill>
                <a:latin typeface="Arial"/>
                <a:ea typeface="Arial"/>
                <a:cs typeface="Arial"/>
                <a:sym typeface="Arial"/>
              </a:rPr>
              <a:t>pb</a:t>
            </a:r>
            <a:r>
              <a:rPr lang="en" sz="1800">
                <a:solidFill>
                  <a:srgbClr val="3884B7"/>
                </a:solidFill>
                <a:latin typeface="Arial"/>
                <a:ea typeface="Arial"/>
                <a:cs typeface="Arial"/>
                <a:sym typeface="Arial"/>
              </a:rPr>
              <a:t>: paperback.</a:t>
            </a:r>
            <a:endParaRPr sz="1700">
              <a:latin typeface="Arial"/>
              <a:ea typeface="Arial"/>
              <a:cs typeface="Arial"/>
              <a:sym typeface="Arial"/>
            </a:endParaRPr>
          </a:p>
        </p:txBody>
      </p:sp>
      <p:sp>
        <p:nvSpPr>
          <p:cNvPr id="270" name="Google Shape;270;p42"/>
          <p:cNvSpPr txBox="1"/>
          <p:nvPr/>
        </p:nvSpPr>
        <p:spPr>
          <a:xfrm>
            <a:off x="8784159" y="4780387"/>
            <a:ext cx="157500" cy="181200"/>
          </a:xfrm>
          <a:prstGeom prst="rect">
            <a:avLst/>
          </a:prstGeom>
          <a:noFill/>
          <a:ln>
            <a:noFill/>
          </a:ln>
        </p:spPr>
        <p:txBody>
          <a:bodyPr anchorCtr="0" anchor="t" bIns="0" lIns="0" spcFirstLastPara="1" rIns="0" wrap="square" tIns="0">
            <a:noAutofit/>
          </a:bodyPr>
          <a:lstStyle/>
          <a:p>
            <a:pPr indent="0" lvl="0" marL="25400" marR="0" rtl="0" algn="l">
              <a:lnSpc>
                <a:spcPct val="111333"/>
              </a:lnSpc>
              <a:spcBef>
                <a:spcPts val="0"/>
              </a:spcBef>
              <a:spcAft>
                <a:spcPts val="0"/>
              </a:spcAft>
              <a:buNone/>
            </a:pPr>
            <a:r>
              <a:rPr lang="en" sz="1400">
                <a:solidFill>
                  <a:srgbClr val="22373A"/>
                </a:solidFill>
                <a:latin typeface="Arial"/>
                <a:ea typeface="Arial"/>
                <a:cs typeface="Arial"/>
                <a:sym typeface="Arial"/>
              </a:rPr>
              <a:t>8</a:t>
            </a:r>
            <a:endParaRPr sz="1400">
              <a:latin typeface="Arial"/>
              <a:ea typeface="Arial"/>
              <a:cs typeface="Arial"/>
              <a:sym typeface="Arial"/>
            </a:endParaRPr>
          </a:p>
        </p:txBody>
      </p:sp>
      <p:sp>
        <p:nvSpPr>
          <p:cNvPr id="271" name="Google Shape;271;p42"/>
          <p:cNvSpPr txBox="1"/>
          <p:nvPr/>
        </p:nvSpPr>
        <p:spPr>
          <a:xfrm>
            <a:off x="688851" y="3234400"/>
            <a:ext cx="2369400" cy="797400"/>
          </a:xfrm>
          <a:prstGeom prst="rect">
            <a:avLst/>
          </a:prstGeom>
          <a:noFill/>
          <a:ln>
            <a:noFill/>
          </a:ln>
        </p:spPr>
        <p:txBody>
          <a:bodyPr anchorCtr="0" anchor="t" bIns="0" lIns="0" spcFirstLastPara="1" rIns="0" wrap="square" tIns="0">
            <a:noAutofit/>
          </a:bodyPr>
          <a:lstStyle/>
          <a:p>
            <a:pPr indent="-342900" lvl="0" marL="457200" marR="12700" rtl="0" algn="l">
              <a:lnSpc>
                <a:spcPct val="170100"/>
              </a:lnSpc>
              <a:spcBef>
                <a:spcPts val="0"/>
              </a:spcBef>
              <a:spcAft>
                <a:spcPts val="0"/>
              </a:spcAft>
              <a:buClr>
                <a:srgbClr val="22373A"/>
              </a:buClr>
              <a:buSzPts val="1800"/>
              <a:buFont typeface="Arial"/>
              <a:buAutoNum type="alphaLcPeriod"/>
            </a:pPr>
            <a:r>
              <a:rPr lang="en" sz="1800">
                <a:solidFill>
                  <a:srgbClr val="22373A"/>
                </a:solidFill>
                <a:latin typeface="Arial"/>
                <a:ea typeface="Arial"/>
                <a:cs typeface="Arial"/>
                <a:sym typeface="Arial"/>
              </a:rPr>
              <a:t>paperback</a:t>
            </a:r>
            <a:endParaRPr sz="1800">
              <a:solidFill>
                <a:srgbClr val="22373A"/>
              </a:solidFill>
            </a:endParaRPr>
          </a:p>
          <a:p>
            <a:pPr indent="-342900" lvl="0" marL="457200" marR="12700" rtl="0" algn="l">
              <a:lnSpc>
                <a:spcPct val="170100"/>
              </a:lnSpc>
              <a:spcBef>
                <a:spcPts val="0"/>
              </a:spcBef>
              <a:spcAft>
                <a:spcPts val="0"/>
              </a:spcAft>
              <a:buClr>
                <a:srgbClr val="E69138"/>
              </a:buClr>
              <a:buSzPts val="1800"/>
              <a:buFont typeface="Arial"/>
              <a:buAutoNum type="alphaLcPeriod"/>
            </a:pPr>
            <a:r>
              <a:rPr i="1" lang="en" sz="1800">
                <a:solidFill>
                  <a:srgbClr val="E69138"/>
                </a:solidFill>
                <a:latin typeface="Arial"/>
                <a:ea typeface="Arial"/>
                <a:cs typeface="Arial"/>
                <a:sym typeface="Arial"/>
              </a:rPr>
              <a:t>hardcover</a:t>
            </a:r>
            <a:endParaRPr i="1" sz="1800">
              <a:solidFill>
                <a:srgbClr val="E69138"/>
              </a:solidFill>
              <a:latin typeface="Arial"/>
              <a:ea typeface="Arial"/>
              <a:cs typeface="Arial"/>
              <a:sym typeface="Arial"/>
            </a:endParaRPr>
          </a:p>
        </p:txBody>
      </p:sp>
      <p:pic>
        <p:nvPicPr>
          <p:cNvPr id="272" name="Google Shape;272;p42"/>
          <p:cNvPicPr preferRelativeResize="0"/>
          <p:nvPr/>
        </p:nvPicPr>
        <p:blipFill>
          <a:blip r:embed="rId3">
            <a:alphaModFix/>
          </a:blip>
          <a:stretch>
            <a:fillRect/>
          </a:stretch>
        </p:blipFill>
        <p:spPr>
          <a:xfrm>
            <a:off x="1469725" y="1570980"/>
            <a:ext cx="5619950" cy="1377650"/>
          </a:xfrm>
          <a:prstGeom prst="rect">
            <a:avLst/>
          </a:prstGeom>
          <a:noFill/>
          <a:ln>
            <a:noFill/>
          </a:ln>
        </p:spPr>
      </p:pic>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3"/>
          <p:cNvSpPr txBox="1"/>
          <p:nvPr/>
        </p:nvSpPr>
        <p:spPr>
          <a:xfrm>
            <a:off x="688848" y="2966505"/>
            <a:ext cx="6904601" cy="1463774"/>
          </a:xfrm>
          <a:prstGeom prst="rect">
            <a:avLst/>
          </a:prstGeom>
          <a:noFill/>
          <a:ln>
            <a:noFill/>
          </a:ln>
        </p:spPr>
        <p:txBody>
          <a:bodyPr anchorCtr="0" anchor="t" bIns="0" lIns="0" spcFirstLastPara="1" rIns="0" wrap="square" tIns="0">
            <a:noAutofit/>
          </a:bodyPr>
          <a:lstStyle/>
          <a:p>
            <a:pPr indent="-342900" lvl="0" marL="457200" marR="12700" rtl="0" algn="just">
              <a:lnSpc>
                <a:spcPct val="154800"/>
              </a:lnSpc>
              <a:spcBef>
                <a:spcPts val="0"/>
              </a:spcBef>
              <a:spcAft>
                <a:spcPts val="0"/>
              </a:spcAft>
              <a:buClr>
                <a:srgbClr val="22373A"/>
              </a:buClr>
              <a:buSzPts val="1800"/>
              <a:buFont typeface="Arial"/>
              <a:buAutoNum type="alphaLcPeriod"/>
            </a:pPr>
            <a:r>
              <a:rPr lang="en" sz="1800">
                <a:solidFill>
                  <a:srgbClr val="22373A"/>
                </a:solidFill>
                <a:latin typeface="Arial"/>
                <a:ea typeface="Arial"/>
                <a:cs typeface="Arial"/>
                <a:sym typeface="Arial"/>
              </a:rPr>
              <a:t>response: weight, explanatory: volume, paperback cover</a:t>
            </a:r>
            <a:endParaRPr sz="1800">
              <a:solidFill>
                <a:srgbClr val="22373A"/>
              </a:solidFill>
              <a:latin typeface="Arial"/>
              <a:ea typeface="Arial"/>
              <a:cs typeface="Arial"/>
              <a:sym typeface="Arial"/>
            </a:endParaRPr>
          </a:p>
          <a:p>
            <a:pPr indent="-342900" lvl="0" marL="457200" marR="12700" rtl="0" algn="just">
              <a:lnSpc>
                <a:spcPct val="154800"/>
              </a:lnSpc>
              <a:spcBef>
                <a:spcPts val="0"/>
              </a:spcBef>
              <a:spcAft>
                <a:spcPts val="0"/>
              </a:spcAft>
              <a:buClr>
                <a:srgbClr val="22373A"/>
              </a:buClr>
              <a:buSzPts val="1800"/>
              <a:buFont typeface="Arial"/>
              <a:buAutoNum type="alphaLcPeriod"/>
            </a:pPr>
            <a:r>
              <a:rPr lang="en" sz="1800">
                <a:solidFill>
                  <a:srgbClr val="22373A"/>
                </a:solidFill>
                <a:latin typeface="Arial"/>
                <a:ea typeface="Arial"/>
                <a:cs typeface="Arial"/>
                <a:sym typeface="Arial"/>
              </a:rPr>
              <a:t>response: weight, explanatory: volume, hardcover cover</a:t>
            </a:r>
            <a:endParaRPr sz="1800">
              <a:solidFill>
                <a:srgbClr val="22373A"/>
              </a:solidFill>
            </a:endParaRPr>
          </a:p>
          <a:p>
            <a:pPr indent="-342900" lvl="0" marL="457200" marR="12700" rtl="0" algn="just">
              <a:lnSpc>
                <a:spcPct val="154800"/>
              </a:lnSpc>
              <a:spcBef>
                <a:spcPts val="0"/>
              </a:spcBef>
              <a:spcAft>
                <a:spcPts val="0"/>
              </a:spcAft>
              <a:buClr>
                <a:srgbClr val="22373A"/>
              </a:buClr>
              <a:buSzPts val="1800"/>
              <a:buFont typeface="Arial"/>
              <a:buAutoNum type="alphaLcPeriod"/>
            </a:pPr>
            <a:r>
              <a:rPr lang="en" sz="1800">
                <a:solidFill>
                  <a:srgbClr val="22373A"/>
                </a:solidFill>
                <a:latin typeface="Arial"/>
                <a:ea typeface="Arial"/>
                <a:cs typeface="Arial"/>
                <a:sym typeface="Arial"/>
              </a:rPr>
              <a:t>response: volume, explanatory: weight, cover type</a:t>
            </a:r>
            <a:endParaRPr sz="1800"/>
          </a:p>
          <a:p>
            <a:pPr indent="-342900" lvl="0" marL="457200" marR="12700" rtl="0" algn="just">
              <a:lnSpc>
                <a:spcPct val="154800"/>
              </a:lnSpc>
              <a:spcBef>
                <a:spcPts val="0"/>
              </a:spcBef>
              <a:spcAft>
                <a:spcPts val="0"/>
              </a:spcAft>
              <a:buClr>
                <a:srgbClr val="22373A"/>
              </a:buClr>
              <a:buSzPts val="1800"/>
              <a:buFont typeface="Arial"/>
              <a:buAutoNum type="alphaLcPeriod"/>
            </a:pPr>
            <a:r>
              <a:rPr lang="en" sz="1800">
                <a:solidFill>
                  <a:srgbClr val="22373A"/>
                </a:solidFill>
                <a:latin typeface="Arial"/>
                <a:ea typeface="Arial"/>
                <a:cs typeface="Arial"/>
                <a:sym typeface="Arial"/>
              </a:rPr>
              <a:t>response: weight, explanatory: volume, cover type</a:t>
            </a:r>
            <a:endParaRPr sz="1800">
              <a:latin typeface="Arial"/>
              <a:ea typeface="Arial"/>
              <a:cs typeface="Arial"/>
              <a:sym typeface="Arial"/>
            </a:endParaRPr>
          </a:p>
        </p:txBody>
      </p:sp>
      <p:sp>
        <p:nvSpPr>
          <p:cNvPr id="278" name="Google Shape;278;p43"/>
          <p:cNvSpPr txBox="1"/>
          <p:nvPr>
            <p:ph type="title"/>
          </p:nvPr>
        </p:nvSpPr>
        <p:spPr>
          <a:xfrm>
            <a:off x="203107" y="127124"/>
            <a:ext cx="8737783" cy="298229"/>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b="1" i="0" lang="en" sz="2000" u="none" cap="none" strike="noStrike">
                <a:solidFill>
                  <a:srgbClr val="F9F9F9"/>
                </a:solidFill>
                <a:latin typeface="Arial"/>
                <a:ea typeface="Arial"/>
                <a:cs typeface="Arial"/>
                <a:sym typeface="Arial"/>
              </a:rPr>
              <a:t>Determining the reference level</a:t>
            </a:r>
            <a:endParaRPr sz="2500"/>
          </a:p>
        </p:txBody>
      </p:sp>
      <p:sp>
        <p:nvSpPr>
          <p:cNvPr id="279" name="Google Shape;279;p43"/>
          <p:cNvSpPr/>
          <p:nvPr/>
        </p:nvSpPr>
        <p:spPr>
          <a:xfrm>
            <a:off x="613275" y="637812"/>
            <a:ext cx="7913463" cy="122689"/>
          </a:xfrm>
          <a:custGeom>
            <a:rect b="b" l="l" r="r" t="t"/>
            <a:pathLst>
              <a:path extrusionOk="0" h="120000" w="120000">
                <a:moveTo>
                  <a:pt x="118470" y="0"/>
                </a:moveTo>
                <a:lnTo>
                  <a:pt x="1527" y="0"/>
                </a:lnTo>
                <a:lnTo>
                  <a:pt x="934" y="5826"/>
                </a:lnTo>
                <a:lnTo>
                  <a:pt x="448" y="21691"/>
                </a:lnTo>
                <a:lnTo>
                  <a:pt x="120" y="45172"/>
                </a:lnTo>
                <a:lnTo>
                  <a:pt x="0" y="73846"/>
                </a:lnTo>
                <a:lnTo>
                  <a:pt x="0" y="119758"/>
                </a:lnTo>
                <a:lnTo>
                  <a:pt x="119998" y="119758"/>
                </a:lnTo>
                <a:lnTo>
                  <a:pt x="119998" y="73846"/>
                </a:lnTo>
                <a:lnTo>
                  <a:pt x="119877" y="45172"/>
                </a:lnTo>
                <a:lnTo>
                  <a:pt x="119549" y="21691"/>
                </a:lnTo>
                <a:lnTo>
                  <a:pt x="119063" y="5826"/>
                </a:lnTo>
                <a:lnTo>
                  <a:pt x="118470" y="0"/>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80" name="Google Shape;280;p43"/>
          <p:cNvSpPr/>
          <p:nvPr/>
        </p:nvSpPr>
        <p:spPr>
          <a:xfrm>
            <a:off x="613275" y="703844"/>
            <a:ext cx="7913463" cy="584188"/>
          </a:xfrm>
          <a:custGeom>
            <a:rect b="b" l="l" r="r" t="t"/>
            <a:pathLst>
              <a:path extrusionOk="0" h="120000" w="120000">
                <a:moveTo>
                  <a:pt x="119998" y="0"/>
                </a:moveTo>
                <a:lnTo>
                  <a:pt x="0" y="0"/>
                </a:lnTo>
                <a:lnTo>
                  <a:pt x="0" y="104346"/>
                </a:lnTo>
                <a:lnTo>
                  <a:pt x="120" y="110368"/>
                </a:lnTo>
                <a:lnTo>
                  <a:pt x="448" y="115299"/>
                </a:lnTo>
                <a:lnTo>
                  <a:pt x="934" y="118631"/>
                </a:lnTo>
                <a:lnTo>
                  <a:pt x="1527" y="119855"/>
                </a:lnTo>
                <a:lnTo>
                  <a:pt x="118470" y="119855"/>
                </a:lnTo>
                <a:lnTo>
                  <a:pt x="119063" y="118631"/>
                </a:lnTo>
                <a:lnTo>
                  <a:pt x="119549" y="115299"/>
                </a:lnTo>
                <a:lnTo>
                  <a:pt x="119877" y="110368"/>
                </a:lnTo>
                <a:lnTo>
                  <a:pt x="119998" y="104346"/>
                </a:lnTo>
                <a:lnTo>
                  <a:pt x="119998" y="0"/>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81" name="Google Shape;281;p43"/>
          <p:cNvSpPr txBox="1"/>
          <p:nvPr/>
        </p:nvSpPr>
        <p:spPr>
          <a:xfrm>
            <a:off x="688850" y="627675"/>
            <a:ext cx="7762200" cy="759900"/>
          </a:xfrm>
          <a:prstGeom prst="rect">
            <a:avLst/>
          </a:prstGeom>
          <a:noFill/>
          <a:ln>
            <a:noFill/>
          </a:ln>
        </p:spPr>
        <p:txBody>
          <a:bodyPr anchorCtr="0" anchor="t" bIns="0" lIns="0" spcFirstLastPara="1" rIns="0" wrap="square" tIns="0">
            <a:noAutofit/>
          </a:bodyPr>
          <a:lstStyle/>
          <a:p>
            <a:pPr indent="0" lvl="0" marL="25400" marR="12700" rtl="0" algn="l">
              <a:lnSpc>
                <a:spcPct val="129899"/>
              </a:lnSpc>
              <a:spcBef>
                <a:spcPts val="0"/>
              </a:spcBef>
              <a:spcAft>
                <a:spcPts val="0"/>
              </a:spcAft>
              <a:buNone/>
            </a:pPr>
            <a:r>
              <a:rPr lang="en" sz="1800">
                <a:solidFill>
                  <a:srgbClr val="3884B7"/>
                </a:solidFill>
                <a:latin typeface="Arial"/>
                <a:ea typeface="Arial"/>
                <a:cs typeface="Arial"/>
                <a:sym typeface="Arial"/>
              </a:rPr>
              <a:t>Which of the below correctly describes the roles of variables in this  regression model?</a:t>
            </a:r>
            <a:endParaRPr sz="1700">
              <a:latin typeface="Arial"/>
              <a:ea typeface="Arial"/>
              <a:cs typeface="Arial"/>
              <a:sym typeface="Arial"/>
            </a:endParaRPr>
          </a:p>
        </p:txBody>
      </p:sp>
      <p:sp>
        <p:nvSpPr>
          <p:cNvPr id="282" name="Google Shape;282;p43"/>
          <p:cNvSpPr txBox="1"/>
          <p:nvPr/>
        </p:nvSpPr>
        <p:spPr>
          <a:xfrm>
            <a:off x="8784159" y="4780387"/>
            <a:ext cx="157438" cy="181202"/>
          </a:xfrm>
          <a:prstGeom prst="rect">
            <a:avLst/>
          </a:prstGeom>
          <a:noFill/>
          <a:ln>
            <a:noFill/>
          </a:ln>
        </p:spPr>
        <p:txBody>
          <a:bodyPr anchorCtr="0" anchor="t" bIns="0" lIns="0" spcFirstLastPara="1" rIns="0" wrap="square" tIns="0">
            <a:noAutofit/>
          </a:bodyPr>
          <a:lstStyle/>
          <a:p>
            <a:pPr indent="0" lvl="0" marL="25400" marR="0" rtl="0" algn="l">
              <a:lnSpc>
                <a:spcPct val="111333"/>
              </a:lnSpc>
              <a:spcBef>
                <a:spcPts val="0"/>
              </a:spcBef>
              <a:spcAft>
                <a:spcPts val="0"/>
              </a:spcAft>
              <a:buNone/>
            </a:pPr>
            <a:r>
              <a:rPr lang="en" sz="1400">
                <a:solidFill>
                  <a:srgbClr val="22373A"/>
                </a:solidFill>
                <a:latin typeface="Arial"/>
                <a:ea typeface="Arial"/>
                <a:cs typeface="Arial"/>
                <a:sym typeface="Arial"/>
              </a:rPr>
              <a:t>9</a:t>
            </a:r>
            <a:endParaRPr sz="1400">
              <a:latin typeface="Arial"/>
              <a:ea typeface="Arial"/>
              <a:cs typeface="Arial"/>
              <a:sym typeface="Arial"/>
            </a:endParaRPr>
          </a:p>
        </p:txBody>
      </p:sp>
      <p:pic>
        <p:nvPicPr>
          <p:cNvPr id="283" name="Google Shape;283;p43"/>
          <p:cNvPicPr preferRelativeResize="0"/>
          <p:nvPr/>
        </p:nvPicPr>
        <p:blipFill>
          <a:blip r:embed="rId3">
            <a:alphaModFix/>
          </a:blip>
          <a:stretch>
            <a:fillRect/>
          </a:stretch>
        </p:blipFill>
        <p:spPr>
          <a:xfrm>
            <a:off x="1479251" y="1387574"/>
            <a:ext cx="4817749" cy="1211550"/>
          </a:xfrm>
          <a:prstGeom prst="rect">
            <a:avLst/>
          </a:prstGeom>
          <a:noFill/>
          <a:ln>
            <a:noFill/>
          </a:ln>
        </p:spPr>
      </p:pic>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4"/>
          <p:cNvSpPr txBox="1"/>
          <p:nvPr/>
        </p:nvSpPr>
        <p:spPr>
          <a:xfrm>
            <a:off x="688848" y="2966505"/>
            <a:ext cx="6904500" cy="1463700"/>
          </a:xfrm>
          <a:prstGeom prst="rect">
            <a:avLst/>
          </a:prstGeom>
          <a:noFill/>
          <a:ln>
            <a:noFill/>
          </a:ln>
        </p:spPr>
        <p:txBody>
          <a:bodyPr anchorCtr="0" anchor="t" bIns="0" lIns="0" spcFirstLastPara="1" rIns="0" wrap="square" tIns="0">
            <a:noAutofit/>
          </a:bodyPr>
          <a:lstStyle/>
          <a:p>
            <a:pPr indent="-342900" lvl="0" marL="457200" marR="12700" rtl="0" algn="just">
              <a:lnSpc>
                <a:spcPct val="154800"/>
              </a:lnSpc>
              <a:spcBef>
                <a:spcPts val="0"/>
              </a:spcBef>
              <a:spcAft>
                <a:spcPts val="0"/>
              </a:spcAft>
              <a:buClr>
                <a:srgbClr val="22373A"/>
              </a:buClr>
              <a:buSzPts val="1800"/>
              <a:buFont typeface="Arial"/>
              <a:buAutoNum type="alphaLcPeriod"/>
            </a:pPr>
            <a:r>
              <a:rPr lang="en" sz="1800">
                <a:solidFill>
                  <a:srgbClr val="22373A"/>
                </a:solidFill>
                <a:latin typeface="Arial"/>
                <a:ea typeface="Arial"/>
                <a:cs typeface="Arial"/>
                <a:sym typeface="Arial"/>
              </a:rPr>
              <a:t>response: weight, explanatory: volume, paperback cover</a:t>
            </a:r>
            <a:endParaRPr sz="1800">
              <a:solidFill>
                <a:srgbClr val="22373A"/>
              </a:solidFill>
              <a:latin typeface="Arial"/>
              <a:ea typeface="Arial"/>
              <a:cs typeface="Arial"/>
              <a:sym typeface="Arial"/>
            </a:endParaRPr>
          </a:p>
          <a:p>
            <a:pPr indent="-342900" lvl="0" marL="457200" marR="12700" rtl="0" algn="just">
              <a:lnSpc>
                <a:spcPct val="154800"/>
              </a:lnSpc>
              <a:spcBef>
                <a:spcPts val="0"/>
              </a:spcBef>
              <a:spcAft>
                <a:spcPts val="0"/>
              </a:spcAft>
              <a:buClr>
                <a:srgbClr val="22373A"/>
              </a:buClr>
              <a:buSzPts val="1800"/>
              <a:buFont typeface="Arial"/>
              <a:buAutoNum type="alphaLcPeriod"/>
            </a:pPr>
            <a:r>
              <a:rPr lang="en" sz="1800">
                <a:solidFill>
                  <a:srgbClr val="22373A"/>
                </a:solidFill>
                <a:latin typeface="Arial"/>
                <a:ea typeface="Arial"/>
                <a:cs typeface="Arial"/>
                <a:sym typeface="Arial"/>
              </a:rPr>
              <a:t>response: weight, explanatory: volume, hardcover cover</a:t>
            </a:r>
            <a:endParaRPr sz="1800">
              <a:solidFill>
                <a:srgbClr val="22373A"/>
              </a:solidFill>
            </a:endParaRPr>
          </a:p>
          <a:p>
            <a:pPr indent="-342900" lvl="0" marL="457200" marR="12700" rtl="0" algn="just">
              <a:lnSpc>
                <a:spcPct val="154800"/>
              </a:lnSpc>
              <a:spcBef>
                <a:spcPts val="0"/>
              </a:spcBef>
              <a:spcAft>
                <a:spcPts val="0"/>
              </a:spcAft>
              <a:buClr>
                <a:srgbClr val="22373A"/>
              </a:buClr>
              <a:buSzPts val="1800"/>
              <a:buFont typeface="Arial"/>
              <a:buAutoNum type="alphaLcPeriod"/>
            </a:pPr>
            <a:r>
              <a:rPr lang="en" sz="1800">
                <a:solidFill>
                  <a:srgbClr val="22373A"/>
                </a:solidFill>
                <a:latin typeface="Arial"/>
                <a:ea typeface="Arial"/>
                <a:cs typeface="Arial"/>
                <a:sym typeface="Arial"/>
              </a:rPr>
              <a:t>response: volume, explanatory: weight, cover type</a:t>
            </a:r>
            <a:endParaRPr sz="1800"/>
          </a:p>
          <a:p>
            <a:pPr indent="-342900" lvl="0" marL="457200" marR="12700" rtl="0" algn="just">
              <a:lnSpc>
                <a:spcPct val="154800"/>
              </a:lnSpc>
              <a:spcBef>
                <a:spcPts val="0"/>
              </a:spcBef>
              <a:spcAft>
                <a:spcPts val="0"/>
              </a:spcAft>
              <a:buClr>
                <a:srgbClr val="E69138"/>
              </a:buClr>
              <a:buSzPts val="1800"/>
              <a:buFont typeface="Arial"/>
              <a:buAutoNum type="alphaLcPeriod"/>
            </a:pPr>
            <a:r>
              <a:rPr i="1" lang="en" sz="1800">
                <a:solidFill>
                  <a:srgbClr val="E69138"/>
                </a:solidFill>
                <a:latin typeface="Arial"/>
                <a:ea typeface="Arial"/>
                <a:cs typeface="Arial"/>
                <a:sym typeface="Arial"/>
              </a:rPr>
              <a:t>response: weight, explanatory: volume, cover type</a:t>
            </a:r>
            <a:endParaRPr i="1" sz="1800">
              <a:solidFill>
                <a:srgbClr val="E69138"/>
              </a:solidFill>
              <a:latin typeface="Arial"/>
              <a:ea typeface="Arial"/>
              <a:cs typeface="Arial"/>
              <a:sym typeface="Arial"/>
            </a:endParaRPr>
          </a:p>
        </p:txBody>
      </p:sp>
      <p:sp>
        <p:nvSpPr>
          <p:cNvPr id="289" name="Google Shape;289;p44"/>
          <p:cNvSpPr txBox="1"/>
          <p:nvPr>
            <p:ph type="title"/>
          </p:nvPr>
        </p:nvSpPr>
        <p:spPr>
          <a:xfrm>
            <a:off x="203107" y="127124"/>
            <a:ext cx="8737800" cy="298200"/>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b="1" i="0" lang="en" sz="2000" u="none" cap="none" strike="noStrike">
                <a:solidFill>
                  <a:srgbClr val="F9F9F9"/>
                </a:solidFill>
                <a:latin typeface="Arial"/>
                <a:ea typeface="Arial"/>
                <a:cs typeface="Arial"/>
                <a:sym typeface="Arial"/>
              </a:rPr>
              <a:t>Determining the reference level</a:t>
            </a:r>
            <a:endParaRPr sz="2500"/>
          </a:p>
        </p:txBody>
      </p:sp>
      <p:sp>
        <p:nvSpPr>
          <p:cNvPr id="290" name="Google Shape;290;p44"/>
          <p:cNvSpPr/>
          <p:nvPr/>
        </p:nvSpPr>
        <p:spPr>
          <a:xfrm>
            <a:off x="613275" y="637812"/>
            <a:ext cx="7913400" cy="122700"/>
          </a:xfrm>
          <a:custGeom>
            <a:rect b="b" l="l" r="r" t="t"/>
            <a:pathLst>
              <a:path extrusionOk="0" h="120000" w="120000">
                <a:moveTo>
                  <a:pt x="118470" y="0"/>
                </a:moveTo>
                <a:lnTo>
                  <a:pt x="1527" y="0"/>
                </a:lnTo>
                <a:lnTo>
                  <a:pt x="934" y="5826"/>
                </a:lnTo>
                <a:lnTo>
                  <a:pt x="448" y="21691"/>
                </a:lnTo>
                <a:lnTo>
                  <a:pt x="120" y="45172"/>
                </a:lnTo>
                <a:lnTo>
                  <a:pt x="0" y="73846"/>
                </a:lnTo>
                <a:lnTo>
                  <a:pt x="0" y="119758"/>
                </a:lnTo>
                <a:lnTo>
                  <a:pt x="119998" y="119758"/>
                </a:lnTo>
                <a:lnTo>
                  <a:pt x="119998" y="73846"/>
                </a:lnTo>
                <a:lnTo>
                  <a:pt x="119877" y="45172"/>
                </a:lnTo>
                <a:lnTo>
                  <a:pt x="119549" y="21691"/>
                </a:lnTo>
                <a:lnTo>
                  <a:pt x="119063" y="5826"/>
                </a:lnTo>
                <a:lnTo>
                  <a:pt x="118470" y="0"/>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91" name="Google Shape;291;p44"/>
          <p:cNvSpPr/>
          <p:nvPr/>
        </p:nvSpPr>
        <p:spPr>
          <a:xfrm>
            <a:off x="613275" y="703844"/>
            <a:ext cx="7913400" cy="584100"/>
          </a:xfrm>
          <a:custGeom>
            <a:rect b="b" l="l" r="r" t="t"/>
            <a:pathLst>
              <a:path extrusionOk="0" h="120000" w="120000">
                <a:moveTo>
                  <a:pt x="119998" y="0"/>
                </a:moveTo>
                <a:lnTo>
                  <a:pt x="0" y="0"/>
                </a:lnTo>
                <a:lnTo>
                  <a:pt x="0" y="104346"/>
                </a:lnTo>
                <a:lnTo>
                  <a:pt x="120" y="110368"/>
                </a:lnTo>
                <a:lnTo>
                  <a:pt x="448" y="115299"/>
                </a:lnTo>
                <a:lnTo>
                  <a:pt x="934" y="118631"/>
                </a:lnTo>
                <a:lnTo>
                  <a:pt x="1527" y="119855"/>
                </a:lnTo>
                <a:lnTo>
                  <a:pt x="118470" y="119855"/>
                </a:lnTo>
                <a:lnTo>
                  <a:pt x="119063" y="118631"/>
                </a:lnTo>
                <a:lnTo>
                  <a:pt x="119549" y="115299"/>
                </a:lnTo>
                <a:lnTo>
                  <a:pt x="119877" y="110368"/>
                </a:lnTo>
                <a:lnTo>
                  <a:pt x="119998" y="104346"/>
                </a:lnTo>
                <a:lnTo>
                  <a:pt x="119998" y="0"/>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92" name="Google Shape;292;p44"/>
          <p:cNvSpPr txBox="1"/>
          <p:nvPr/>
        </p:nvSpPr>
        <p:spPr>
          <a:xfrm>
            <a:off x="688850" y="627675"/>
            <a:ext cx="7762200" cy="759900"/>
          </a:xfrm>
          <a:prstGeom prst="rect">
            <a:avLst/>
          </a:prstGeom>
          <a:noFill/>
          <a:ln>
            <a:noFill/>
          </a:ln>
        </p:spPr>
        <p:txBody>
          <a:bodyPr anchorCtr="0" anchor="t" bIns="0" lIns="0" spcFirstLastPara="1" rIns="0" wrap="square" tIns="0">
            <a:noAutofit/>
          </a:bodyPr>
          <a:lstStyle/>
          <a:p>
            <a:pPr indent="0" lvl="0" marL="25400" marR="12700" rtl="0" algn="l">
              <a:lnSpc>
                <a:spcPct val="129899"/>
              </a:lnSpc>
              <a:spcBef>
                <a:spcPts val="0"/>
              </a:spcBef>
              <a:spcAft>
                <a:spcPts val="0"/>
              </a:spcAft>
              <a:buNone/>
            </a:pPr>
            <a:r>
              <a:rPr lang="en" sz="1800">
                <a:solidFill>
                  <a:srgbClr val="3884B7"/>
                </a:solidFill>
                <a:latin typeface="Arial"/>
                <a:ea typeface="Arial"/>
                <a:cs typeface="Arial"/>
                <a:sym typeface="Arial"/>
              </a:rPr>
              <a:t>Which of the below correctly describes the roles of variables in this  regression model?</a:t>
            </a:r>
            <a:endParaRPr sz="1700">
              <a:latin typeface="Arial"/>
              <a:ea typeface="Arial"/>
              <a:cs typeface="Arial"/>
              <a:sym typeface="Arial"/>
            </a:endParaRPr>
          </a:p>
        </p:txBody>
      </p:sp>
      <p:sp>
        <p:nvSpPr>
          <p:cNvPr id="293" name="Google Shape;293;p44"/>
          <p:cNvSpPr txBox="1"/>
          <p:nvPr/>
        </p:nvSpPr>
        <p:spPr>
          <a:xfrm>
            <a:off x="8784159" y="4780387"/>
            <a:ext cx="157500" cy="181200"/>
          </a:xfrm>
          <a:prstGeom prst="rect">
            <a:avLst/>
          </a:prstGeom>
          <a:noFill/>
          <a:ln>
            <a:noFill/>
          </a:ln>
        </p:spPr>
        <p:txBody>
          <a:bodyPr anchorCtr="0" anchor="t" bIns="0" lIns="0" spcFirstLastPara="1" rIns="0" wrap="square" tIns="0">
            <a:noAutofit/>
          </a:bodyPr>
          <a:lstStyle/>
          <a:p>
            <a:pPr indent="0" lvl="0" marL="25400" marR="0" rtl="0" algn="l">
              <a:lnSpc>
                <a:spcPct val="111333"/>
              </a:lnSpc>
              <a:spcBef>
                <a:spcPts val="0"/>
              </a:spcBef>
              <a:spcAft>
                <a:spcPts val="0"/>
              </a:spcAft>
              <a:buNone/>
            </a:pPr>
            <a:r>
              <a:rPr lang="en" sz="1400">
                <a:solidFill>
                  <a:srgbClr val="22373A"/>
                </a:solidFill>
                <a:latin typeface="Arial"/>
                <a:ea typeface="Arial"/>
                <a:cs typeface="Arial"/>
                <a:sym typeface="Arial"/>
              </a:rPr>
              <a:t>9</a:t>
            </a:r>
            <a:endParaRPr sz="1400">
              <a:latin typeface="Arial"/>
              <a:ea typeface="Arial"/>
              <a:cs typeface="Arial"/>
              <a:sym typeface="Arial"/>
            </a:endParaRPr>
          </a:p>
        </p:txBody>
      </p:sp>
      <p:pic>
        <p:nvPicPr>
          <p:cNvPr id="294" name="Google Shape;294;p44"/>
          <p:cNvPicPr preferRelativeResize="0"/>
          <p:nvPr/>
        </p:nvPicPr>
        <p:blipFill>
          <a:blip r:embed="rId3">
            <a:alphaModFix/>
          </a:blip>
          <a:stretch>
            <a:fillRect/>
          </a:stretch>
        </p:blipFill>
        <p:spPr>
          <a:xfrm>
            <a:off x="1479251" y="1387574"/>
            <a:ext cx="4817749" cy="1211550"/>
          </a:xfrm>
          <a:prstGeom prst="rect">
            <a:avLst/>
          </a:prstGeom>
          <a:noFill/>
          <a:ln>
            <a:noFill/>
          </a:ln>
        </p:spPr>
      </p:pic>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7"/>
          <p:cNvSpPr txBox="1"/>
          <p:nvPr>
            <p:ph type="title"/>
          </p:nvPr>
        </p:nvSpPr>
        <p:spPr>
          <a:xfrm>
            <a:off x="1673074" y="2280391"/>
            <a:ext cx="5721927" cy="336923"/>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b="1" i="0" lang="en" sz="2500" cap="none" strike="noStrike">
                <a:solidFill>
                  <a:srgbClr val="000000"/>
                </a:solidFill>
                <a:latin typeface="Arial"/>
                <a:ea typeface="Arial"/>
                <a:cs typeface="Arial"/>
                <a:sym typeface="Arial"/>
              </a:rPr>
              <a:t>Introduction to multiple regression</a:t>
            </a:r>
            <a:endParaRPr b="1" i="0" sz="2500" u="none" cap="none" strike="noStrike">
              <a:solidFill>
                <a:srgbClr val="F9F9F9"/>
              </a:solidFill>
              <a:latin typeface="Arial"/>
              <a:ea typeface="Arial"/>
              <a:cs typeface="Arial"/>
              <a:sym typeface="Arial"/>
            </a:endParaRPr>
          </a:p>
        </p:txBody>
      </p:sp>
      <p:sp>
        <p:nvSpPr>
          <p:cNvPr id="117" name="Google Shape;117;p27"/>
          <p:cNvSpPr/>
          <p:nvPr/>
        </p:nvSpPr>
        <p:spPr>
          <a:xfrm>
            <a:off x="1703276" y="2780089"/>
            <a:ext cx="5744598" cy="0"/>
          </a:xfrm>
          <a:custGeom>
            <a:rect b="b" l="l" r="r" t="t"/>
            <a:pathLst>
              <a:path extrusionOk="0" h="120000" w="120000">
                <a:moveTo>
                  <a:pt x="0" y="0"/>
                </a:moveTo>
                <a:lnTo>
                  <a:pt x="119974" y="0"/>
                </a:lnTo>
              </a:path>
            </a:pathLst>
          </a:custGeom>
          <a:noFill/>
          <a:ln cap="flat" cmpd="sng" w="9525">
            <a:solidFill>
              <a:srgbClr val="D5C5B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118" name="Google Shape;118;p27"/>
          <p:cNvSpPr/>
          <p:nvPr/>
        </p:nvSpPr>
        <p:spPr>
          <a:xfrm>
            <a:off x="1698258" y="2780089"/>
            <a:ext cx="5753415" cy="0"/>
          </a:xfrm>
          <a:custGeom>
            <a:rect b="b" l="l" r="r" t="t"/>
            <a:pathLst>
              <a:path extrusionOk="0" h="120000" w="120000">
                <a:moveTo>
                  <a:pt x="0" y="0"/>
                </a:moveTo>
                <a:lnTo>
                  <a:pt x="120000" y="0"/>
                </a:lnTo>
              </a:path>
            </a:pathLst>
          </a:custGeom>
          <a:noFill/>
          <a:ln cap="flat" cmpd="sng" w="10100">
            <a:solidFill>
              <a:srgbClr val="D5C5B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119" name="Google Shape;119;p27"/>
          <p:cNvSpPr/>
          <p:nvPr/>
        </p:nvSpPr>
        <p:spPr>
          <a:xfrm>
            <a:off x="1703276" y="2780089"/>
            <a:ext cx="52899" cy="0"/>
          </a:xfrm>
          <a:custGeom>
            <a:rect b="b" l="l" r="r" t="t"/>
            <a:pathLst>
              <a:path extrusionOk="0" h="120000" w="120000">
                <a:moveTo>
                  <a:pt x="0" y="0"/>
                </a:moveTo>
                <a:lnTo>
                  <a:pt x="118488" y="0"/>
                </a:lnTo>
              </a:path>
            </a:pathLst>
          </a:custGeom>
          <a:noFill/>
          <a:ln cap="flat" cmpd="sng" w="9525">
            <a:solidFill>
              <a:srgbClr val="EB801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120" name="Google Shape;120;p27"/>
          <p:cNvSpPr/>
          <p:nvPr/>
        </p:nvSpPr>
        <p:spPr>
          <a:xfrm>
            <a:off x="1698258" y="2780089"/>
            <a:ext cx="62975" cy="0"/>
          </a:xfrm>
          <a:custGeom>
            <a:rect b="b" l="l" r="r" t="t"/>
            <a:pathLst>
              <a:path extrusionOk="0" h="120000" w="120000">
                <a:moveTo>
                  <a:pt x="0" y="0"/>
                </a:moveTo>
                <a:lnTo>
                  <a:pt x="118654" y="0"/>
                </a:lnTo>
              </a:path>
            </a:pathLst>
          </a:custGeom>
          <a:noFill/>
          <a:ln cap="flat" cmpd="sng" w="10100">
            <a:solidFill>
              <a:srgbClr val="EB801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5"/>
          <p:cNvSpPr txBox="1"/>
          <p:nvPr>
            <p:ph type="title"/>
          </p:nvPr>
        </p:nvSpPr>
        <p:spPr>
          <a:xfrm>
            <a:off x="203107" y="127124"/>
            <a:ext cx="8737783" cy="298229"/>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a:t>Linear Model</a:t>
            </a:r>
            <a:endParaRPr sz="2500"/>
          </a:p>
        </p:txBody>
      </p:sp>
      <p:sp>
        <p:nvSpPr>
          <p:cNvPr id="300" name="Google Shape;300;p45"/>
          <p:cNvSpPr/>
          <p:nvPr/>
        </p:nvSpPr>
        <p:spPr>
          <a:xfrm>
            <a:off x="1582239" y="838494"/>
            <a:ext cx="5976300" cy="0"/>
          </a:xfrm>
          <a:custGeom>
            <a:rect b="b" l="l" r="r" t="t"/>
            <a:pathLst>
              <a:path extrusionOk="0" h="120000" w="120000">
                <a:moveTo>
                  <a:pt x="0" y="0"/>
                </a:moveTo>
                <a:lnTo>
                  <a:pt x="119980" y="0"/>
                </a:lnTo>
              </a:path>
            </a:pathLst>
          </a:custGeom>
          <a:noFill/>
          <a:ln cap="flat" cmpd="sng" w="9525">
            <a:solidFill>
              <a:srgbClr val="22373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01" name="Google Shape;301;p45"/>
          <p:cNvSpPr txBox="1"/>
          <p:nvPr/>
        </p:nvSpPr>
        <p:spPr>
          <a:xfrm>
            <a:off x="1557049" y="835153"/>
            <a:ext cx="6026700" cy="305700"/>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sz="1700" u="sng">
                <a:solidFill>
                  <a:srgbClr val="22373A"/>
                </a:solidFill>
                <a:latin typeface="Times New Roman"/>
                <a:ea typeface="Times New Roman"/>
                <a:cs typeface="Times New Roman"/>
                <a:sym typeface="Times New Roman"/>
              </a:rPr>
              <a:t> 	</a:t>
            </a:r>
            <a:r>
              <a:rPr lang="en" sz="1700" u="sng">
                <a:solidFill>
                  <a:srgbClr val="22373A"/>
                </a:solidFill>
                <a:latin typeface="Arial"/>
                <a:ea typeface="Arial"/>
                <a:cs typeface="Arial"/>
                <a:sym typeface="Arial"/>
              </a:rPr>
              <a:t>Estimate	Std. Error	t value	Pr(</a:t>
            </a:r>
            <a:r>
              <a:rPr lang="en" sz="1800" u="sng">
                <a:solidFill>
                  <a:srgbClr val="22373A"/>
                </a:solidFill>
                <a:latin typeface="Century Gothic"/>
                <a:ea typeface="Century Gothic"/>
                <a:cs typeface="Century Gothic"/>
                <a:sym typeface="Century Gothic"/>
              </a:rPr>
              <a:t>&gt;</a:t>
            </a:r>
            <a:r>
              <a:rPr lang="en" sz="1800" u="sng">
                <a:solidFill>
                  <a:srgbClr val="22373A"/>
                </a:solidFill>
                <a:latin typeface="Rambla"/>
                <a:ea typeface="Rambla"/>
                <a:cs typeface="Rambla"/>
                <a:sym typeface="Rambla"/>
              </a:rPr>
              <a:t>|</a:t>
            </a:r>
            <a:r>
              <a:rPr lang="en" sz="1700" u="sng">
                <a:solidFill>
                  <a:srgbClr val="22373A"/>
                </a:solidFill>
                <a:latin typeface="Arial"/>
                <a:ea typeface="Arial"/>
                <a:cs typeface="Arial"/>
                <a:sym typeface="Arial"/>
              </a:rPr>
              <a:t>t</a:t>
            </a:r>
            <a:r>
              <a:rPr lang="en" sz="1800" u="sng">
                <a:solidFill>
                  <a:srgbClr val="22373A"/>
                </a:solidFill>
                <a:latin typeface="Rambla"/>
                <a:ea typeface="Rambla"/>
                <a:cs typeface="Rambla"/>
                <a:sym typeface="Rambla"/>
              </a:rPr>
              <a:t>|</a:t>
            </a:r>
            <a:r>
              <a:rPr lang="en" sz="1700" u="sng">
                <a:solidFill>
                  <a:srgbClr val="22373A"/>
                </a:solidFill>
                <a:latin typeface="Arial"/>
                <a:ea typeface="Arial"/>
                <a:cs typeface="Arial"/>
                <a:sym typeface="Arial"/>
              </a:rPr>
              <a:t>) </a:t>
            </a:r>
            <a:endParaRPr sz="1700">
              <a:latin typeface="Arial"/>
              <a:ea typeface="Arial"/>
              <a:cs typeface="Arial"/>
              <a:sym typeface="Arial"/>
            </a:endParaRPr>
          </a:p>
        </p:txBody>
      </p:sp>
      <p:sp>
        <p:nvSpPr>
          <p:cNvPr id="302" name="Google Shape;302;p45"/>
          <p:cNvSpPr txBox="1"/>
          <p:nvPr/>
        </p:nvSpPr>
        <p:spPr>
          <a:xfrm>
            <a:off x="8678108" y="4783312"/>
            <a:ext cx="263236" cy="181202"/>
          </a:xfrm>
          <a:prstGeom prst="rect">
            <a:avLst/>
          </a:prstGeom>
          <a:noFill/>
          <a:ln>
            <a:noFill/>
          </a:ln>
        </p:spPr>
        <p:txBody>
          <a:bodyPr anchorCtr="0" anchor="t" bIns="0" lIns="0" spcFirstLastPara="1" rIns="0" wrap="square" tIns="0">
            <a:noAutofit/>
          </a:bodyPr>
          <a:lstStyle/>
          <a:p>
            <a:pPr indent="0" lvl="0" marL="25400" marR="0" rtl="0" algn="l">
              <a:lnSpc>
                <a:spcPct val="111333"/>
              </a:lnSpc>
              <a:spcBef>
                <a:spcPts val="0"/>
              </a:spcBef>
              <a:spcAft>
                <a:spcPts val="0"/>
              </a:spcAft>
              <a:buNone/>
            </a:pPr>
            <a:r>
              <a:rPr lang="en" sz="1400">
                <a:solidFill>
                  <a:srgbClr val="22373A"/>
                </a:solidFill>
                <a:latin typeface="Arial"/>
                <a:ea typeface="Arial"/>
                <a:cs typeface="Arial"/>
                <a:sym typeface="Arial"/>
              </a:rPr>
              <a:t>12</a:t>
            </a:r>
            <a:endParaRPr sz="1400">
              <a:latin typeface="Arial"/>
              <a:ea typeface="Arial"/>
              <a:cs typeface="Arial"/>
              <a:sym typeface="Arial"/>
            </a:endParaRPr>
          </a:p>
        </p:txBody>
      </p:sp>
      <p:graphicFrame>
        <p:nvGraphicFramePr>
          <p:cNvPr id="303" name="Google Shape;303;p45"/>
          <p:cNvGraphicFramePr/>
          <p:nvPr/>
        </p:nvGraphicFramePr>
        <p:xfrm>
          <a:off x="1582239" y="1153415"/>
          <a:ext cx="3000000" cy="3000000"/>
        </p:xfrm>
        <a:graphic>
          <a:graphicData uri="http://schemas.openxmlformats.org/drawingml/2006/table">
            <a:tbl>
              <a:tblPr bandRow="1" firstRow="1">
                <a:noFill/>
                <a:tableStyleId>{34A7FC0D-562E-4841-A29E-C48B31308294}</a:tableStyleId>
              </a:tblPr>
              <a:tblGrid>
                <a:gridCol w="1447025"/>
                <a:gridCol w="1388725"/>
                <a:gridCol w="1167250"/>
                <a:gridCol w="1077350"/>
                <a:gridCol w="894925"/>
              </a:tblGrid>
              <a:tr h="219050">
                <a:tc>
                  <a:txBody>
                    <a:bodyPr/>
                    <a:lstStyle/>
                    <a:p>
                      <a:pPr indent="0" lvl="0" marL="0" marR="139700" rtl="0" algn="r">
                        <a:lnSpc>
                          <a:spcPct val="96736"/>
                        </a:lnSpc>
                        <a:spcBef>
                          <a:spcPts val="0"/>
                        </a:spcBef>
                        <a:spcAft>
                          <a:spcPts val="0"/>
                        </a:spcAft>
                        <a:buNone/>
                      </a:pPr>
                      <a:r>
                        <a:rPr lang="en" sz="1400" u="none" cap="none" strike="noStrike">
                          <a:solidFill>
                            <a:srgbClr val="22373A"/>
                          </a:solidFill>
                          <a:latin typeface="Arial"/>
                          <a:ea typeface="Arial"/>
                          <a:cs typeface="Arial"/>
                          <a:sym typeface="Arial"/>
                        </a:rPr>
                        <a:t>(Intercept)</a:t>
                      </a:r>
                      <a:endParaRPr sz="1400" u="none" cap="none" strike="noStrike">
                        <a:latin typeface="Arial"/>
                        <a:ea typeface="Arial"/>
                        <a:cs typeface="Arial"/>
                        <a:sym typeface="Arial"/>
                      </a:endParaRPr>
                    </a:p>
                  </a:txBody>
                  <a:tcPr marT="0" marB="0" marR="0" marL="0">
                    <a:solidFill>
                      <a:srgbClr val="F9F9F9"/>
                    </a:solidFill>
                  </a:tcPr>
                </a:tc>
                <a:tc>
                  <a:txBody>
                    <a:bodyPr/>
                    <a:lstStyle/>
                    <a:p>
                      <a:pPr indent="0" lvl="0" marL="0" marR="266700" rtl="0" algn="r">
                        <a:lnSpc>
                          <a:spcPct val="96736"/>
                        </a:lnSpc>
                        <a:spcBef>
                          <a:spcPts val="0"/>
                        </a:spcBef>
                        <a:spcAft>
                          <a:spcPts val="0"/>
                        </a:spcAft>
                        <a:buNone/>
                      </a:pPr>
                      <a:r>
                        <a:rPr lang="en" sz="1400" u="none" cap="none" strike="noStrike">
                          <a:solidFill>
                            <a:srgbClr val="22373A"/>
                          </a:solidFill>
                          <a:latin typeface="Arial"/>
                          <a:ea typeface="Arial"/>
                          <a:cs typeface="Arial"/>
                          <a:sym typeface="Arial"/>
                        </a:rPr>
                        <a:t>197.96</a:t>
                      </a:r>
                      <a:endParaRPr sz="1400" u="none" cap="none" strike="noStrike">
                        <a:latin typeface="Arial"/>
                        <a:ea typeface="Arial"/>
                        <a:cs typeface="Arial"/>
                        <a:sym typeface="Arial"/>
                      </a:endParaRPr>
                    </a:p>
                  </a:txBody>
                  <a:tcPr marT="0" marB="0" marR="0" marL="0">
                    <a:solidFill>
                      <a:srgbClr val="F9F9F9"/>
                    </a:solidFill>
                  </a:tcPr>
                </a:tc>
                <a:tc>
                  <a:txBody>
                    <a:bodyPr/>
                    <a:lstStyle/>
                    <a:p>
                      <a:pPr indent="0" lvl="0" marL="0" marR="139700" rtl="0" algn="r">
                        <a:lnSpc>
                          <a:spcPct val="96736"/>
                        </a:lnSpc>
                        <a:spcBef>
                          <a:spcPts val="0"/>
                        </a:spcBef>
                        <a:spcAft>
                          <a:spcPts val="0"/>
                        </a:spcAft>
                        <a:buNone/>
                      </a:pPr>
                      <a:r>
                        <a:rPr lang="en" sz="1400" u="none" cap="none" strike="noStrike">
                          <a:solidFill>
                            <a:srgbClr val="22373A"/>
                          </a:solidFill>
                          <a:latin typeface="Arial"/>
                          <a:ea typeface="Arial"/>
                          <a:cs typeface="Arial"/>
                          <a:sym typeface="Arial"/>
                        </a:rPr>
                        <a:t>59.19</a:t>
                      </a:r>
                      <a:endParaRPr sz="1400" u="none" cap="none" strike="noStrike">
                        <a:latin typeface="Arial"/>
                        <a:ea typeface="Arial"/>
                        <a:cs typeface="Arial"/>
                        <a:sym typeface="Arial"/>
                      </a:endParaRPr>
                    </a:p>
                  </a:txBody>
                  <a:tcPr marT="0" marB="0" marR="0" marL="0">
                    <a:solidFill>
                      <a:srgbClr val="F9F9F9"/>
                    </a:solidFill>
                  </a:tcPr>
                </a:tc>
                <a:tc>
                  <a:txBody>
                    <a:bodyPr/>
                    <a:lstStyle/>
                    <a:p>
                      <a:pPr indent="0" lvl="0" marL="0" marR="203200" rtl="0" algn="r">
                        <a:lnSpc>
                          <a:spcPct val="96736"/>
                        </a:lnSpc>
                        <a:spcBef>
                          <a:spcPts val="0"/>
                        </a:spcBef>
                        <a:spcAft>
                          <a:spcPts val="0"/>
                        </a:spcAft>
                        <a:buNone/>
                      </a:pPr>
                      <a:r>
                        <a:rPr lang="en" sz="1400" u="none" cap="none" strike="noStrike">
                          <a:solidFill>
                            <a:srgbClr val="22373A"/>
                          </a:solidFill>
                          <a:latin typeface="Arial"/>
                          <a:ea typeface="Arial"/>
                          <a:cs typeface="Arial"/>
                          <a:sym typeface="Arial"/>
                        </a:rPr>
                        <a:t>3.34</a:t>
                      </a:r>
                      <a:endParaRPr sz="1400" u="none" cap="none" strike="noStrike">
                        <a:latin typeface="Arial"/>
                        <a:ea typeface="Arial"/>
                        <a:cs typeface="Arial"/>
                        <a:sym typeface="Arial"/>
                      </a:endParaRPr>
                    </a:p>
                  </a:txBody>
                  <a:tcPr marT="0" marB="0" marR="0" marL="0">
                    <a:solidFill>
                      <a:srgbClr val="F9F9F9"/>
                    </a:solidFill>
                  </a:tcPr>
                </a:tc>
                <a:tc>
                  <a:txBody>
                    <a:bodyPr/>
                    <a:lstStyle/>
                    <a:p>
                      <a:pPr indent="0" lvl="0" marL="0" marR="101600" rtl="0" algn="r">
                        <a:lnSpc>
                          <a:spcPct val="96736"/>
                        </a:lnSpc>
                        <a:spcBef>
                          <a:spcPts val="0"/>
                        </a:spcBef>
                        <a:spcAft>
                          <a:spcPts val="0"/>
                        </a:spcAft>
                        <a:buNone/>
                      </a:pPr>
                      <a:r>
                        <a:rPr lang="en" sz="1400" u="none" cap="none" strike="noStrike">
                          <a:solidFill>
                            <a:srgbClr val="22373A"/>
                          </a:solidFill>
                          <a:latin typeface="Arial"/>
                          <a:ea typeface="Arial"/>
                          <a:cs typeface="Arial"/>
                          <a:sym typeface="Arial"/>
                        </a:rPr>
                        <a:t>0.01</a:t>
                      </a:r>
                      <a:endParaRPr sz="1400" u="none" cap="none" strike="noStrike">
                        <a:latin typeface="Arial"/>
                        <a:ea typeface="Arial"/>
                        <a:cs typeface="Arial"/>
                        <a:sym typeface="Arial"/>
                      </a:endParaRPr>
                    </a:p>
                  </a:txBody>
                  <a:tcPr marT="0" marB="0" marR="0" marL="0">
                    <a:solidFill>
                      <a:srgbClr val="F9F9F9"/>
                    </a:solidFill>
                  </a:tcPr>
                </a:tc>
              </a:tr>
              <a:tr h="259475">
                <a:tc>
                  <a:txBody>
                    <a:bodyPr/>
                    <a:lstStyle/>
                    <a:p>
                      <a:pPr indent="0" lvl="0" marL="0" marR="139700" rtl="0" algn="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volume</a:t>
                      </a:r>
                      <a:endParaRPr sz="1400" u="none" cap="none" strike="noStrike">
                        <a:latin typeface="Arial"/>
                        <a:ea typeface="Arial"/>
                        <a:cs typeface="Arial"/>
                        <a:sym typeface="Arial"/>
                      </a:endParaRPr>
                    </a:p>
                  </a:txBody>
                  <a:tcPr marT="0" marB="0" marR="0" marL="0">
                    <a:solidFill>
                      <a:srgbClr val="F9F9F9"/>
                    </a:solidFill>
                  </a:tcPr>
                </a:tc>
                <a:tc>
                  <a:txBody>
                    <a:bodyPr/>
                    <a:lstStyle/>
                    <a:p>
                      <a:pPr indent="0" lvl="0" marL="0" marR="266700" rtl="0" algn="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0.72</a:t>
                      </a:r>
                      <a:endParaRPr sz="1400" u="none" cap="none" strike="noStrike">
                        <a:latin typeface="Arial"/>
                        <a:ea typeface="Arial"/>
                        <a:cs typeface="Arial"/>
                        <a:sym typeface="Arial"/>
                      </a:endParaRPr>
                    </a:p>
                  </a:txBody>
                  <a:tcPr marT="0" marB="0" marR="0" marL="0">
                    <a:solidFill>
                      <a:srgbClr val="F9F9F9"/>
                    </a:solidFill>
                  </a:tcPr>
                </a:tc>
                <a:tc>
                  <a:txBody>
                    <a:bodyPr/>
                    <a:lstStyle/>
                    <a:p>
                      <a:pPr indent="0" lvl="0" marL="0" marR="139700" rtl="0" algn="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0.06</a:t>
                      </a:r>
                      <a:endParaRPr sz="1400" u="none" cap="none" strike="noStrike">
                        <a:latin typeface="Arial"/>
                        <a:ea typeface="Arial"/>
                        <a:cs typeface="Arial"/>
                        <a:sym typeface="Arial"/>
                      </a:endParaRPr>
                    </a:p>
                  </a:txBody>
                  <a:tcPr marT="0" marB="0" marR="0" marL="0">
                    <a:solidFill>
                      <a:srgbClr val="F9F9F9"/>
                    </a:solidFill>
                  </a:tcPr>
                </a:tc>
                <a:tc>
                  <a:txBody>
                    <a:bodyPr/>
                    <a:lstStyle/>
                    <a:p>
                      <a:pPr indent="0" lvl="0" marL="0" marR="203200" rtl="0" algn="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11.67</a:t>
                      </a:r>
                      <a:endParaRPr sz="1400" u="none" cap="none" strike="noStrike">
                        <a:latin typeface="Arial"/>
                        <a:ea typeface="Arial"/>
                        <a:cs typeface="Arial"/>
                        <a:sym typeface="Arial"/>
                      </a:endParaRPr>
                    </a:p>
                  </a:txBody>
                  <a:tcPr marT="0" marB="0" marR="0" marL="0">
                    <a:solidFill>
                      <a:srgbClr val="F9F9F9"/>
                    </a:solidFill>
                  </a:tcPr>
                </a:tc>
                <a:tc>
                  <a:txBody>
                    <a:bodyPr/>
                    <a:lstStyle/>
                    <a:p>
                      <a:pPr indent="0" lvl="0" marL="0" marR="101600" rtl="0" algn="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0.00</a:t>
                      </a:r>
                      <a:endParaRPr sz="1400" u="none" cap="none" strike="noStrike">
                        <a:latin typeface="Arial"/>
                        <a:ea typeface="Arial"/>
                        <a:cs typeface="Arial"/>
                        <a:sym typeface="Arial"/>
                      </a:endParaRPr>
                    </a:p>
                  </a:txBody>
                  <a:tcPr marT="0" marB="0" marR="0" marL="0">
                    <a:solidFill>
                      <a:srgbClr val="F9F9F9"/>
                    </a:solidFill>
                  </a:tcPr>
                </a:tc>
              </a:tr>
              <a:tr h="259550">
                <a:tc>
                  <a:txBody>
                    <a:bodyPr/>
                    <a:lstStyle/>
                    <a:p>
                      <a:pPr indent="0" lvl="0" marL="0" marR="139700" rtl="0" algn="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cover:pb</a:t>
                      </a:r>
                      <a:endParaRPr sz="1400" u="none" cap="none" strike="noStrike">
                        <a:latin typeface="Arial"/>
                        <a:ea typeface="Arial"/>
                        <a:cs typeface="Arial"/>
                        <a:sym typeface="Arial"/>
                      </a:endParaRPr>
                    </a:p>
                  </a:txBody>
                  <a:tcPr marT="0" marB="0" marR="0" marL="0">
                    <a:lnB cap="flat" cmpd="sng" w="9525">
                      <a:solidFill>
                        <a:srgbClr val="22373A"/>
                      </a:solidFill>
                      <a:prstDash val="solid"/>
                      <a:round/>
                      <a:headEnd len="sm" w="sm" type="none"/>
                      <a:tailEnd len="sm" w="sm" type="none"/>
                    </a:lnB>
                    <a:solidFill>
                      <a:srgbClr val="F9F9F9"/>
                    </a:solidFill>
                  </a:tcPr>
                </a:tc>
                <a:tc>
                  <a:txBody>
                    <a:bodyPr/>
                    <a:lstStyle/>
                    <a:p>
                      <a:pPr indent="0" lvl="0" marL="0" marR="266700" rtl="0" algn="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-184.05</a:t>
                      </a:r>
                      <a:endParaRPr sz="1400" u="none" cap="none" strike="noStrike">
                        <a:latin typeface="Arial"/>
                        <a:ea typeface="Arial"/>
                        <a:cs typeface="Arial"/>
                        <a:sym typeface="Arial"/>
                      </a:endParaRPr>
                    </a:p>
                  </a:txBody>
                  <a:tcPr marT="0" marB="0" marR="0" marL="0">
                    <a:lnB cap="flat" cmpd="sng" w="9525">
                      <a:solidFill>
                        <a:srgbClr val="22373A"/>
                      </a:solidFill>
                      <a:prstDash val="solid"/>
                      <a:round/>
                      <a:headEnd len="sm" w="sm" type="none"/>
                      <a:tailEnd len="sm" w="sm" type="none"/>
                    </a:lnB>
                    <a:solidFill>
                      <a:srgbClr val="F9F9F9"/>
                    </a:solidFill>
                  </a:tcPr>
                </a:tc>
                <a:tc>
                  <a:txBody>
                    <a:bodyPr/>
                    <a:lstStyle/>
                    <a:p>
                      <a:pPr indent="0" lvl="0" marL="0" marR="139700" rtl="0" algn="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40.49</a:t>
                      </a:r>
                      <a:endParaRPr sz="1400" u="none" cap="none" strike="noStrike">
                        <a:latin typeface="Arial"/>
                        <a:ea typeface="Arial"/>
                        <a:cs typeface="Arial"/>
                        <a:sym typeface="Arial"/>
                      </a:endParaRPr>
                    </a:p>
                  </a:txBody>
                  <a:tcPr marT="0" marB="0" marR="0" marL="0">
                    <a:lnB cap="flat" cmpd="sng" w="9525">
                      <a:solidFill>
                        <a:srgbClr val="22373A"/>
                      </a:solidFill>
                      <a:prstDash val="solid"/>
                      <a:round/>
                      <a:headEnd len="sm" w="sm" type="none"/>
                      <a:tailEnd len="sm" w="sm" type="none"/>
                    </a:lnB>
                    <a:solidFill>
                      <a:srgbClr val="F9F9F9"/>
                    </a:solidFill>
                  </a:tcPr>
                </a:tc>
                <a:tc>
                  <a:txBody>
                    <a:bodyPr/>
                    <a:lstStyle/>
                    <a:p>
                      <a:pPr indent="0" lvl="0" marL="0" marR="203200" rtl="0" algn="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-4.55</a:t>
                      </a:r>
                      <a:endParaRPr sz="1400" u="none" cap="none" strike="noStrike">
                        <a:latin typeface="Arial"/>
                        <a:ea typeface="Arial"/>
                        <a:cs typeface="Arial"/>
                        <a:sym typeface="Arial"/>
                      </a:endParaRPr>
                    </a:p>
                  </a:txBody>
                  <a:tcPr marT="0" marB="0" marR="0" marL="0">
                    <a:lnB cap="flat" cmpd="sng" w="9525">
                      <a:solidFill>
                        <a:srgbClr val="22373A"/>
                      </a:solidFill>
                      <a:prstDash val="solid"/>
                      <a:round/>
                      <a:headEnd len="sm" w="sm" type="none"/>
                      <a:tailEnd len="sm" w="sm" type="none"/>
                    </a:lnB>
                    <a:solidFill>
                      <a:srgbClr val="F9F9F9"/>
                    </a:solidFill>
                  </a:tcPr>
                </a:tc>
                <a:tc>
                  <a:txBody>
                    <a:bodyPr/>
                    <a:lstStyle/>
                    <a:p>
                      <a:pPr indent="0" lvl="0" marL="0" marR="101600" rtl="0" algn="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0.00</a:t>
                      </a:r>
                      <a:endParaRPr sz="1400" u="none" cap="none" strike="noStrike">
                        <a:latin typeface="Arial"/>
                        <a:ea typeface="Arial"/>
                        <a:cs typeface="Arial"/>
                        <a:sym typeface="Arial"/>
                      </a:endParaRPr>
                    </a:p>
                  </a:txBody>
                  <a:tcPr marT="0" marB="0" marR="0" marL="0">
                    <a:lnB cap="flat" cmpd="sng" w="9525">
                      <a:solidFill>
                        <a:srgbClr val="22373A"/>
                      </a:solidFill>
                      <a:prstDash val="solid"/>
                      <a:round/>
                      <a:headEnd len="sm" w="sm" type="none"/>
                      <a:tailEnd len="sm" w="sm" type="none"/>
                    </a:lnB>
                    <a:solidFill>
                      <a:srgbClr val="F9F9F9"/>
                    </a:solidFill>
                  </a:tcPr>
                </a:tc>
              </a:tr>
            </a:tbl>
          </a:graphicData>
        </a:graphic>
      </p:graphicFrame>
      <p:sp>
        <p:nvSpPr>
          <p:cNvPr id="304" name="Google Shape;304;p45"/>
          <p:cNvSpPr txBox="1"/>
          <p:nvPr/>
        </p:nvSpPr>
        <p:spPr>
          <a:xfrm>
            <a:off x="688788" y="2619575"/>
            <a:ext cx="7762200" cy="588900"/>
          </a:xfrm>
          <a:prstGeom prst="rect">
            <a:avLst/>
          </a:prstGeom>
          <a:noFill/>
          <a:ln>
            <a:noFill/>
          </a:ln>
        </p:spPr>
        <p:txBody>
          <a:bodyPr anchorCtr="0" anchor="t" bIns="0" lIns="0" spcFirstLastPara="1" rIns="0" wrap="square" tIns="0">
            <a:noAutofit/>
          </a:bodyPr>
          <a:lstStyle/>
          <a:p>
            <a:pPr indent="0" lvl="0" marL="25400" marR="12700" rtl="0" algn="l">
              <a:lnSpc>
                <a:spcPct val="129899"/>
              </a:lnSpc>
              <a:spcBef>
                <a:spcPts val="0"/>
              </a:spcBef>
              <a:spcAft>
                <a:spcPts val="0"/>
              </a:spcAft>
              <a:buNone/>
            </a:pPr>
            <a:r>
              <a:rPr lang="en" sz="1800">
                <a:solidFill>
                  <a:srgbClr val="22373A"/>
                </a:solidFill>
              </a:rPr>
              <a:t>1. For </a:t>
            </a:r>
            <a:r>
              <a:rPr lang="en" sz="1800">
                <a:solidFill>
                  <a:srgbClr val="3D85C6"/>
                </a:solidFill>
              </a:rPr>
              <a:t>hardcover</a:t>
            </a:r>
            <a:r>
              <a:rPr lang="en" sz="1800">
                <a:solidFill>
                  <a:srgbClr val="22373A"/>
                </a:solidFill>
              </a:rPr>
              <a:t> books: plug in </a:t>
            </a:r>
            <a:r>
              <a:rPr b="1" lang="en" sz="1800">
                <a:solidFill>
                  <a:srgbClr val="E69138"/>
                </a:solidFill>
              </a:rPr>
              <a:t>0</a:t>
            </a:r>
            <a:r>
              <a:rPr lang="en" sz="1800">
                <a:solidFill>
                  <a:srgbClr val="22373A"/>
                </a:solidFill>
              </a:rPr>
              <a:t> for cover</a:t>
            </a:r>
            <a:endParaRPr sz="1700">
              <a:solidFill>
                <a:srgbClr val="22373A"/>
              </a:solidFill>
              <a:latin typeface="Arial"/>
              <a:ea typeface="Arial"/>
              <a:cs typeface="Arial"/>
              <a:sym typeface="Arial"/>
            </a:endParaRPr>
          </a:p>
        </p:txBody>
      </p:sp>
      <p:pic>
        <p:nvPicPr>
          <p:cNvPr id="305" name="Google Shape;305;p45"/>
          <p:cNvPicPr preferRelativeResize="0"/>
          <p:nvPr/>
        </p:nvPicPr>
        <p:blipFill>
          <a:blip r:embed="rId3">
            <a:alphaModFix/>
          </a:blip>
          <a:stretch>
            <a:fillRect/>
          </a:stretch>
        </p:blipFill>
        <p:spPr>
          <a:xfrm>
            <a:off x="1995450" y="2067049"/>
            <a:ext cx="5148876" cy="492175"/>
          </a:xfrm>
          <a:prstGeom prst="rect">
            <a:avLst/>
          </a:prstGeom>
          <a:noFill/>
          <a:ln>
            <a:noFill/>
          </a:ln>
        </p:spPr>
      </p:pic>
      <p:pic>
        <p:nvPicPr>
          <p:cNvPr id="306" name="Google Shape;306;p45"/>
          <p:cNvPicPr preferRelativeResize="0"/>
          <p:nvPr/>
        </p:nvPicPr>
        <p:blipFill>
          <a:blip r:embed="rId4">
            <a:alphaModFix/>
          </a:blip>
          <a:stretch>
            <a:fillRect/>
          </a:stretch>
        </p:blipFill>
        <p:spPr>
          <a:xfrm>
            <a:off x="1995451" y="3002295"/>
            <a:ext cx="5148874" cy="937936"/>
          </a:xfrm>
          <a:prstGeom prst="rect">
            <a:avLst/>
          </a:prstGeom>
          <a:noFill/>
          <a:ln>
            <a:noFill/>
          </a:ln>
        </p:spPr>
      </p:pic>
      <p:sp>
        <p:nvSpPr>
          <p:cNvPr id="307" name="Google Shape;307;p45"/>
          <p:cNvSpPr txBox="1"/>
          <p:nvPr/>
        </p:nvSpPr>
        <p:spPr>
          <a:xfrm>
            <a:off x="690888" y="3936550"/>
            <a:ext cx="7762200" cy="588900"/>
          </a:xfrm>
          <a:prstGeom prst="rect">
            <a:avLst/>
          </a:prstGeom>
          <a:noFill/>
          <a:ln>
            <a:noFill/>
          </a:ln>
        </p:spPr>
        <p:txBody>
          <a:bodyPr anchorCtr="0" anchor="t" bIns="0" lIns="0" spcFirstLastPara="1" rIns="0" wrap="square" tIns="0">
            <a:noAutofit/>
          </a:bodyPr>
          <a:lstStyle/>
          <a:p>
            <a:pPr indent="0" lvl="0" marL="25400" marR="12700" rtl="0" algn="l">
              <a:lnSpc>
                <a:spcPct val="129899"/>
              </a:lnSpc>
              <a:spcBef>
                <a:spcPts val="0"/>
              </a:spcBef>
              <a:spcAft>
                <a:spcPts val="0"/>
              </a:spcAft>
              <a:buNone/>
            </a:pPr>
            <a:r>
              <a:rPr lang="en" sz="1800">
                <a:solidFill>
                  <a:srgbClr val="22373A"/>
                </a:solidFill>
              </a:rPr>
              <a:t>2</a:t>
            </a:r>
            <a:r>
              <a:rPr lang="en" sz="1800">
                <a:solidFill>
                  <a:srgbClr val="22373A"/>
                </a:solidFill>
              </a:rPr>
              <a:t>. For </a:t>
            </a:r>
            <a:r>
              <a:rPr lang="en" sz="1800">
                <a:solidFill>
                  <a:srgbClr val="3D85C6"/>
                </a:solidFill>
              </a:rPr>
              <a:t>paperback</a:t>
            </a:r>
            <a:r>
              <a:rPr lang="en" sz="1800">
                <a:solidFill>
                  <a:srgbClr val="22373A"/>
                </a:solidFill>
              </a:rPr>
              <a:t> books: plug in </a:t>
            </a:r>
            <a:r>
              <a:rPr b="1" lang="en" sz="1800">
                <a:solidFill>
                  <a:srgbClr val="E69138"/>
                </a:solidFill>
              </a:rPr>
              <a:t>1</a:t>
            </a:r>
            <a:r>
              <a:rPr lang="en" sz="1800">
                <a:solidFill>
                  <a:srgbClr val="22373A"/>
                </a:solidFill>
              </a:rPr>
              <a:t> for cover</a:t>
            </a:r>
            <a:endParaRPr sz="1700">
              <a:solidFill>
                <a:srgbClr val="22373A"/>
              </a:solidFill>
              <a:latin typeface="Arial"/>
              <a:ea typeface="Arial"/>
              <a:cs typeface="Arial"/>
              <a:sym typeface="Arial"/>
            </a:endParaRPr>
          </a:p>
        </p:txBody>
      </p:sp>
      <p:pic>
        <p:nvPicPr>
          <p:cNvPr id="308" name="Google Shape;308;p45"/>
          <p:cNvPicPr preferRelativeResize="0"/>
          <p:nvPr/>
        </p:nvPicPr>
        <p:blipFill>
          <a:blip r:embed="rId5">
            <a:alphaModFix/>
          </a:blip>
          <a:stretch>
            <a:fillRect/>
          </a:stretch>
        </p:blipFill>
        <p:spPr>
          <a:xfrm>
            <a:off x="1995450" y="4243681"/>
            <a:ext cx="5148875" cy="895169"/>
          </a:xfrm>
          <a:prstGeom prst="rect">
            <a:avLst/>
          </a:prstGeom>
          <a:noFill/>
          <a:ln>
            <a:noFill/>
          </a:ln>
        </p:spPr>
      </p:pic>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6"/>
          <p:cNvSpPr txBox="1"/>
          <p:nvPr>
            <p:ph type="title"/>
          </p:nvPr>
        </p:nvSpPr>
        <p:spPr>
          <a:xfrm>
            <a:off x="203107" y="127124"/>
            <a:ext cx="8737783" cy="298229"/>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b="1" i="0" lang="en" sz="2000" u="none" cap="none" strike="noStrike">
                <a:solidFill>
                  <a:srgbClr val="F9F9F9"/>
                </a:solidFill>
                <a:latin typeface="Arial"/>
                <a:ea typeface="Arial"/>
                <a:cs typeface="Arial"/>
                <a:sym typeface="Arial"/>
              </a:rPr>
              <a:t>Visualising the linear model</a:t>
            </a:r>
            <a:endParaRPr sz="2500"/>
          </a:p>
        </p:txBody>
      </p:sp>
      <p:sp>
        <p:nvSpPr>
          <p:cNvPr id="314" name="Google Shape;314;p46"/>
          <p:cNvSpPr/>
          <p:nvPr/>
        </p:nvSpPr>
        <p:spPr>
          <a:xfrm>
            <a:off x="4937169" y="1878047"/>
            <a:ext cx="84387" cy="0"/>
          </a:xfrm>
          <a:custGeom>
            <a:rect b="b" l="l" r="r" t="t"/>
            <a:pathLst>
              <a:path extrusionOk="0" h="120000" w="120000">
                <a:moveTo>
                  <a:pt x="0" y="0"/>
                </a:moveTo>
                <a:lnTo>
                  <a:pt x="119636" y="0"/>
                </a:lnTo>
              </a:path>
            </a:pathLst>
          </a:custGeom>
          <a:noFill/>
          <a:ln cap="flat" cmpd="sng" w="42400">
            <a:solidFill>
              <a:srgbClr val="569BB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15" name="Google Shape;315;p46"/>
          <p:cNvSpPr/>
          <p:nvPr/>
        </p:nvSpPr>
        <p:spPr>
          <a:xfrm>
            <a:off x="5425746" y="1389843"/>
            <a:ext cx="84387" cy="0"/>
          </a:xfrm>
          <a:custGeom>
            <a:rect b="b" l="l" r="r" t="t"/>
            <a:pathLst>
              <a:path extrusionOk="0" h="120000" w="120000">
                <a:moveTo>
                  <a:pt x="0" y="0"/>
                </a:moveTo>
                <a:lnTo>
                  <a:pt x="119636" y="0"/>
                </a:lnTo>
              </a:path>
            </a:pathLst>
          </a:custGeom>
          <a:noFill/>
          <a:ln cap="flat" cmpd="sng" w="42400">
            <a:solidFill>
              <a:srgbClr val="569BB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16" name="Google Shape;316;p46"/>
          <p:cNvSpPr/>
          <p:nvPr/>
        </p:nvSpPr>
        <p:spPr>
          <a:xfrm>
            <a:off x="5832371" y="1064373"/>
            <a:ext cx="84387" cy="0"/>
          </a:xfrm>
          <a:custGeom>
            <a:rect b="b" l="l" r="r" t="t"/>
            <a:pathLst>
              <a:path extrusionOk="0" h="120000" w="120000">
                <a:moveTo>
                  <a:pt x="0" y="0"/>
                </a:moveTo>
                <a:lnTo>
                  <a:pt x="119636" y="0"/>
                </a:lnTo>
              </a:path>
            </a:pathLst>
          </a:custGeom>
          <a:noFill/>
          <a:ln cap="flat" cmpd="sng" w="42400">
            <a:solidFill>
              <a:srgbClr val="569BB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17" name="Google Shape;317;p46"/>
          <p:cNvSpPr/>
          <p:nvPr/>
        </p:nvSpPr>
        <p:spPr>
          <a:xfrm>
            <a:off x="2527480" y="3342545"/>
            <a:ext cx="84387" cy="0"/>
          </a:xfrm>
          <a:custGeom>
            <a:rect b="b" l="l" r="r" t="t"/>
            <a:pathLst>
              <a:path extrusionOk="0" h="120000" w="120000">
                <a:moveTo>
                  <a:pt x="0" y="0"/>
                </a:moveTo>
                <a:lnTo>
                  <a:pt x="119636" y="0"/>
                </a:lnTo>
              </a:path>
            </a:pathLst>
          </a:custGeom>
          <a:noFill/>
          <a:ln cap="flat" cmpd="sng" w="42400">
            <a:solidFill>
              <a:srgbClr val="569BB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18" name="Google Shape;318;p46"/>
          <p:cNvSpPr/>
          <p:nvPr/>
        </p:nvSpPr>
        <p:spPr>
          <a:xfrm>
            <a:off x="4250735" y="2040782"/>
            <a:ext cx="84387" cy="0"/>
          </a:xfrm>
          <a:custGeom>
            <a:rect b="b" l="l" r="r" t="t"/>
            <a:pathLst>
              <a:path extrusionOk="0" h="120000" w="120000">
                <a:moveTo>
                  <a:pt x="0" y="0"/>
                </a:moveTo>
                <a:lnTo>
                  <a:pt x="119636" y="0"/>
                </a:lnTo>
              </a:path>
            </a:pathLst>
          </a:custGeom>
          <a:noFill/>
          <a:ln cap="flat" cmpd="sng" w="42400">
            <a:solidFill>
              <a:srgbClr val="569BB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19" name="Google Shape;319;p46"/>
          <p:cNvSpPr/>
          <p:nvPr/>
        </p:nvSpPr>
        <p:spPr>
          <a:xfrm>
            <a:off x="4027011" y="2528869"/>
            <a:ext cx="84387" cy="0"/>
          </a:xfrm>
          <a:custGeom>
            <a:rect b="b" l="l" r="r" t="t"/>
            <a:pathLst>
              <a:path extrusionOk="0" h="120000" w="120000">
                <a:moveTo>
                  <a:pt x="0" y="0"/>
                </a:moveTo>
                <a:lnTo>
                  <a:pt x="119636" y="0"/>
                </a:lnTo>
              </a:path>
            </a:pathLst>
          </a:custGeom>
          <a:noFill/>
          <a:ln cap="flat" cmpd="sng" w="42400">
            <a:solidFill>
              <a:srgbClr val="569BB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20" name="Google Shape;320;p46"/>
          <p:cNvSpPr/>
          <p:nvPr/>
        </p:nvSpPr>
        <p:spPr>
          <a:xfrm>
            <a:off x="6216563" y="983006"/>
            <a:ext cx="84387" cy="0"/>
          </a:xfrm>
          <a:custGeom>
            <a:rect b="b" l="l" r="r" t="t"/>
            <a:pathLst>
              <a:path extrusionOk="0" h="120000" w="120000">
                <a:moveTo>
                  <a:pt x="0" y="0"/>
                </a:moveTo>
                <a:lnTo>
                  <a:pt x="119636" y="0"/>
                </a:lnTo>
              </a:path>
            </a:pathLst>
          </a:custGeom>
          <a:noFill/>
          <a:ln cap="flat" cmpd="sng" w="42400">
            <a:solidFill>
              <a:srgbClr val="569BB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21" name="Google Shape;321;p46"/>
          <p:cNvSpPr/>
          <p:nvPr/>
        </p:nvSpPr>
        <p:spPr>
          <a:xfrm>
            <a:off x="3158140" y="3618983"/>
            <a:ext cx="114615" cy="73613"/>
          </a:xfrm>
          <a:custGeom>
            <a:rect b="b" l="l" r="r" t="t"/>
            <a:pathLst>
              <a:path extrusionOk="0" h="120000" w="120000">
                <a:moveTo>
                  <a:pt x="59373" y="0"/>
                </a:moveTo>
                <a:lnTo>
                  <a:pt x="0" y="119888"/>
                </a:lnTo>
                <a:lnTo>
                  <a:pt x="118747" y="119888"/>
                </a:lnTo>
                <a:lnTo>
                  <a:pt x="59373" y="0"/>
                </a:lnTo>
                <a:close/>
              </a:path>
            </a:pathLst>
          </a:custGeom>
          <a:solidFill>
            <a:srgbClr val="4C721D">
              <a:alpha val="75294"/>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22" name="Google Shape;322;p46"/>
          <p:cNvSpPr/>
          <p:nvPr/>
        </p:nvSpPr>
        <p:spPr>
          <a:xfrm>
            <a:off x="5176161" y="2154486"/>
            <a:ext cx="114615" cy="73613"/>
          </a:xfrm>
          <a:custGeom>
            <a:rect b="b" l="l" r="r" t="t"/>
            <a:pathLst>
              <a:path extrusionOk="0" h="120000" w="120000">
                <a:moveTo>
                  <a:pt x="59373" y="0"/>
                </a:moveTo>
                <a:lnTo>
                  <a:pt x="0" y="119699"/>
                </a:lnTo>
                <a:lnTo>
                  <a:pt x="118747" y="119699"/>
                </a:lnTo>
                <a:lnTo>
                  <a:pt x="59373" y="0"/>
                </a:lnTo>
                <a:close/>
              </a:path>
            </a:pathLst>
          </a:custGeom>
          <a:solidFill>
            <a:srgbClr val="4C721D">
              <a:alpha val="75294"/>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23" name="Google Shape;323;p46"/>
          <p:cNvSpPr/>
          <p:nvPr/>
        </p:nvSpPr>
        <p:spPr>
          <a:xfrm>
            <a:off x="5086734" y="2317221"/>
            <a:ext cx="113355" cy="73613"/>
          </a:xfrm>
          <a:custGeom>
            <a:rect b="b" l="l" r="r" t="t"/>
            <a:pathLst>
              <a:path extrusionOk="0" h="120000" w="120000">
                <a:moveTo>
                  <a:pt x="59867" y="0"/>
                </a:moveTo>
                <a:lnTo>
                  <a:pt x="0" y="119699"/>
                </a:lnTo>
                <a:lnTo>
                  <a:pt x="119901" y="119699"/>
                </a:lnTo>
                <a:lnTo>
                  <a:pt x="59867" y="0"/>
                </a:lnTo>
                <a:close/>
              </a:path>
            </a:pathLst>
          </a:custGeom>
          <a:solidFill>
            <a:srgbClr val="4C721D">
              <a:alpha val="75294"/>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24" name="Google Shape;324;p46"/>
          <p:cNvSpPr/>
          <p:nvPr/>
        </p:nvSpPr>
        <p:spPr>
          <a:xfrm>
            <a:off x="7186703" y="1259444"/>
            <a:ext cx="114615" cy="73613"/>
          </a:xfrm>
          <a:custGeom>
            <a:rect b="b" l="l" r="r" t="t"/>
            <a:pathLst>
              <a:path extrusionOk="0" h="120000" w="120000">
                <a:moveTo>
                  <a:pt x="59373" y="0"/>
                </a:moveTo>
                <a:lnTo>
                  <a:pt x="0" y="119888"/>
                </a:lnTo>
                <a:lnTo>
                  <a:pt x="118747" y="119888"/>
                </a:lnTo>
                <a:lnTo>
                  <a:pt x="59373" y="0"/>
                </a:lnTo>
                <a:close/>
              </a:path>
            </a:pathLst>
          </a:custGeom>
          <a:solidFill>
            <a:srgbClr val="4C721D">
              <a:alpha val="75294"/>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25" name="Google Shape;325;p46"/>
          <p:cNvSpPr/>
          <p:nvPr/>
        </p:nvSpPr>
        <p:spPr>
          <a:xfrm>
            <a:off x="3184314" y="3293514"/>
            <a:ext cx="113355" cy="73613"/>
          </a:xfrm>
          <a:custGeom>
            <a:rect b="b" l="l" r="r" t="t"/>
            <a:pathLst>
              <a:path extrusionOk="0" h="120000" w="120000">
                <a:moveTo>
                  <a:pt x="60033" y="0"/>
                </a:moveTo>
                <a:lnTo>
                  <a:pt x="0" y="119888"/>
                </a:lnTo>
                <a:lnTo>
                  <a:pt x="119901" y="119888"/>
                </a:lnTo>
                <a:lnTo>
                  <a:pt x="60033" y="0"/>
                </a:lnTo>
                <a:close/>
              </a:path>
            </a:pathLst>
          </a:custGeom>
          <a:solidFill>
            <a:srgbClr val="4C721D">
              <a:alpha val="75294"/>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26" name="Google Shape;326;p46"/>
          <p:cNvSpPr/>
          <p:nvPr/>
        </p:nvSpPr>
        <p:spPr>
          <a:xfrm>
            <a:off x="5388821" y="1340812"/>
            <a:ext cx="113355" cy="73613"/>
          </a:xfrm>
          <a:custGeom>
            <a:rect b="b" l="l" r="r" t="t"/>
            <a:pathLst>
              <a:path extrusionOk="0" h="120000" w="120000">
                <a:moveTo>
                  <a:pt x="60033" y="0"/>
                </a:moveTo>
                <a:lnTo>
                  <a:pt x="0" y="119888"/>
                </a:lnTo>
                <a:lnTo>
                  <a:pt x="119901" y="119888"/>
                </a:lnTo>
                <a:lnTo>
                  <a:pt x="60033" y="0"/>
                </a:lnTo>
                <a:close/>
              </a:path>
            </a:pathLst>
          </a:custGeom>
          <a:solidFill>
            <a:srgbClr val="4C721D">
              <a:alpha val="75294"/>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27" name="Google Shape;327;p46"/>
          <p:cNvSpPr/>
          <p:nvPr/>
        </p:nvSpPr>
        <p:spPr>
          <a:xfrm>
            <a:off x="3840837" y="3049411"/>
            <a:ext cx="113355" cy="73613"/>
          </a:xfrm>
          <a:custGeom>
            <a:rect b="b" l="l" r="r" t="t"/>
            <a:pathLst>
              <a:path extrusionOk="0" h="120000" w="120000">
                <a:moveTo>
                  <a:pt x="60033" y="0"/>
                </a:moveTo>
                <a:lnTo>
                  <a:pt x="0" y="119888"/>
                </a:lnTo>
                <a:lnTo>
                  <a:pt x="119901" y="119888"/>
                </a:lnTo>
                <a:lnTo>
                  <a:pt x="60033" y="0"/>
                </a:lnTo>
                <a:close/>
              </a:path>
            </a:pathLst>
          </a:custGeom>
          <a:solidFill>
            <a:srgbClr val="4C721D">
              <a:alpha val="75294"/>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28" name="Google Shape;328;p46"/>
          <p:cNvSpPr/>
          <p:nvPr/>
        </p:nvSpPr>
        <p:spPr>
          <a:xfrm>
            <a:off x="5478404" y="2073118"/>
            <a:ext cx="113355" cy="73613"/>
          </a:xfrm>
          <a:custGeom>
            <a:rect b="b" l="l" r="r" t="t"/>
            <a:pathLst>
              <a:path extrusionOk="0" h="120000" w="120000">
                <a:moveTo>
                  <a:pt x="59867" y="0"/>
                </a:moveTo>
                <a:lnTo>
                  <a:pt x="0" y="119888"/>
                </a:lnTo>
                <a:lnTo>
                  <a:pt x="119901" y="119888"/>
                </a:lnTo>
                <a:lnTo>
                  <a:pt x="59867" y="0"/>
                </a:lnTo>
                <a:close/>
              </a:path>
            </a:pathLst>
          </a:custGeom>
          <a:solidFill>
            <a:srgbClr val="4C721D">
              <a:alpha val="75294"/>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29" name="Google Shape;329;p46"/>
          <p:cNvSpPr/>
          <p:nvPr/>
        </p:nvSpPr>
        <p:spPr>
          <a:xfrm>
            <a:off x="2424032" y="3775415"/>
            <a:ext cx="4476278" cy="0"/>
          </a:xfrm>
          <a:custGeom>
            <a:rect b="b" l="l" r="r" t="t"/>
            <a:pathLst>
              <a:path extrusionOk="0" h="120000" w="120000">
                <a:moveTo>
                  <a:pt x="0" y="0"/>
                </a:moveTo>
                <a:lnTo>
                  <a:pt x="119996"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30" name="Google Shape;330;p46"/>
          <p:cNvSpPr/>
          <p:nvPr/>
        </p:nvSpPr>
        <p:spPr>
          <a:xfrm>
            <a:off x="2424032" y="3775415"/>
            <a:ext cx="0" cy="84939"/>
          </a:xfrm>
          <a:custGeom>
            <a:rect b="b" l="l" r="r" t="t"/>
            <a:pathLst>
              <a:path extrusionOk="0" h="120000" w="120000">
                <a:moveTo>
                  <a:pt x="0" y="0"/>
                </a:moveTo>
                <a:lnTo>
                  <a:pt x="0" y="118746"/>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31" name="Google Shape;331;p46"/>
          <p:cNvSpPr/>
          <p:nvPr/>
        </p:nvSpPr>
        <p:spPr>
          <a:xfrm>
            <a:off x="3170136" y="3775415"/>
            <a:ext cx="0" cy="84939"/>
          </a:xfrm>
          <a:custGeom>
            <a:rect b="b" l="l" r="r" t="t"/>
            <a:pathLst>
              <a:path extrusionOk="0" h="120000" w="120000">
                <a:moveTo>
                  <a:pt x="0" y="0"/>
                </a:moveTo>
                <a:lnTo>
                  <a:pt x="0" y="118746"/>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32" name="Google Shape;332;p46"/>
          <p:cNvSpPr/>
          <p:nvPr/>
        </p:nvSpPr>
        <p:spPr>
          <a:xfrm>
            <a:off x="3916086" y="3775415"/>
            <a:ext cx="0" cy="84939"/>
          </a:xfrm>
          <a:custGeom>
            <a:rect b="b" l="l" r="r" t="t"/>
            <a:pathLst>
              <a:path extrusionOk="0" h="120000" w="120000">
                <a:moveTo>
                  <a:pt x="0" y="0"/>
                </a:moveTo>
                <a:lnTo>
                  <a:pt x="0" y="118746"/>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33" name="Google Shape;333;p46"/>
          <p:cNvSpPr/>
          <p:nvPr/>
        </p:nvSpPr>
        <p:spPr>
          <a:xfrm>
            <a:off x="4662191" y="3775415"/>
            <a:ext cx="0" cy="84939"/>
          </a:xfrm>
          <a:custGeom>
            <a:rect b="b" l="l" r="r" t="t"/>
            <a:pathLst>
              <a:path extrusionOk="0" h="120000" w="120000">
                <a:moveTo>
                  <a:pt x="0" y="0"/>
                </a:moveTo>
                <a:lnTo>
                  <a:pt x="0" y="118746"/>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34" name="Google Shape;334;p46"/>
          <p:cNvSpPr/>
          <p:nvPr/>
        </p:nvSpPr>
        <p:spPr>
          <a:xfrm>
            <a:off x="5408140" y="3775415"/>
            <a:ext cx="0" cy="84939"/>
          </a:xfrm>
          <a:custGeom>
            <a:rect b="b" l="l" r="r" t="t"/>
            <a:pathLst>
              <a:path extrusionOk="0" h="120000" w="120000">
                <a:moveTo>
                  <a:pt x="0" y="0"/>
                </a:moveTo>
                <a:lnTo>
                  <a:pt x="0" y="118746"/>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35" name="Google Shape;335;p46"/>
          <p:cNvSpPr/>
          <p:nvPr/>
        </p:nvSpPr>
        <p:spPr>
          <a:xfrm>
            <a:off x="6154247" y="3775415"/>
            <a:ext cx="0" cy="84939"/>
          </a:xfrm>
          <a:custGeom>
            <a:rect b="b" l="l" r="r" t="t"/>
            <a:pathLst>
              <a:path extrusionOk="0" h="120000" w="120000">
                <a:moveTo>
                  <a:pt x="0" y="0"/>
                </a:moveTo>
                <a:lnTo>
                  <a:pt x="0" y="118746"/>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36" name="Google Shape;336;p46"/>
          <p:cNvSpPr/>
          <p:nvPr/>
        </p:nvSpPr>
        <p:spPr>
          <a:xfrm>
            <a:off x="6900194" y="3775415"/>
            <a:ext cx="0" cy="84939"/>
          </a:xfrm>
          <a:custGeom>
            <a:rect b="b" l="l" r="r" t="t"/>
            <a:pathLst>
              <a:path extrusionOk="0" h="120000" w="120000">
                <a:moveTo>
                  <a:pt x="0" y="0"/>
                </a:moveTo>
                <a:lnTo>
                  <a:pt x="0" y="118746"/>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37" name="Google Shape;337;p46"/>
          <p:cNvSpPr/>
          <p:nvPr/>
        </p:nvSpPr>
        <p:spPr>
          <a:xfrm>
            <a:off x="2382589" y="1227107"/>
            <a:ext cx="0" cy="1953586"/>
          </a:xfrm>
          <a:custGeom>
            <a:rect b="b" l="l" r="r" t="t"/>
            <a:pathLst>
              <a:path extrusionOk="0" h="120000" w="120000">
                <a:moveTo>
                  <a:pt x="0" y="119945"/>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38" name="Google Shape;338;p46"/>
          <p:cNvSpPr/>
          <p:nvPr/>
        </p:nvSpPr>
        <p:spPr>
          <a:xfrm>
            <a:off x="2270416" y="3179809"/>
            <a:ext cx="113355" cy="0"/>
          </a:xfrm>
          <a:custGeom>
            <a:rect b="b" l="l" r="r" t="t"/>
            <a:pathLst>
              <a:path extrusionOk="0" h="120000" w="120000">
                <a:moveTo>
                  <a:pt x="118746" y="0"/>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39" name="Google Shape;339;p46"/>
          <p:cNvSpPr/>
          <p:nvPr/>
        </p:nvSpPr>
        <p:spPr>
          <a:xfrm>
            <a:off x="2270416" y="2528869"/>
            <a:ext cx="113355" cy="0"/>
          </a:xfrm>
          <a:custGeom>
            <a:rect b="b" l="l" r="r" t="t"/>
            <a:pathLst>
              <a:path extrusionOk="0" h="120000" w="120000">
                <a:moveTo>
                  <a:pt x="118746" y="0"/>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40" name="Google Shape;340;p46"/>
          <p:cNvSpPr/>
          <p:nvPr/>
        </p:nvSpPr>
        <p:spPr>
          <a:xfrm>
            <a:off x="2270416" y="1878047"/>
            <a:ext cx="113355" cy="0"/>
          </a:xfrm>
          <a:custGeom>
            <a:rect b="b" l="l" r="r" t="t"/>
            <a:pathLst>
              <a:path extrusionOk="0" h="120000" w="120000">
                <a:moveTo>
                  <a:pt x="118746" y="0"/>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41" name="Google Shape;341;p46"/>
          <p:cNvSpPr/>
          <p:nvPr/>
        </p:nvSpPr>
        <p:spPr>
          <a:xfrm>
            <a:off x="2270416" y="1227107"/>
            <a:ext cx="113355" cy="0"/>
          </a:xfrm>
          <a:custGeom>
            <a:rect b="b" l="l" r="r" t="t"/>
            <a:pathLst>
              <a:path extrusionOk="0" h="120000" w="120000">
                <a:moveTo>
                  <a:pt x="118746" y="0"/>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42" name="Google Shape;342;p46"/>
          <p:cNvSpPr txBox="1"/>
          <p:nvPr/>
        </p:nvSpPr>
        <p:spPr>
          <a:xfrm>
            <a:off x="1810556" y="1770975"/>
            <a:ext cx="440826" cy="1524175"/>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sz="1600">
                <a:latin typeface="Arial"/>
                <a:ea typeface="Arial"/>
                <a:cs typeface="Arial"/>
                <a:sym typeface="Arial"/>
              </a:rPr>
              <a:t>800</a:t>
            </a:r>
            <a:endParaRPr sz="1600">
              <a:latin typeface="Arial"/>
              <a:ea typeface="Arial"/>
              <a:cs typeface="Arial"/>
              <a:sym typeface="Arial"/>
            </a:endParaRPr>
          </a:p>
          <a:p>
            <a:pPr indent="0" lvl="0" marL="0" marR="0" rtl="0" algn="l">
              <a:lnSpc>
                <a:spcPct val="100000"/>
              </a:lnSpc>
              <a:spcBef>
                <a:spcPts val="0"/>
              </a:spcBef>
              <a:spcAft>
                <a:spcPts val="0"/>
              </a:spcAft>
              <a:buNone/>
            </a:pPr>
            <a:r>
              <a:t/>
            </a:r>
            <a:endParaRPr sz="16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25400" marR="0" rtl="0" algn="l">
              <a:lnSpc>
                <a:spcPct val="100000"/>
              </a:lnSpc>
              <a:spcBef>
                <a:spcPts val="0"/>
              </a:spcBef>
              <a:spcAft>
                <a:spcPts val="0"/>
              </a:spcAft>
              <a:buNone/>
            </a:pPr>
            <a:r>
              <a:rPr lang="en" sz="1600">
                <a:latin typeface="Arial"/>
                <a:ea typeface="Arial"/>
                <a:cs typeface="Arial"/>
                <a:sym typeface="Arial"/>
              </a:rPr>
              <a:t>600</a:t>
            </a:r>
            <a:endParaRPr sz="1600">
              <a:latin typeface="Arial"/>
              <a:ea typeface="Arial"/>
              <a:cs typeface="Arial"/>
              <a:sym typeface="Arial"/>
            </a:endParaRPr>
          </a:p>
          <a:p>
            <a:pPr indent="0" lvl="0" marL="0" marR="0" rtl="0" algn="l">
              <a:lnSpc>
                <a:spcPct val="100000"/>
              </a:lnSpc>
              <a:spcBef>
                <a:spcPts val="0"/>
              </a:spcBef>
              <a:spcAft>
                <a:spcPts val="0"/>
              </a:spcAft>
              <a:buNone/>
            </a:pPr>
            <a:r>
              <a:t/>
            </a:r>
            <a:endParaRPr sz="16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25400" marR="0" rtl="0" algn="l">
              <a:lnSpc>
                <a:spcPct val="100000"/>
              </a:lnSpc>
              <a:spcBef>
                <a:spcPts val="0"/>
              </a:spcBef>
              <a:spcAft>
                <a:spcPts val="0"/>
              </a:spcAft>
              <a:buNone/>
            </a:pPr>
            <a:r>
              <a:rPr lang="en" sz="1600">
                <a:latin typeface="Arial"/>
                <a:ea typeface="Arial"/>
                <a:cs typeface="Arial"/>
                <a:sym typeface="Arial"/>
              </a:rPr>
              <a:t>400</a:t>
            </a:r>
            <a:endParaRPr sz="1600">
              <a:latin typeface="Arial"/>
              <a:ea typeface="Arial"/>
              <a:cs typeface="Arial"/>
              <a:sym typeface="Arial"/>
            </a:endParaRPr>
          </a:p>
        </p:txBody>
      </p:sp>
      <p:sp>
        <p:nvSpPr>
          <p:cNvPr id="343" name="Google Shape;343;p46"/>
          <p:cNvSpPr txBox="1"/>
          <p:nvPr/>
        </p:nvSpPr>
        <p:spPr>
          <a:xfrm>
            <a:off x="1680623" y="1120037"/>
            <a:ext cx="570555" cy="222728"/>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sz="1600">
                <a:latin typeface="Arial"/>
                <a:ea typeface="Arial"/>
                <a:cs typeface="Arial"/>
                <a:sym typeface="Arial"/>
              </a:rPr>
              <a:t>1000</a:t>
            </a:r>
            <a:endParaRPr sz="1600">
              <a:latin typeface="Arial"/>
              <a:ea typeface="Arial"/>
              <a:cs typeface="Arial"/>
              <a:sym typeface="Arial"/>
            </a:endParaRPr>
          </a:p>
        </p:txBody>
      </p:sp>
      <p:sp>
        <p:nvSpPr>
          <p:cNvPr id="344" name="Google Shape;344;p46"/>
          <p:cNvSpPr/>
          <p:nvPr/>
        </p:nvSpPr>
        <p:spPr>
          <a:xfrm>
            <a:off x="2382589" y="875604"/>
            <a:ext cx="5048093" cy="2900179"/>
          </a:xfrm>
          <a:custGeom>
            <a:rect b="b" l="l" r="r" t="t"/>
            <a:pathLst>
              <a:path extrusionOk="0" h="120000" w="120000">
                <a:moveTo>
                  <a:pt x="0" y="119984"/>
                </a:moveTo>
                <a:lnTo>
                  <a:pt x="119992" y="119984"/>
                </a:lnTo>
                <a:lnTo>
                  <a:pt x="119992" y="0"/>
                </a:lnTo>
                <a:lnTo>
                  <a:pt x="0" y="0"/>
                </a:lnTo>
                <a:lnTo>
                  <a:pt x="0" y="119984"/>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45" name="Google Shape;345;p46"/>
          <p:cNvSpPr txBox="1"/>
          <p:nvPr/>
        </p:nvSpPr>
        <p:spPr>
          <a:xfrm>
            <a:off x="2203940" y="3857694"/>
            <a:ext cx="4982598" cy="572863"/>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sz="1600">
                <a:latin typeface="Arial"/>
                <a:ea typeface="Arial"/>
                <a:cs typeface="Arial"/>
                <a:sym typeface="Arial"/>
              </a:rPr>
              <a:t>200	400	600	800	1000   1200   1400</a:t>
            </a:r>
            <a:endParaRPr sz="1600">
              <a:latin typeface="Arial"/>
              <a:ea typeface="Arial"/>
              <a:cs typeface="Arial"/>
              <a:sym typeface="Arial"/>
            </a:endParaRPr>
          </a:p>
          <a:p>
            <a:pPr indent="0" lvl="0" marL="1828800" marR="0" rtl="0" algn="l">
              <a:lnSpc>
                <a:spcPct val="100000"/>
              </a:lnSpc>
              <a:spcBef>
                <a:spcPts val="900"/>
              </a:spcBef>
              <a:spcAft>
                <a:spcPts val="0"/>
              </a:spcAft>
              <a:buNone/>
            </a:pPr>
            <a:r>
              <a:rPr lang="en" sz="1600">
                <a:latin typeface="Arial"/>
                <a:ea typeface="Arial"/>
                <a:cs typeface="Arial"/>
                <a:sym typeface="Arial"/>
              </a:rPr>
              <a:t>volume </a:t>
            </a:r>
            <a:r>
              <a:rPr lang="en" sz="2100">
                <a:latin typeface="Noto Sans Symbols"/>
                <a:ea typeface="Noto Sans Symbols"/>
                <a:cs typeface="Noto Sans Symbols"/>
                <a:sym typeface="Noto Sans Symbols"/>
              </a:rPr>
              <a:t>(</a:t>
            </a:r>
            <a:r>
              <a:rPr lang="en" sz="1600">
                <a:latin typeface="Arial"/>
                <a:ea typeface="Arial"/>
                <a:cs typeface="Arial"/>
                <a:sym typeface="Arial"/>
              </a:rPr>
              <a:t>cm</a:t>
            </a:r>
            <a:r>
              <a:rPr baseline="30000" lang="en" sz="1800">
                <a:latin typeface="Arial"/>
                <a:ea typeface="Arial"/>
                <a:cs typeface="Arial"/>
                <a:sym typeface="Arial"/>
              </a:rPr>
              <a:t>3</a:t>
            </a:r>
            <a:r>
              <a:rPr lang="en" sz="2100">
                <a:latin typeface="Noto Sans Symbols"/>
                <a:ea typeface="Noto Sans Symbols"/>
                <a:cs typeface="Noto Sans Symbols"/>
                <a:sym typeface="Noto Sans Symbols"/>
              </a:rPr>
              <a:t>)</a:t>
            </a:r>
            <a:endParaRPr sz="2100">
              <a:latin typeface="Noto Sans Symbols"/>
              <a:ea typeface="Noto Sans Symbols"/>
              <a:cs typeface="Noto Sans Symbols"/>
              <a:sym typeface="Noto Sans Symbols"/>
            </a:endParaRPr>
          </a:p>
        </p:txBody>
      </p:sp>
      <p:sp>
        <p:nvSpPr>
          <p:cNvPr id="346" name="Google Shape;346;p46"/>
          <p:cNvSpPr txBox="1"/>
          <p:nvPr/>
        </p:nvSpPr>
        <p:spPr>
          <a:xfrm rot="-5400000">
            <a:off x="1189937" y="2183225"/>
            <a:ext cx="805029" cy="284648"/>
          </a:xfrm>
          <a:prstGeom prst="rect">
            <a:avLst/>
          </a:prstGeom>
          <a:noFill/>
          <a:ln>
            <a:noFill/>
          </a:ln>
        </p:spPr>
        <p:txBody>
          <a:bodyPr anchorCtr="0" anchor="t" bIns="0" lIns="0" spcFirstLastPara="1" rIns="0" wrap="square" tIns="0">
            <a:noAutofit/>
          </a:bodyPr>
          <a:lstStyle/>
          <a:p>
            <a:pPr indent="0" lvl="0" marL="25400" marR="0" rtl="0" algn="l">
              <a:lnSpc>
                <a:spcPct val="114444"/>
              </a:lnSpc>
              <a:spcBef>
                <a:spcPts val="0"/>
              </a:spcBef>
              <a:spcAft>
                <a:spcPts val="0"/>
              </a:spcAft>
              <a:buNone/>
            </a:pPr>
            <a:r>
              <a:rPr lang="en" sz="1600">
                <a:latin typeface="Arial"/>
                <a:ea typeface="Arial"/>
                <a:cs typeface="Arial"/>
                <a:sym typeface="Arial"/>
              </a:rPr>
              <a:t>weight (g)</a:t>
            </a:r>
            <a:endParaRPr sz="1600">
              <a:latin typeface="Arial"/>
              <a:ea typeface="Arial"/>
              <a:cs typeface="Arial"/>
              <a:sym typeface="Arial"/>
            </a:endParaRPr>
          </a:p>
        </p:txBody>
      </p:sp>
      <p:sp>
        <p:nvSpPr>
          <p:cNvPr id="347" name="Google Shape;347;p46"/>
          <p:cNvSpPr/>
          <p:nvPr/>
        </p:nvSpPr>
        <p:spPr>
          <a:xfrm>
            <a:off x="2634978" y="1020596"/>
            <a:ext cx="1294770" cy="504912"/>
          </a:xfrm>
          <a:custGeom>
            <a:rect b="b" l="l" r="r" t="t"/>
            <a:pathLst>
              <a:path extrusionOk="0" h="120000" w="120000">
                <a:moveTo>
                  <a:pt x="0" y="0"/>
                </a:moveTo>
                <a:lnTo>
                  <a:pt x="119888" y="0"/>
                </a:lnTo>
                <a:lnTo>
                  <a:pt x="119888" y="119857"/>
                </a:lnTo>
                <a:lnTo>
                  <a:pt x="0" y="119857"/>
                </a:lnTo>
                <a:lnTo>
                  <a:pt x="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48" name="Google Shape;348;p46"/>
          <p:cNvSpPr/>
          <p:nvPr/>
        </p:nvSpPr>
        <p:spPr>
          <a:xfrm>
            <a:off x="2761172" y="1188700"/>
            <a:ext cx="84387" cy="0"/>
          </a:xfrm>
          <a:custGeom>
            <a:rect b="b" l="l" r="r" t="t"/>
            <a:pathLst>
              <a:path extrusionOk="0" h="120000" w="120000">
                <a:moveTo>
                  <a:pt x="0" y="0"/>
                </a:moveTo>
                <a:lnTo>
                  <a:pt x="119636" y="0"/>
                </a:lnTo>
              </a:path>
            </a:pathLst>
          </a:custGeom>
          <a:noFill/>
          <a:ln cap="flat" cmpd="sng" w="42400">
            <a:solidFill>
              <a:srgbClr val="569BB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49" name="Google Shape;349;p46"/>
          <p:cNvSpPr/>
          <p:nvPr/>
        </p:nvSpPr>
        <p:spPr>
          <a:xfrm>
            <a:off x="2746528" y="1307774"/>
            <a:ext cx="114615" cy="73613"/>
          </a:xfrm>
          <a:custGeom>
            <a:rect b="b" l="l" r="r" t="t"/>
            <a:pathLst>
              <a:path extrusionOk="0" h="120000" w="120000">
                <a:moveTo>
                  <a:pt x="59374" y="0"/>
                </a:moveTo>
                <a:lnTo>
                  <a:pt x="0" y="119888"/>
                </a:lnTo>
                <a:lnTo>
                  <a:pt x="118749" y="119888"/>
                </a:lnTo>
                <a:lnTo>
                  <a:pt x="59374" y="0"/>
                </a:lnTo>
                <a:close/>
              </a:path>
            </a:pathLst>
          </a:custGeom>
          <a:solidFill>
            <a:srgbClr val="4C721D">
              <a:alpha val="75294"/>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50" name="Google Shape;350;p46"/>
          <p:cNvSpPr txBox="1"/>
          <p:nvPr/>
        </p:nvSpPr>
        <p:spPr>
          <a:xfrm>
            <a:off x="2946305" y="1097450"/>
            <a:ext cx="924476" cy="355798"/>
          </a:xfrm>
          <a:prstGeom prst="rect">
            <a:avLst/>
          </a:prstGeom>
          <a:noFill/>
          <a:ln>
            <a:noFill/>
          </a:ln>
        </p:spPr>
        <p:txBody>
          <a:bodyPr anchorCtr="0" anchor="t" bIns="0" lIns="0" spcFirstLastPara="1" rIns="0" wrap="square" tIns="0">
            <a:noAutofit/>
          </a:bodyPr>
          <a:lstStyle/>
          <a:p>
            <a:pPr indent="0" lvl="0" marL="25400" marR="12700" rtl="0" algn="l">
              <a:lnSpc>
                <a:spcPct val="100000"/>
              </a:lnSpc>
              <a:spcBef>
                <a:spcPts val="0"/>
              </a:spcBef>
              <a:spcAft>
                <a:spcPts val="0"/>
              </a:spcAft>
              <a:buNone/>
            </a:pPr>
            <a:r>
              <a:rPr lang="en" sz="1400">
                <a:latin typeface="Arial"/>
                <a:ea typeface="Arial"/>
                <a:cs typeface="Arial"/>
                <a:sym typeface="Arial"/>
              </a:rPr>
              <a:t>hardcover  paperback</a:t>
            </a:r>
            <a:endParaRPr sz="1400">
              <a:latin typeface="Arial"/>
              <a:ea typeface="Arial"/>
              <a:cs typeface="Arial"/>
              <a:sym typeface="Arial"/>
            </a:endParaRPr>
          </a:p>
        </p:txBody>
      </p:sp>
      <p:sp>
        <p:nvSpPr>
          <p:cNvPr id="351" name="Google Shape;351;p46"/>
          <p:cNvSpPr/>
          <p:nvPr/>
        </p:nvSpPr>
        <p:spPr>
          <a:xfrm>
            <a:off x="2382589" y="875604"/>
            <a:ext cx="4024116" cy="2520787"/>
          </a:xfrm>
          <a:custGeom>
            <a:rect b="b" l="l" r="r" t="t"/>
            <a:pathLst>
              <a:path extrusionOk="0" h="120000" w="120000">
                <a:moveTo>
                  <a:pt x="0" y="119981"/>
                </a:moveTo>
                <a:lnTo>
                  <a:pt x="119985" y="0"/>
                </a:lnTo>
              </a:path>
            </a:pathLst>
          </a:custGeom>
          <a:noFill/>
          <a:ln cap="flat" cmpd="sng" w="11775">
            <a:solidFill>
              <a:srgbClr val="569BB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52" name="Google Shape;352;p46"/>
          <p:cNvSpPr/>
          <p:nvPr/>
        </p:nvSpPr>
        <p:spPr>
          <a:xfrm>
            <a:off x="2733134" y="875604"/>
            <a:ext cx="4629937" cy="2900179"/>
          </a:xfrm>
          <a:custGeom>
            <a:rect b="b" l="l" r="r" t="t"/>
            <a:pathLst>
              <a:path extrusionOk="0" h="120000" w="120000">
                <a:moveTo>
                  <a:pt x="0" y="119984"/>
                </a:moveTo>
                <a:lnTo>
                  <a:pt x="119981" y="0"/>
                </a:lnTo>
              </a:path>
            </a:pathLst>
          </a:custGeom>
          <a:noFill/>
          <a:ln cap="flat" cmpd="sng" w="11775">
            <a:solidFill>
              <a:srgbClr val="4C721D"/>
            </a:solidFill>
            <a:prstDash val="lg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53" name="Google Shape;353;p46"/>
          <p:cNvSpPr txBox="1"/>
          <p:nvPr>
            <p:ph idx="12" type="sldNum"/>
          </p:nvPr>
        </p:nvSpPr>
        <p:spPr>
          <a:xfrm>
            <a:off x="8546894" y="4780387"/>
            <a:ext cx="419413" cy="181202"/>
          </a:xfrm>
          <a:prstGeom prst="rect">
            <a:avLst/>
          </a:prstGeom>
          <a:noFill/>
          <a:ln>
            <a:noFill/>
          </a:ln>
        </p:spPr>
        <p:txBody>
          <a:bodyPr anchorCtr="0" anchor="t" bIns="0" lIns="0" spcFirstLastPara="1" rIns="0" wrap="square" tIns="0">
            <a:noAutofit/>
          </a:bodyPr>
          <a:lstStyle/>
          <a:p>
            <a:pPr indent="0" lvl="0" marL="139700" marR="0" rtl="0" algn="l">
              <a:lnSpc>
                <a:spcPct val="111333"/>
              </a:lnSpc>
              <a:spcBef>
                <a:spcPts val="0"/>
              </a:spcBef>
              <a:spcAft>
                <a:spcPts val="0"/>
              </a:spcAft>
              <a:buNone/>
            </a:pPr>
            <a:r>
              <a:rPr b="0" i="0" lang="en" sz="1400">
                <a:solidFill>
                  <a:srgbClr val="22373A"/>
                </a:solidFill>
                <a:latin typeface="Arial"/>
                <a:ea typeface="Arial"/>
                <a:cs typeface="Arial"/>
                <a:sym typeface="Arial"/>
              </a:rPr>
              <a:t>11</a:t>
            </a:r>
            <a:endParaRPr sz="2500"/>
          </a:p>
        </p:txBody>
      </p:sp>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7"/>
          <p:cNvSpPr txBox="1"/>
          <p:nvPr>
            <p:ph type="title"/>
          </p:nvPr>
        </p:nvSpPr>
        <p:spPr>
          <a:xfrm>
            <a:off x="203107" y="127124"/>
            <a:ext cx="8737783" cy="298229"/>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b="1" i="0" lang="en" sz="2000" u="none" cap="none" strike="noStrike">
                <a:solidFill>
                  <a:srgbClr val="F9F9F9"/>
                </a:solidFill>
                <a:latin typeface="Arial"/>
                <a:ea typeface="Arial"/>
                <a:cs typeface="Arial"/>
                <a:sym typeface="Arial"/>
              </a:rPr>
              <a:t>Linear model</a:t>
            </a:r>
            <a:endParaRPr sz="2500"/>
          </a:p>
        </p:txBody>
      </p:sp>
      <p:sp>
        <p:nvSpPr>
          <p:cNvPr id="359" name="Google Shape;359;p47"/>
          <p:cNvSpPr txBox="1"/>
          <p:nvPr/>
        </p:nvSpPr>
        <p:spPr>
          <a:xfrm>
            <a:off x="8678108" y="4780387"/>
            <a:ext cx="263236" cy="181202"/>
          </a:xfrm>
          <a:prstGeom prst="rect">
            <a:avLst/>
          </a:prstGeom>
          <a:noFill/>
          <a:ln>
            <a:noFill/>
          </a:ln>
        </p:spPr>
        <p:txBody>
          <a:bodyPr anchorCtr="0" anchor="t" bIns="0" lIns="0" spcFirstLastPara="1" rIns="0" wrap="square" tIns="0">
            <a:noAutofit/>
          </a:bodyPr>
          <a:lstStyle/>
          <a:p>
            <a:pPr indent="0" lvl="0" marL="25400" marR="0" rtl="0" algn="l">
              <a:lnSpc>
                <a:spcPct val="111333"/>
              </a:lnSpc>
              <a:spcBef>
                <a:spcPts val="0"/>
              </a:spcBef>
              <a:spcAft>
                <a:spcPts val="0"/>
              </a:spcAft>
              <a:buNone/>
            </a:pPr>
            <a:r>
              <a:rPr lang="en" sz="1400">
                <a:solidFill>
                  <a:srgbClr val="22373A"/>
                </a:solidFill>
                <a:latin typeface="Arial"/>
                <a:ea typeface="Arial"/>
                <a:cs typeface="Arial"/>
                <a:sym typeface="Arial"/>
              </a:rPr>
              <a:t>10</a:t>
            </a:r>
            <a:endParaRPr sz="1400">
              <a:latin typeface="Arial"/>
              <a:ea typeface="Arial"/>
              <a:cs typeface="Arial"/>
              <a:sym typeface="Arial"/>
            </a:endParaRPr>
          </a:p>
        </p:txBody>
      </p:sp>
      <p:pic>
        <p:nvPicPr>
          <p:cNvPr id="360" name="Google Shape;360;p47"/>
          <p:cNvPicPr preferRelativeResize="0"/>
          <p:nvPr/>
        </p:nvPicPr>
        <p:blipFill>
          <a:blip r:embed="rId3">
            <a:alphaModFix/>
          </a:blip>
          <a:stretch>
            <a:fillRect/>
          </a:stretch>
        </p:blipFill>
        <p:spPr>
          <a:xfrm>
            <a:off x="1512775" y="565601"/>
            <a:ext cx="5429375" cy="1400300"/>
          </a:xfrm>
          <a:prstGeom prst="rect">
            <a:avLst/>
          </a:prstGeom>
          <a:noFill/>
          <a:ln>
            <a:noFill/>
          </a:ln>
        </p:spPr>
      </p:pic>
      <p:sp>
        <p:nvSpPr>
          <p:cNvPr id="361" name="Google Shape;361;p47"/>
          <p:cNvSpPr txBox="1"/>
          <p:nvPr/>
        </p:nvSpPr>
        <p:spPr>
          <a:xfrm>
            <a:off x="688800" y="2106150"/>
            <a:ext cx="7762200" cy="2674200"/>
          </a:xfrm>
          <a:prstGeom prst="rect">
            <a:avLst/>
          </a:prstGeom>
          <a:noFill/>
          <a:ln>
            <a:noFill/>
          </a:ln>
        </p:spPr>
        <p:txBody>
          <a:bodyPr anchorCtr="0" anchor="t" bIns="0" lIns="0" spcFirstLastPara="1" rIns="0" wrap="square" tIns="0">
            <a:noAutofit/>
          </a:bodyPr>
          <a:lstStyle/>
          <a:p>
            <a:pPr indent="0" lvl="0" marL="25400" marR="12700" rtl="0" algn="l">
              <a:lnSpc>
                <a:spcPct val="115000"/>
              </a:lnSpc>
              <a:spcBef>
                <a:spcPts val="0"/>
              </a:spcBef>
              <a:spcAft>
                <a:spcPts val="0"/>
              </a:spcAft>
              <a:buNone/>
            </a:pPr>
            <a:r>
              <a:rPr b="1" lang="en" sz="1800">
                <a:solidFill>
                  <a:srgbClr val="22373A"/>
                </a:solidFill>
              </a:rPr>
              <a:t>Slope of volume:</a:t>
            </a:r>
            <a:r>
              <a:rPr lang="en" sz="1800">
                <a:solidFill>
                  <a:srgbClr val="22373A"/>
                </a:solidFill>
              </a:rPr>
              <a:t> All else held constant, books that are 1 more cubic centimeter in volume tend to weigh about 0.72 grams more.</a:t>
            </a:r>
            <a:endParaRPr sz="1800">
              <a:solidFill>
                <a:srgbClr val="22373A"/>
              </a:solidFill>
            </a:endParaRPr>
          </a:p>
          <a:p>
            <a:pPr indent="0" lvl="0" marL="25400" marR="12700" rtl="0" algn="l">
              <a:lnSpc>
                <a:spcPct val="115000"/>
              </a:lnSpc>
              <a:spcBef>
                <a:spcPts val="1000"/>
              </a:spcBef>
              <a:spcAft>
                <a:spcPts val="0"/>
              </a:spcAft>
              <a:buClr>
                <a:schemeClr val="dk1"/>
              </a:buClr>
              <a:buSzPts val="1100"/>
              <a:buFont typeface="Arial"/>
              <a:buNone/>
            </a:pPr>
            <a:r>
              <a:rPr b="1" lang="en" sz="1800">
                <a:solidFill>
                  <a:srgbClr val="22373A"/>
                </a:solidFill>
              </a:rPr>
              <a:t>Slope of cover:</a:t>
            </a:r>
            <a:r>
              <a:rPr lang="en" sz="1800">
                <a:solidFill>
                  <a:srgbClr val="22373A"/>
                </a:solidFill>
              </a:rPr>
              <a:t> All else held constant, the model predicts that paperback books weigh 184 grams lower than hardcover books.</a:t>
            </a:r>
            <a:endParaRPr sz="1800">
              <a:solidFill>
                <a:srgbClr val="22373A"/>
              </a:solidFill>
            </a:endParaRPr>
          </a:p>
          <a:p>
            <a:pPr indent="0" lvl="0" marL="0" marR="12700" rtl="0" algn="l">
              <a:lnSpc>
                <a:spcPct val="115000"/>
              </a:lnSpc>
              <a:spcBef>
                <a:spcPts val="1000"/>
              </a:spcBef>
              <a:spcAft>
                <a:spcPts val="0"/>
              </a:spcAft>
              <a:buNone/>
            </a:pPr>
            <a:r>
              <a:rPr b="1" lang="en" sz="1800">
                <a:solidFill>
                  <a:srgbClr val="22373A"/>
                </a:solidFill>
              </a:rPr>
              <a:t>Intercept:</a:t>
            </a:r>
            <a:r>
              <a:rPr lang="en" sz="1800">
                <a:solidFill>
                  <a:srgbClr val="22373A"/>
                </a:solidFill>
              </a:rPr>
              <a:t> Hardcover books with no volume are expected on average to weigh 198 grams.</a:t>
            </a:r>
            <a:endParaRPr sz="1800">
              <a:solidFill>
                <a:srgbClr val="22373A"/>
              </a:solidFill>
            </a:endParaRPr>
          </a:p>
          <a:p>
            <a:pPr indent="-342900" lvl="0" marL="457200" marR="12700" rtl="0" algn="l">
              <a:lnSpc>
                <a:spcPct val="115000"/>
              </a:lnSpc>
              <a:spcBef>
                <a:spcPts val="0"/>
              </a:spcBef>
              <a:spcAft>
                <a:spcPts val="0"/>
              </a:spcAft>
              <a:buClr>
                <a:srgbClr val="22373A"/>
              </a:buClr>
              <a:buSzPts val="1800"/>
              <a:buChar char="●"/>
            </a:pPr>
            <a:r>
              <a:rPr lang="en" sz="1800">
                <a:solidFill>
                  <a:srgbClr val="22373A"/>
                </a:solidFill>
              </a:rPr>
              <a:t>Obviously, the intercept does not make sense in context. It only serves to adjust the height of the line.</a:t>
            </a:r>
            <a:endParaRPr sz="1800">
              <a:solidFill>
                <a:srgbClr val="22373A"/>
              </a:solidFill>
            </a:endParaRPr>
          </a:p>
        </p:txBody>
      </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xEl>
                                              <p:pRg end="0" st="0"/>
                                            </p:txEl>
                                          </p:spTgt>
                                        </p:tgtEl>
                                        <p:attrNameLst>
                                          <p:attrName>style.visibility</p:attrName>
                                        </p:attrNameLst>
                                      </p:cBhvr>
                                      <p:to>
                                        <p:strVal val="visible"/>
                                      </p:to>
                                    </p:set>
                                    <p:animEffect filter="fade" transition="in">
                                      <p:cBhvr>
                                        <p:cTn dur="1"/>
                                        <p:tgtEl>
                                          <p:spTgt spid="36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xEl>
                                              <p:pRg end="1" st="1"/>
                                            </p:txEl>
                                          </p:spTgt>
                                        </p:tgtEl>
                                        <p:attrNameLst>
                                          <p:attrName>style.visibility</p:attrName>
                                        </p:attrNameLst>
                                      </p:cBhvr>
                                      <p:to>
                                        <p:strVal val="visible"/>
                                      </p:to>
                                    </p:set>
                                    <p:animEffect filter="fade" transition="in">
                                      <p:cBhvr>
                                        <p:cTn dur="1"/>
                                        <p:tgtEl>
                                          <p:spTgt spid="36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xEl>
                                              <p:pRg end="2" st="2"/>
                                            </p:txEl>
                                          </p:spTgt>
                                        </p:tgtEl>
                                        <p:attrNameLst>
                                          <p:attrName>style.visibility</p:attrName>
                                        </p:attrNameLst>
                                      </p:cBhvr>
                                      <p:to>
                                        <p:strVal val="visible"/>
                                      </p:to>
                                    </p:set>
                                    <p:animEffect filter="fade" transition="in">
                                      <p:cBhvr>
                                        <p:cTn dur="1"/>
                                        <p:tgtEl>
                                          <p:spTgt spid="36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xEl>
                                              <p:pRg end="3" st="3"/>
                                            </p:txEl>
                                          </p:spTgt>
                                        </p:tgtEl>
                                        <p:attrNameLst>
                                          <p:attrName>style.visibility</p:attrName>
                                        </p:attrNameLst>
                                      </p:cBhvr>
                                      <p:to>
                                        <p:strVal val="visible"/>
                                      </p:to>
                                    </p:set>
                                    <p:animEffect filter="fade" transition="in">
                                      <p:cBhvr>
                                        <p:cTn dur="1"/>
                                        <p:tgtEl>
                                          <p:spTgt spid="36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8"/>
          <p:cNvSpPr txBox="1"/>
          <p:nvPr>
            <p:ph type="title"/>
          </p:nvPr>
        </p:nvSpPr>
        <p:spPr>
          <a:xfrm>
            <a:off x="203107" y="127124"/>
            <a:ext cx="8737783" cy="298229"/>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b="1" i="0" lang="en" sz="2000" u="none" cap="none" strike="noStrike">
                <a:solidFill>
                  <a:srgbClr val="F9F9F9"/>
                </a:solidFill>
                <a:latin typeface="Arial"/>
                <a:ea typeface="Arial"/>
                <a:cs typeface="Arial"/>
                <a:sym typeface="Arial"/>
              </a:rPr>
              <a:t>Prediction</a:t>
            </a:r>
            <a:endParaRPr sz="2500"/>
          </a:p>
        </p:txBody>
      </p:sp>
      <p:sp>
        <p:nvSpPr>
          <p:cNvPr id="367" name="Google Shape;367;p48"/>
          <p:cNvSpPr/>
          <p:nvPr/>
        </p:nvSpPr>
        <p:spPr>
          <a:xfrm>
            <a:off x="613275" y="637812"/>
            <a:ext cx="7913463" cy="122689"/>
          </a:xfrm>
          <a:custGeom>
            <a:rect b="b" l="l" r="r" t="t"/>
            <a:pathLst>
              <a:path extrusionOk="0" h="120000" w="120000">
                <a:moveTo>
                  <a:pt x="118470" y="0"/>
                </a:moveTo>
                <a:lnTo>
                  <a:pt x="1527" y="0"/>
                </a:lnTo>
                <a:lnTo>
                  <a:pt x="934" y="5826"/>
                </a:lnTo>
                <a:lnTo>
                  <a:pt x="448" y="21691"/>
                </a:lnTo>
                <a:lnTo>
                  <a:pt x="120" y="45172"/>
                </a:lnTo>
                <a:lnTo>
                  <a:pt x="0" y="73846"/>
                </a:lnTo>
                <a:lnTo>
                  <a:pt x="0" y="119758"/>
                </a:lnTo>
                <a:lnTo>
                  <a:pt x="119998" y="119758"/>
                </a:lnTo>
                <a:lnTo>
                  <a:pt x="119998" y="73846"/>
                </a:lnTo>
                <a:lnTo>
                  <a:pt x="119877" y="45172"/>
                </a:lnTo>
                <a:lnTo>
                  <a:pt x="119549" y="21691"/>
                </a:lnTo>
                <a:lnTo>
                  <a:pt x="119063" y="5826"/>
                </a:lnTo>
                <a:lnTo>
                  <a:pt x="118470" y="0"/>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68" name="Google Shape;368;p48"/>
          <p:cNvSpPr/>
          <p:nvPr/>
        </p:nvSpPr>
        <p:spPr>
          <a:xfrm>
            <a:off x="613275" y="703844"/>
            <a:ext cx="7913463" cy="584188"/>
          </a:xfrm>
          <a:custGeom>
            <a:rect b="b" l="l" r="r" t="t"/>
            <a:pathLst>
              <a:path extrusionOk="0" h="120000" w="120000">
                <a:moveTo>
                  <a:pt x="119998" y="0"/>
                </a:moveTo>
                <a:lnTo>
                  <a:pt x="0" y="0"/>
                </a:lnTo>
                <a:lnTo>
                  <a:pt x="0" y="104346"/>
                </a:lnTo>
                <a:lnTo>
                  <a:pt x="120" y="110368"/>
                </a:lnTo>
                <a:lnTo>
                  <a:pt x="448" y="115299"/>
                </a:lnTo>
                <a:lnTo>
                  <a:pt x="934" y="118631"/>
                </a:lnTo>
                <a:lnTo>
                  <a:pt x="1527" y="119855"/>
                </a:lnTo>
                <a:lnTo>
                  <a:pt x="118470" y="119855"/>
                </a:lnTo>
                <a:lnTo>
                  <a:pt x="119063" y="118631"/>
                </a:lnTo>
                <a:lnTo>
                  <a:pt x="119549" y="115299"/>
                </a:lnTo>
                <a:lnTo>
                  <a:pt x="119877" y="110368"/>
                </a:lnTo>
                <a:lnTo>
                  <a:pt x="119998" y="104346"/>
                </a:lnTo>
                <a:lnTo>
                  <a:pt x="119998" y="0"/>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69" name="Google Shape;369;p48"/>
          <p:cNvSpPr txBox="1"/>
          <p:nvPr/>
        </p:nvSpPr>
        <p:spPr>
          <a:xfrm>
            <a:off x="688850" y="627675"/>
            <a:ext cx="7762200" cy="817200"/>
          </a:xfrm>
          <a:prstGeom prst="rect">
            <a:avLst/>
          </a:prstGeom>
          <a:noFill/>
          <a:ln>
            <a:noFill/>
          </a:ln>
        </p:spPr>
        <p:txBody>
          <a:bodyPr anchorCtr="0" anchor="t" bIns="0" lIns="0" spcFirstLastPara="1" rIns="0" wrap="square" tIns="0">
            <a:noAutofit/>
          </a:bodyPr>
          <a:lstStyle/>
          <a:p>
            <a:pPr indent="0" lvl="0" marL="25400" marR="12700" rtl="0" algn="l">
              <a:lnSpc>
                <a:spcPct val="129899"/>
              </a:lnSpc>
              <a:spcBef>
                <a:spcPts val="0"/>
              </a:spcBef>
              <a:spcAft>
                <a:spcPts val="0"/>
              </a:spcAft>
              <a:buNone/>
            </a:pPr>
            <a:r>
              <a:rPr lang="en" sz="1800">
                <a:solidFill>
                  <a:srgbClr val="3884B7"/>
                </a:solidFill>
                <a:latin typeface="Arial"/>
                <a:ea typeface="Arial"/>
                <a:cs typeface="Arial"/>
                <a:sym typeface="Arial"/>
              </a:rPr>
              <a:t>Which of the following is the correct calculation for the predicted  weight of a paperback book that is 600 cm</a:t>
            </a:r>
            <a:r>
              <a:rPr baseline="30000" lang="en" sz="2200">
                <a:solidFill>
                  <a:srgbClr val="3884B7"/>
                </a:solidFill>
                <a:latin typeface="Cambria"/>
                <a:ea typeface="Cambria"/>
                <a:cs typeface="Cambria"/>
                <a:sym typeface="Cambria"/>
              </a:rPr>
              <a:t>3</a:t>
            </a:r>
            <a:r>
              <a:rPr lang="en" sz="1800">
                <a:solidFill>
                  <a:srgbClr val="3884B7"/>
                </a:solidFill>
                <a:latin typeface="Arial"/>
                <a:ea typeface="Arial"/>
                <a:cs typeface="Arial"/>
                <a:sym typeface="Arial"/>
              </a:rPr>
              <a:t>?</a:t>
            </a:r>
            <a:endParaRPr sz="1700">
              <a:latin typeface="Arial"/>
              <a:ea typeface="Arial"/>
              <a:cs typeface="Arial"/>
              <a:sym typeface="Arial"/>
            </a:endParaRPr>
          </a:p>
        </p:txBody>
      </p:sp>
      <p:sp>
        <p:nvSpPr>
          <p:cNvPr id="370" name="Google Shape;370;p48"/>
          <p:cNvSpPr txBox="1"/>
          <p:nvPr/>
        </p:nvSpPr>
        <p:spPr>
          <a:xfrm>
            <a:off x="8678108" y="4780387"/>
            <a:ext cx="263236" cy="181202"/>
          </a:xfrm>
          <a:prstGeom prst="rect">
            <a:avLst/>
          </a:prstGeom>
          <a:noFill/>
          <a:ln>
            <a:noFill/>
          </a:ln>
        </p:spPr>
        <p:txBody>
          <a:bodyPr anchorCtr="0" anchor="t" bIns="0" lIns="0" spcFirstLastPara="1" rIns="0" wrap="square" tIns="0">
            <a:noAutofit/>
          </a:bodyPr>
          <a:lstStyle/>
          <a:p>
            <a:pPr indent="0" lvl="0" marL="25400" marR="0" rtl="0" algn="l">
              <a:lnSpc>
                <a:spcPct val="111333"/>
              </a:lnSpc>
              <a:spcBef>
                <a:spcPts val="0"/>
              </a:spcBef>
              <a:spcAft>
                <a:spcPts val="0"/>
              </a:spcAft>
              <a:buNone/>
            </a:pPr>
            <a:r>
              <a:rPr lang="en" sz="1400">
                <a:solidFill>
                  <a:srgbClr val="22373A"/>
                </a:solidFill>
                <a:latin typeface="Arial"/>
                <a:ea typeface="Arial"/>
                <a:cs typeface="Arial"/>
                <a:sym typeface="Arial"/>
              </a:rPr>
              <a:t>13</a:t>
            </a:r>
            <a:endParaRPr sz="1400">
              <a:latin typeface="Arial"/>
              <a:ea typeface="Arial"/>
              <a:cs typeface="Arial"/>
              <a:sym typeface="Arial"/>
            </a:endParaRPr>
          </a:p>
        </p:txBody>
      </p:sp>
      <p:sp>
        <p:nvSpPr>
          <p:cNvPr id="371" name="Google Shape;371;p48"/>
          <p:cNvSpPr txBox="1"/>
          <p:nvPr/>
        </p:nvSpPr>
        <p:spPr>
          <a:xfrm>
            <a:off x="688848" y="2982777"/>
            <a:ext cx="4078274" cy="1304277"/>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sz="1800">
                <a:solidFill>
                  <a:srgbClr val="22373A"/>
                </a:solidFill>
                <a:latin typeface="Arial"/>
                <a:ea typeface="Arial"/>
                <a:cs typeface="Arial"/>
                <a:sym typeface="Arial"/>
              </a:rPr>
              <a:t>(a) 197.96 + 0.72 * 600 - 184.05 * 1</a:t>
            </a:r>
            <a:endParaRPr sz="1800">
              <a:latin typeface="Arial"/>
              <a:ea typeface="Arial"/>
              <a:cs typeface="Arial"/>
              <a:sym typeface="Arial"/>
            </a:endParaRPr>
          </a:p>
          <a:p>
            <a:pPr indent="0" lvl="0" marL="25400" marR="0" rtl="0" algn="l">
              <a:lnSpc>
                <a:spcPct val="100000"/>
              </a:lnSpc>
              <a:spcBef>
                <a:spcPts val="1200"/>
              </a:spcBef>
              <a:spcAft>
                <a:spcPts val="0"/>
              </a:spcAft>
              <a:buNone/>
            </a:pPr>
            <a:r>
              <a:rPr lang="en" sz="1800">
                <a:solidFill>
                  <a:srgbClr val="22373A"/>
                </a:solidFill>
                <a:latin typeface="Arial"/>
                <a:ea typeface="Arial"/>
                <a:cs typeface="Arial"/>
                <a:sym typeface="Arial"/>
              </a:rPr>
              <a:t>(b) 184.05 + 0.72 * 600 - 197.96 * 1</a:t>
            </a:r>
            <a:endParaRPr sz="1800">
              <a:latin typeface="Arial"/>
              <a:ea typeface="Arial"/>
              <a:cs typeface="Arial"/>
              <a:sym typeface="Arial"/>
            </a:endParaRPr>
          </a:p>
          <a:p>
            <a:pPr indent="-12700" lvl="0" marL="38100" marR="0" rtl="0" algn="l">
              <a:lnSpc>
                <a:spcPct val="100000"/>
              </a:lnSpc>
              <a:spcBef>
                <a:spcPts val="1200"/>
              </a:spcBef>
              <a:spcAft>
                <a:spcPts val="0"/>
              </a:spcAft>
              <a:buNone/>
            </a:pPr>
            <a:r>
              <a:rPr lang="en" sz="1800">
                <a:solidFill>
                  <a:srgbClr val="22373A"/>
                </a:solidFill>
                <a:latin typeface="Arial"/>
                <a:ea typeface="Arial"/>
                <a:cs typeface="Arial"/>
                <a:sym typeface="Arial"/>
              </a:rPr>
              <a:t>(c) 197.96 + 0.72 * 600 - 184.05 * 0</a:t>
            </a:r>
            <a:endParaRPr sz="1800">
              <a:latin typeface="Arial"/>
              <a:ea typeface="Arial"/>
              <a:cs typeface="Arial"/>
              <a:sym typeface="Arial"/>
            </a:endParaRPr>
          </a:p>
          <a:p>
            <a:pPr indent="0" lvl="0" marL="25400" marR="0" rtl="0" algn="l">
              <a:lnSpc>
                <a:spcPct val="100000"/>
              </a:lnSpc>
              <a:spcBef>
                <a:spcPts val="1200"/>
              </a:spcBef>
              <a:spcAft>
                <a:spcPts val="0"/>
              </a:spcAft>
              <a:buNone/>
            </a:pPr>
            <a:r>
              <a:rPr lang="en" sz="1800">
                <a:solidFill>
                  <a:srgbClr val="22373A"/>
                </a:solidFill>
                <a:latin typeface="Arial"/>
                <a:ea typeface="Arial"/>
                <a:cs typeface="Arial"/>
                <a:sym typeface="Arial"/>
              </a:rPr>
              <a:t>(d) 197.96 + 0.72 * 1 - 184.05 * 600</a:t>
            </a:r>
            <a:endParaRPr sz="1800">
              <a:latin typeface="Arial"/>
              <a:ea typeface="Arial"/>
              <a:cs typeface="Arial"/>
              <a:sym typeface="Arial"/>
            </a:endParaRPr>
          </a:p>
        </p:txBody>
      </p:sp>
      <p:pic>
        <p:nvPicPr>
          <p:cNvPr id="372" name="Google Shape;372;p48"/>
          <p:cNvPicPr preferRelativeResize="0"/>
          <p:nvPr/>
        </p:nvPicPr>
        <p:blipFill>
          <a:blip r:embed="rId3">
            <a:alphaModFix/>
          </a:blip>
          <a:stretch>
            <a:fillRect/>
          </a:stretch>
        </p:blipFill>
        <p:spPr>
          <a:xfrm>
            <a:off x="1570775" y="1365677"/>
            <a:ext cx="5249657" cy="1323150"/>
          </a:xfrm>
          <a:prstGeom prst="rect">
            <a:avLst/>
          </a:prstGeom>
          <a:noFill/>
          <a:ln>
            <a:noFill/>
          </a:ln>
        </p:spPr>
      </p:pic>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9"/>
          <p:cNvSpPr txBox="1"/>
          <p:nvPr>
            <p:ph type="title"/>
          </p:nvPr>
        </p:nvSpPr>
        <p:spPr>
          <a:xfrm>
            <a:off x="203107" y="127124"/>
            <a:ext cx="8737783" cy="298229"/>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b="1" i="0" lang="en" sz="2000" u="none" cap="none" strike="noStrike">
                <a:solidFill>
                  <a:srgbClr val="F9F9F9"/>
                </a:solidFill>
                <a:latin typeface="Arial"/>
                <a:ea typeface="Arial"/>
                <a:cs typeface="Arial"/>
                <a:sym typeface="Arial"/>
              </a:rPr>
              <a:t>Prediction</a:t>
            </a:r>
            <a:endParaRPr sz="2500"/>
          </a:p>
        </p:txBody>
      </p:sp>
      <p:sp>
        <p:nvSpPr>
          <p:cNvPr id="378" name="Google Shape;378;p49"/>
          <p:cNvSpPr/>
          <p:nvPr/>
        </p:nvSpPr>
        <p:spPr>
          <a:xfrm>
            <a:off x="613275" y="637812"/>
            <a:ext cx="7913463" cy="122689"/>
          </a:xfrm>
          <a:custGeom>
            <a:rect b="b" l="l" r="r" t="t"/>
            <a:pathLst>
              <a:path extrusionOk="0" h="120000" w="120000">
                <a:moveTo>
                  <a:pt x="118470" y="0"/>
                </a:moveTo>
                <a:lnTo>
                  <a:pt x="1527" y="0"/>
                </a:lnTo>
                <a:lnTo>
                  <a:pt x="934" y="5826"/>
                </a:lnTo>
                <a:lnTo>
                  <a:pt x="448" y="21691"/>
                </a:lnTo>
                <a:lnTo>
                  <a:pt x="120" y="45172"/>
                </a:lnTo>
                <a:lnTo>
                  <a:pt x="0" y="73846"/>
                </a:lnTo>
                <a:lnTo>
                  <a:pt x="0" y="119758"/>
                </a:lnTo>
                <a:lnTo>
                  <a:pt x="119998" y="119758"/>
                </a:lnTo>
                <a:lnTo>
                  <a:pt x="119998" y="73846"/>
                </a:lnTo>
                <a:lnTo>
                  <a:pt x="119877" y="45172"/>
                </a:lnTo>
                <a:lnTo>
                  <a:pt x="119549" y="21691"/>
                </a:lnTo>
                <a:lnTo>
                  <a:pt x="119063" y="5826"/>
                </a:lnTo>
                <a:lnTo>
                  <a:pt x="118470" y="0"/>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79" name="Google Shape;379;p49"/>
          <p:cNvSpPr/>
          <p:nvPr/>
        </p:nvSpPr>
        <p:spPr>
          <a:xfrm>
            <a:off x="613275" y="703844"/>
            <a:ext cx="7913463" cy="584188"/>
          </a:xfrm>
          <a:custGeom>
            <a:rect b="b" l="l" r="r" t="t"/>
            <a:pathLst>
              <a:path extrusionOk="0" h="120000" w="120000">
                <a:moveTo>
                  <a:pt x="119998" y="0"/>
                </a:moveTo>
                <a:lnTo>
                  <a:pt x="0" y="0"/>
                </a:lnTo>
                <a:lnTo>
                  <a:pt x="0" y="104346"/>
                </a:lnTo>
                <a:lnTo>
                  <a:pt x="120" y="110368"/>
                </a:lnTo>
                <a:lnTo>
                  <a:pt x="448" y="115299"/>
                </a:lnTo>
                <a:lnTo>
                  <a:pt x="934" y="118631"/>
                </a:lnTo>
                <a:lnTo>
                  <a:pt x="1527" y="119855"/>
                </a:lnTo>
                <a:lnTo>
                  <a:pt x="118470" y="119855"/>
                </a:lnTo>
                <a:lnTo>
                  <a:pt x="119063" y="118631"/>
                </a:lnTo>
                <a:lnTo>
                  <a:pt x="119549" y="115299"/>
                </a:lnTo>
                <a:lnTo>
                  <a:pt x="119877" y="110368"/>
                </a:lnTo>
                <a:lnTo>
                  <a:pt x="119998" y="104346"/>
                </a:lnTo>
                <a:lnTo>
                  <a:pt x="119998" y="0"/>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80" name="Google Shape;380;p49"/>
          <p:cNvSpPr txBox="1"/>
          <p:nvPr/>
        </p:nvSpPr>
        <p:spPr>
          <a:xfrm>
            <a:off x="688850" y="627675"/>
            <a:ext cx="7762200" cy="738000"/>
          </a:xfrm>
          <a:prstGeom prst="rect">
            <a:avLst/>
          </a:prstGeom>
          <a:noFill/>
          <a:ln>
            <a:noFill/>
          </a:ln>
        </p:spPr>
        <p:txBody>
          <a:bodyPr anchorCtr="0" anchor="t" bIns="0" lIns="0" spcFirstLastPara="1" rIns="0" wrap="square" tIns="0">
            <a:noAutofit/>
          </a:bodyPr>
          <a:lstStyle/>
          <a:p>
            <a:pPr indent="0" lvl="0" marL="25400" marR="12700" rtl="0" algn="l">
              <a:lnSpc>
                <a:spcPct val="129899"/>
              </a:lnSpc>
              <a:spcBef>
                <a:spcPts val="0"/>
              </a:spcBef>
              <a:spcAft>
                <a:spcPts val="0"/>
              </a:spcAft>
              <a:buNone/>
            </a:pPr>
            <a:r>
              <a:rPr lang="en" sz="1800">
                <a:solidFill>
                  <a:srgbClr val="3884B7"/>
                </a:solidFill>
                <a:latin typeface="Arial"/>
                <a:ea typeface="Arial"/>
                <a:cs typeface="Arial"/>
                <a:sym typeface="Arial"/>
              </a:rPr>
              <a:t>Which of the following is the correct calculation for the predicted  weight of a paperback book that is 600 cm</a:t>
            </a:r>
            <a:r>
              <a:rPr baseline="30000" lang="en" sz="2200">
                <a:solidFill>
                  <a:srgbClr val="3884B7"/>
                </a:solidFill>
                <a:latin typeface="Cambria"/>
                <a:ea typeface="Cambria"/>
                <a:cs typeface="Cambria"/>
                <a:sym typeface="Cambria"/>
              </a:rPr>
              <a:t>3</a:t>
            </a:r>
            <a:r>
              <a:rPr lang="en" sz="1800">
                <a:solidFill>
                  <a:srgbClr val="3884B7"/>
                </a:solidFill>
                <a:latin typeface="Arial"/>
                <a:ea typeface="Arial"/>
                <a:cs typeface="Arial"/>
                <a:sym typeface="Arial"/>
              </a:rPr>
              <a:t>?</a:t>
            </a:r>
            <a:endParaRPr sz="1700">
              <a:latin typeface="Arial"/>
              <a:ea typeface="Arial"/>
              <a:cs typeface="Arial"/>
              <a:sym typeface="Arial"/>
            </a:endParaRPr>
          </a:p>
        </p:txBody>
      </p:sp>
      <p:sp>
        <p:nvSpPr>
          <p:cNvPr id="381" name="Google Shape;381;p49"/>
          <p:cNvSpPr txBox="1"/>
          <p:nvPr/>
        </p:nvSpPr>
        <p:spPr>
          <a:xfrm>
            <a:off x="8678108" y="4780387"/>
            <a:ext cx="263236" cy="181202"/>
          </a:xfrm>
          <a:prstGeom prst="rect">
            <a:avLst/>
          </a:prstGeom>
          <a:noFill/>
          <a:ln>
            <a:noFill/>
          </a:ln>
        </p:spPr>
        <p:txBody>
          <a:bodyPr anchorCtr="0" anchor="t" bIns="0" lIns="0" spcFirstLastPara="1" rIns="0" wrap="square" tIns="0">
            <a:noAutofit/>
          </a:bodyPr>
          <a:lstStyle/>
          <a:p>
            <a:pPr indent="0" lvl="0" marL="25400" marR="0" rtl="0" algn="l">
              <a:lnSpc>
                <a:spcPct val="111333"/>
              </a:lnSpc>
              <a:spcBef>
                <a:spcPts val="0"/>
              </a:spcBef>
              <a:spcAft>
                <a:spcPts val="0"/>
              </a:spcAft>
              <a:buNone/>
            </a:pPr>
            <a:r>
              <a:rPr lang="en" sz="1400">
                <a:solidFill>
                  <a:srgbClr val="22373A"/>
                </a:solidFill>
                <a:latin typeface="Arial"/>
                <a:ea typeface="Arial"/>
                <a:cs typeface="Arial"/>
                <a:sym typeface="Arial"/>
              </a:rPr>
              <a:t>13</a:t>
            </a:r>
            <a:endParaRPr sz="1400">
              <a:latin typeface="Arial"/>
              <a:ea typeface="Arial"/>
              <a:cs typeface="Arial"/>
              <a:sym typeface="Arial"/>
            </a:endParaRPr>
          </a:p>
        </p:txBody>
      </p:sp>
      <p:sp>
        <p:nvSpPr>
          <p:cNvPr id="382" name="Google Shape;382;p49"/>
          <p:cNvSpPr txBox="1"/>
          <p:nvPr/>
        </p:nvSpPr>
        <p:spPr>
          <a:xfrm>
            <a:off x="688848" y="2963902"/>
            <a:ext cx="6233286" cy="1323152"/>
          </a:xfrm>
          <a:prstGeom prst="rect">
            <a:avLst/>
          </a:prstGeom>
          <a:noFill/>
          <a:ln>
            <a:noFill/>
          </a:ln>
        </p:spPr>
        <p:txBody>
          <a:bodyPr anchorCtr="0" anchor="t" bIns="0" lIns="0" spcFirstLastPara="1" rIns="0" wrap="square" tIns="0">
            <a:noAutofit/>
          </a:bodyPr>
          <a:lstStyle/>
          <a:p>
            <a:pPr indent="0" lvl="0" marL="25400" rtl="0" algn="l">
              <a:spcBef>
                <a:spcPts val="0"/>
              </a:spcBef>
              <a:spcAft>
                <a:spcPts val="0"/>
              </a:spcAft>
              <a:buClr>
                <a:schemeClr val="dk1"/>
              </a:buClr>
              <a:buFont typeface="Arial"/>
              <a:buNone/>
            </a:pPr>
            <a:r>
              <a:rPr i="1" lang="en" sz="1800">
                <a:solidFill>
                  <a:srgbClr val="E69138"/>
                </a:solidFill>
              </a:rPr>
              <a:t>(a) 197.96 + 0.72 * 600 - 184.05 * 1</a:t>
            </a:r>
            <a:endParaRPr i="1" sz="1800">
              <a:solidFill>
                <a:srgbClr val="E69138"/>
              </a:solidFill>
            </a:endParaRPr>
          </a:p>
          <a:p>
            <a:pPr indent="0" lvl="0" marL="25400" rtl="0" algn="l">
              <a:spcBef>
                <a:spcPts val="1200"/>
              </a:spcBef>
              <a:spcAft>
                <a:spcPts val="0"/>
              </a:spcAft>
              <a:buClr>
                <a:schemeClr val="dk1"/>
              </a:buClr>
              <a:buFont typeface="Arial"/>
              <a:buNone/>
            </a:pPr>
            <a:r>
              <a:rPr lang="en" sz="1800">
                <a:solidFill>
                  <a:srgbClr val="22373A"/>
                </a:solidFill>
              </a:rPr>
              <a:t>(b) 184.05 + 0.72 * 600 - 197.96 * 1</a:t>
            </a:r>
            <a:endParaRPr sz="1800">
              <a:solidFill>
                <a:schemeClr val="dk1"/>
              </a:solidFill>
            </a:endParaRPr>
          </a:p>
          <a:p>
            <a:pPr indent="-12700" lvl="0" marL="38100" rtl="0" algn="l">
              <a:spcBef>
                <a:spcPts val="1200"/>
              </a:spcBef>
              <a:spcAft>
                <a:spcPts val="0"/>
              </a:spcAft>
              <a:buClr>
                <a:schemeClr val="dk1"/>
              </a:buClr>
              <a:buFont typeface="Arial"/>
              <a:buNone/>
            </a:pPr>
            <a:r>
              <a:rPr lang="en" sz="1800">
                <a:solidFill>
                  <a:srgbClr val="22373A"/>
                </a:solidFill>
              </a:rPr>
              <a:t>(c) 197.96 + 0.72 * 600 - 184.05 * 0</a:t>
            </a:r>
            <a:endParaRPr sz="1800">
              <a:solidFill>
                <a:schemeClr val="dk1"/>
              </a:solidFill>
            </a:endParaRPr>
          </a:p>
          <a:p>
            <a:pPr indent="0" lvl="0" marL="25400" rtl="0" algn="l">
              <a:spcBef>
                <a:spcPts val="1200"/>
              </a:spcBef>
              <a:spcAft>
                <a:spcPts val="0"/>
              </a:spcAft>
              <a:buClr>
                <a:schemeClr val="dk1"/>
              </a:buClr>
              <a:buFont typeface="Arial"/>
              <a:buNone/>
            </a:pPr>
            <a:r>
              <a:rPr lang="en" sz="1800">
                <a:solidFill>
                  <a:srgbClr val="22373A"/>
                </a:solidFill>
              </a:rPr>
              <a:t>(d) 197.96 + 0.72 * 1 - 184.05 * 600</a:t>
            </a:r>
            <a:endParaRPr sz="1800">
              <a:solidFill>
                <a:srgbClr val="22373A"/>
              </a:solidFill>
            </a:endParaRPr>
          </a:p>
        </p:txBody>
      </p:sp>
      <p:pic>
        <p:nvPicPr>
          <p:cNvPr id="383" name="Google Shape;383;p49"/>
          <p:cNvPicPr preferRelativeResize="0"/>
          <p:nvPr/>
        </p:nvPicPr>
        <p:blipFill>
          <a:blip r:embed="rId3">
            <a:alphaModFix/>
          </a:blip>
          <a:stretch>
            <a:fillRect/>
          </a:stretch>
        </p:blipFill>
        <p:spPr>
          <a:xfrm>
            <a:off x="1570775" y="1365677"/>
            <a:ext cx="5249657" cy="1323150"/>
          </a:xfrm>
          <a:prstGeom prst="rect">
            <a:avLst/>
          </a:prstGeom>
          <a:noFill/>
          <a:ln>
            <a:noFill/>
          </a:ln>
        </p:spPr>
      </p:pic>
    </p:spTree>
  </p:cSld>
  <p:clrMapOvr>
    <a:masterClrMapping/>
  </p:clrMapOvr>
  <p:transition>
    <p:fade thruBlk="1"/>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50"/>
          <p:cNvSpPr txBox="1"/>
          <p:nvPr>
            <p:ph type="title"/>
          </p:nvPr>
        </p:nvSpPr>
        <p:spPr>
          <a:xfrm>
            <a:off x="203107" y="127124"/>
            <a:ext cx="8737783" cy="298229"/>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b="1" i="0" lang="en" sz="2000" u="none" cap="none" strike="noStrike">
                <a:solidFill>
                  <a:srgbClr val="F9F9F9"/>
                </a:solidFill>
                <a:latin typeface="Arial"/>
                <a:ea typeface="Arial"/>
                <a:cs typeface="Arial"/>
                <a:sym typeface="Arial"/>
              </a:rPr>
              <a:t>Another example: Modeling kid’s test scores</a:t>
            </a:r>
            <a:endParaRPr sz="2500"/>
          </a:p>
        </p:txBody>
      </p:sp>
      <p:sp>
        <p:nvSpPr>
          <p:cNvPr id="389" name="Google Shape;389;p50"/>
          <p:cNvSpPr txBox="1"/>
          <p:nvPr/>
        </p:nvSpPr>
        <p:spPr>
          <a:xfrm>
            <a:off x="688848" y="740720"/>
            <a:ext cx="7720761" cy="1203296"/>
          </a:xfrm>
          <a:prstGeom prst="rect">
            <a:avLst/>
          </a:prstGeom>
          <a:noFill/>
          <a:ln>
            <a:noFill/>
          </a:ln>
        </p:spPr>
        <p:txBody>
          <a:bodyPr anchorCtr="0" anchor="t" bIns="0" lIns="0" spcFirstLastPara="1" rIns="0" wrap="square" tIns="0">
            <a:noAutofit/>
          </a:bodyPr>
          <a:lstStyle/>
          <a:p>
            <a:pPr indent="0" lvl="0" marL="25400" marR="12700" rtl="0" algn="l">
              <a:lnSpc>
                <a:spcPct val="129899"/>
              </a:lnSpc>
              <a:spcBef>
                <a:spcPts val="0"/>
              </a:spcBef>
              <a:spcAft>
                <a:spcPts val="0"/>
              </a:spcAft>
              <a:buNone/>
            </a:pPr>
            <a:r>
              <a:rPr lang="en" sz="1800">
                <a:solidFill>
                  <a:srgbClr val="22373A"/>
                </a:solidFill>
                <a:latin typeface="Arial"/>
                <a:ea typeface="Arial"/>
                <a:cs typeface="Arial"/>
                <a:sym typeface="Arial"/>
              </a:rPr>
              <a:t>Predicting cognitive test scores of three- and four-year-old children  using characteristics of their mothers. Data are from a survey of  adult American women and their children - a subsample from the  National Longitudinal Survey of Youth.</a:t>
            </a:r>
            <a:endParaRPr sz="1800">
              <a:latin typeface="Arial"/>
              <a:ea typeface="Arial"/>
              <a:cs typeface="Arial"/>
              <a:sym typeface="Arial"/>
            </a:endParaRPr>
          </a:p>
        </p:txBody>
      </p:sp>
      <p:sp>
        <p:nvSpPr>
          <p:cNvPr id="390" name="Google Shape;390;p50"/>
          <p:cNvSpPr txBox="1"/>
          <p:nvPr>
            <p:ph idx="12" type="sldNum"/>
          </p:nvPr>
        </p:nvSpPr>
        <p:spPr>
          <a:xfrm>
            <a:off x="8546894" y="4780387"/>
            <a:ext cx="419413" cy="181202"/>
          </a:xfrm>
          <a:prstGeom prst="rect">
            <a:avLst/>
          </a:prstGeom>
          <a:noFill/>
          <a:ln>
            <a:noFill/>
          </a:ln>
        </p:spPr>
        <p:txBody>
          <a:bodyPr anchorCtr="0" anchor="t" bIns="0" lIns="0" spcFirstLastPara="1" rIns="0" wrap="square" tIns="0">
            <a:noAutofit/>
          </a:bodyPr>
          <a:lstStyle/>
          <a:p>
            <a:pPr indent="0" lvl="0" marL="139700" marR="0" rtl="0" algn="l">
              <a:lnSpc>
                <a:spcPct val="111333"/>
              </a:lnSpc>
              <a:spcBef>
                <a:spcPts val="0"/>
              </a:spcBef>
              <a:spcAft>
                <a:spcPts val="0"/>
              </a:spcAft>
              <a:buNone/>
            </a:pPr>
            <a:r>
              <a:rPr b="0" i="0" lang="en" sz="1400">
                <a:solidFill>
                  <a:srgbClr val="22373A"/>
                </a:solidFill>
                <a:latin typeface="Arial"/>
                <a:ea typeface="Arial"/>
                <a:cs typeface="Arial"/>
                <a:sym typeface="Arial"/>
              </a:rPr>
              <a:t>14</a:t>
            </a:r>
            <a:endParaRPr sz="2500"/>
          </a:p>
        </p:txBody>
      </p:sp>
      <p:sp>
        <p:nvSpPr>
          <p:cNvPr id="391" name="Google Shape;391;p50"/>
          <p:cNvSpPr txBox="1"/>
          <p:nvPr/>
        </p:nvSpPr>
        <p:spPr>
          <a:xfrm>
            <a:off x="688848" y="4439094"/>
            <a:ext cx="7511683" cy="148171"/>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sz="1000">
                <a:solidFill>
                  <a:srgbClr val="22373A"/>
                </a:solidFill>
                <a:latin typeface="Arial"/>
                <a:ea typeface="Arial"/>
                <a:cs typeface="Arial"/>
                <a:sym typeface="Arial"/>
              </a:rPr>
              <a:t>Gelman, Hill. </a:t>
            </a:r>
            <a:r>
              <a:rPr i="1" lang="en" sz="1000">
                <a:solidFill>
                  <a:srgbClr val="22373A"/>
                </a:solidFill>
                <a:latin typeface="Arial"/>
                <a:ea typeface="Arial"/>
                <a:cs typeface="Arial"/>
                <a:sym typeface="Arial"/>
              </a:rPr>
              <a:t>Data Analysis Using Regression and Multilevel/Hierarchical Models</a:t>
            </a:r>
            <a:r>
              <a:rPr lang="en" sz="1000">
                <a:solidFill>
                  <a:srgbClr val="22373A"/>
                </a:solidFill>
                <a:latin typeface="Arial"/>
                <a:ea typeface="Arial"/>
                <a:cs typeface="Arial"/>
                <a:sym typeface="Arial"/>
              </a:rPr>
              <a:t>. (2007) Cambridge University  Press.</a:t>
            </a:r>
            <a:endParaRPr sz="1000">
              <a:latin typeface="Arial"/>
              <a:ea typeface="Arial"/>
              <a:cs typeface="Arial"/>
              <a:sym typeface="Arial"/>
            </a:endParaRPr>
          </a:p>
        </p:txBody>
      </p:sp>
      <p:pic>
        <p:nvPicPr>
          <p:cNvPr id="392" name="Google Shape;392;p50"/>
          <p:cNvPicPr preferRelativeResize="0"/>
          <p:nvPr/>
        </p:nvPicPr>
        <p:blipFill>
          <a:blip r:embed="rId3">
            <a:alphaModFix/>
          </a:blip>
          <a:stretch>
            <a:fillRect/>
          </a:stretch>
        </p:blipFill>
        <p:spPr>
          <a:xfrm>
            <a:off x="1568875" y="2259400"/>
            <a:ext cx="5015643" cy="2027300"/>
          </a:xfrm>
          <a:prstGeom prst="rect">
            <a:avLst/>
          </a:prstGeom>
          <a:noFill/>
          <a:ln>
            <a:noFill/>
          </a:ln>
        </p:spPr>
      </p:pic>
    </p:spTree>
  </p:cSld>
  <p:clrMapOvr>
    <a:masterClrMapping/>
  </p:clrMapOvr>
  <p:transition>
    <p:fade thruBlk="1"/>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51"/>
          <p:cNvSpPr txBox="1"/>
          <p:nvPr>
            <p:ph type="title"/>
          </p:nvPr>
        </p:nvSpPr>
        <p:spPr>
          <a:xfrm>
            <a:off x="203107" y="127124"/>
            <a:ext cx="8737783" cy="298229"/>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b="1" i="0" lang="en" sz="2000" u="none" cap="none" strike="noStrike">
                <a:solidFill>
                  <a:srgbClr val="F9F9F9"/>
                </a:solidFill>
                <a:latin typeface="Arial"/>
                <a:ea typeface="Arial"/>
                <a:cs typeface="Arial"/>
                <a:sym typeface="Arial"/>
              </a:rPr>
              <a:t>Interpreting the slope</a:t>
            </a:r>
            <a:endParaRPr sz="2500"/>
          </a:p>
        </p:txBody>
      </p:sp>
      <p:sp>
        <p:nvSpPr>
          <p:cNvPr id="398" name="Google Shape;398;p51"/>
          <p:cNvSpPr/>
          <p:nvPr/>
        </p:nvSpPr>
        <p:spPr>
          <a:xfrm>
            <a:off x="613275" y="637812"/>
            <a:ext cx="7913463" cy="122689"/>
          </a:xfrm>
          <a:custGeom>
            <a:rect b="b" l="l" r="r" t="t"/>
            <a:pathLst>
              <a:path extrusionOk="0" h="120000" w="120000">
                <a:moveTo>
                  <a:pt x="118470" y="0"/>
                </a:moveTo>
                <a:lnTo>
                  <a:pt x="1527" y="0"/>
                </a:lnTo>
                <a:lnTo>
                  <a:pt x="934" y="5826"/>
                </a:lnTo>
                <a:lnTo>
                  <a:pt x="448" y="21691"/>
                </a:lnTo>
                <a:lnTo>
                  <a:pt x="120" y="45172"/>
                </a:lnTo>
                <a:lnTo>
                  <a:pt x="0" y="73846"/>
                </a:lnTo>
                <a:lnTo>
                  <a:pt x="0" y="119758"/>
                </a:lnTo>
                <a:lnTo>
                  <a:pt x="119998" y="119758"/>
                </a:lnTo>
                <a:lnTo>
                  <a:pt x="119998" y="73846"/>
                </a:lnTo>
                <a:lnTo>
                  <a:pt x="119877" y="45172"/>
                </a:lnTo>
                <a:lnTo>
                  <a:pt x="119549" y="21691"/>
                </a:lnTo>
                <a:lnTo>
                  <a:pt x="119063" y="5826"/>
                </a:lnTo>
                <a:lnTo>
                  <a:pt x="118470" y="0"/>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99" name="Google Shape;399;p51"/>
          <p:cNvSpPr/>
          <p:nvPr/>
        </p:nvSpPr>
        <p:spPr>
          <a:xfrm>
            <a:off x="613275" y="703850"/>
            <a:ext cx="7913463" cy="345417"/>
          </a:xfrm>
          <a:custGeom>
            <a:rect b="b" l="l" r="r" t="t"/>
            <a:pathLst>
              <a:path extrusionOk="0" h="120000" w="120000">
                <a:moveTo>
                  <a:pt x="119998" y="0"/>
                </a:moveTo>
                <a:lnTo>
                  <a:pt x="0" y="0"/>
                </a:lnTo>
                <a:lnTo>
                  <a:pt x="0" y="93550"/>
                </a:lnTo>
                <a:lnTo>
                  <a:pt x="120" y="103735"/>
                </a:lnTo>
                <a:lnTo>
                  <a:pt x="448" y="112074"/>
                </a:lnTo>
                <a:lnTo>
                  <a:pt x="934" y="117710"/>
                </a:lnTo>
                <a:lnTo>
                  <a:pt x="1527" y="119780"/>
                </a:lnTo>
                <a:lnTo>
                  <a:pt x="118470" y="119780"/>
                </a:lnTo>
                <a:lnTo>
                  <a:pt x="119063" y="117710"/>
                </a:lnTo>
                <a:lnTo>
                  <a:pt x="119549" y="112074"/>
                </a:lnTo>
                <a:lnTo>
                  <a:pt x="119877" y="103735"/>
                </a:lnTo>
                <a:lnTo>
                  <a:pt x="119998" y="93550"/>
                </a:lnTo>
                <a:lnTo>
                  <a:pt x="119998" y="0"/>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400" name="Google Shape;400;p51"/>
          <p:cNvSpPr txBox="1"/>
          <p:nvPr/>
        </p:nvSpPr>
        <p:spPr>
          <a:xfrm>
            <a:off x="688850" y="695400"/>
            <a:ext cx="7102800" cy="298200"/>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sz="1800">
                <a:solidFill>
                  <a:srgbClr val="3884B7"/>
                </a:solidFill>
                <a:latin typeface="Arial"/>
                <a:ea typeface="Arial"/>
                <a:cs typeface="Arial"/>
                <a:sym typeface="Arial"/>
              </a:rPr>
              <a:t>What is the correct interpretation of the </a:t>
            </a:r>
            <a:r>
              <a:rPr lang="en" sz="1800" u="sng">
                <a:solidFill>
                  <a:srgbClr val="3884B7"/>
                </a:solidFill>
                <a:latin typeface="Arial"/>
                <a:ea typeface="Arial"/>
                <a:cs typeface="Arial"/>
                <a:sym typeface="Arial"/>
              </a:rPr>
              <a:t>slope for mom’s IQ</a:t>
            </a:r>
            <a:r>
              <a:rPr lang="en" sz="1800">
                <a:solidFill>
                  <a:srgbClr val="3884B7"/>
                </a:solidFill>
                <a:latin typeface="Arial"/>
                <a:ea typeface="Arial"/>
                <a:cs typeface="Arial"/>
                <a:sym typeface="Arial"/>
              </a:rPr>
              <a:t>?</a:t>
            </a:r>
            <a:endParaRPr sz="1700">
              <a:latin typeface="Arial"/>
              <a:ea typeface="Arial"/>
              <a:cs typeface="Arial"/>
              <a:sym typeface="Arial"/>
            </a:endParaRPr>
          </a:p>
        </p:txBody>
      </p:sp>
      <p:sp>
        <p:nvSpPr>
          <p:cNvPr id="401" name="Google Shape;401;p51"/>
          <p:cNvSpPr txBox="1"/>
          <p:nvPr/>
        </p:nvSpPr>
        <p:spPr>
          <a:xfrm>
            <a:off x="8678108" y="4780387"/>
            <a:ext cx="263236" cy="181202"/>
          </a:xfrm>
          <a:prstGeom prst="rect">
            <a:avLst/>
          </a:prstGeom>
          <a:noFill/>
          <a:ln>
            <a:noFill/>
          </a:ln>
        </p:spPr>
        <p:txBody>
          <a:bodyPr anchorCtr="0" anchor="t" bIns="0" lIns="0" spcFirstLastPara="1" rIns="0" wrap="square" tIns="0">
            <a:noAutofit/>
          </a:bodyPr>
          <a:lstStyle/>
          <a:p>
            <a:pPr indent="0" lvl="0" marL="25400" marR="0" rtl="0" algn="l">
              <a:lnSpc>
                <a:spcPct val="111333"/>
              </a:lnSpc>
              <a:spcBef>
                <a:spcPts val="0"/>
              </a:spcBef>
              <a:spcAft>
                <a:spcPts val="0"/>
              </a:spcAft>
              <a:buNone/>
            </a:pPr>
            <a:r>
              <a:rPr lang="en" sz="1400">
                <a:solidFill>
                  <a:srgbClr val="22373A"/>
                </a:solidFill>
                <a:latin typeface="Arial"/>
                <a:ea typeface="Arial"/>
                <a:cs typeface="Arial"/>
                <a:sym typeface="Arial"/>
              </a:rPr>
              <a:t>15</a:t>
            </a:r>
            <a:endParaRPr sz="1400">
              <a:latin typeface="Arial"/>
              <a:ea typeface="Arial"/>
              <a:cs typeface="Arial"/>
              <a:sym typeface="Arial"/>
            </a:endParaRPr>
          </a:p>
        </p:txBody>
      </p:sp>
      <p:pic>
        <p:nvPicPr>
          <p:cNvPr id="402" name="Google Shape;402;p51"/>
          <p:cNvPicPr preferRelativeResize="0"/>
          <p:nvPr/>
        </p:nvPicPr>
        <p:blipFill>
          <a:blip r:embed="rId3">
            <a:alphaModFix/>
          </a:blip>
          <a:stretch>
            <a:fillRect/>
          </a:stretch>
        </p:blipFill>
        <p:spPr>
          <a:xfrm>
            <a:off x="1386550" y="1057279"/>
            <a:ext cx="5857388" cy="1987962"/>
          </a:xfrm>
          <a:prstGeom prst="rect">
            <a:avLst/>
          </a:prstGeom>
          <a:noFill/>
          <a:ln>
            <a:noFill/>
          </a:ln>
        </p:spPr>
      </p:pic>
    </p:spTree>
  </p:cSld>
  <p:clrMapOvr>
    <a:masterClrMapping/>
  </p:clrMapOvr>
  <p:transition>
    <p:fade thruBlk="1"/>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52"/>
          <p:cNvSpPr txBox="1"/>
          <p:nvPr>
            <p:ph type="title"/>
          </p:nvPr>
        </p:nvSpPr>
        <p:spPr>
          <a:xfrm>
            <a:off x="203107" y="127124"/>
            <a:ext cx="8737800" cy="298200"/>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b="1" i="0" lang="en" sz="2000" u="none" cap="none" strike="noStrike">
                <a:solidFill>
                  <a:srgbClr val="F9F9F9"/>
                </a:solidFill>
                <a:latin typeface="Arial"/>
                <a:ea typeface="Arial"/>
                <a:cs typeface="Arial"/>
                <a:sym typeface="Arial"/>
              </a:rPr>
              <a:t>Interpreting the slope</a:t>
            </a:r>
            <a:endParaRPr sz="2500"/>
          </a:p>
        </p:txBody>
      </p:sp>
      <p:sp>
        <p:nvSpPr>
          <p:cNvPr id="408" name="Google Shape;408;p52"/>
          <p:cNvSpPr/>
          <p:nvPr/>
        </p:nvSpPr>
        <p:spPr>
          <a:xfrm>
            <a:off x="613275" y="637812"/>
            <a:ext cx="7913400" cy="122700"/>
          </a:xfrm>
          <a:custGeom>
            <a:rect b="b" l="l" r="r" t="t"/>
            <a:pathLst>
              <a:path extrusionOk="0" h="120000" w="120000">
                <a:moveTo>
                  <a:pt x="118470" y="0"/>
                </a:moveTo>
                <a:lnTo>
                  <a:pt x="1527" y="0"/>
                </a:lnTo>
                <a:lnTo>
                  <a:pt x="934" y="5826"/>
                </a:lnTo>
                <a:lnTo>
                  <a:pt x="448" y="21691"/>
                </a:lnTo>
                <a:lnTo>
                  <a:pt x="120" y="45172"/>
                </a:lnTo>
                <a:lnTo>
                  <a:pt x="0" y="73846"/>
                </a:lnTo>
                <a:lnTo>
                  <a:pt x="0" y="119758"/>
                </a:lnTo>
                <a:lnTo>
                  <a:pt x="119998" y="119758"/>
                </a:lnTo>
                <a:lnTo>
                  <a:pt x="119998" y="73846"/>
                </a:lnTo>
                <a:lnTo>
                  <a:pt x="119877" y="45172"/>
                </a:lnTo>
                <a:lnTo>
                  <a:pt x="119549" y="21691"/>
                </a:lnTo>
                <a:lnTo>
                  <a:pt x="119063" y="5826"/>
                </a:lnTo>
                <a:lnTo>
                  <a:pt x="118470" y="0"/>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409" name="Google Shape;409;p52"/>
          <p:cNvSpPr/>
          <p:nvPr/>
        </p:nvSpPr>
        <p:spPr>
          <a:xfrm>
            <a:off x="613275" y="703850"/>
            <a:ext cx="7913400" cy="345300"/>
          </a:xfrm>
          <a:custGeom>
            <a:rect b="b" l="l" r="r" t="t"/>
            <a:pathLst>
              <a:path extrusionOk="0" h="120000" w="120000">
                <a:moveTo>
                  <a:pt x="119998" y="0"/>
                </a:moveTo>
                <a:lnTo>
                  <a:pt x="0" y="0"/>
                </a:lnTo>
                <a:lnTo>
                  <a:pt x="0" y="93550"/>
                </a:lnTo>
                <a:lnTo>
                  <a:pt x="120" y="103735"/>
                </a:lnTo>
                <a:lnTo>
                  <a:pt x="448" y="112074"/>
                </a:lnTo>
                <a:lnTo>
                  <a:pt x="934" y="117710"/>
                </a:lnTo>
                <a:lnTo>
                  <a:pt x="1527" y="119780"/>
                </a:lnTo>
                <a:lnTo>
                  <a:pt x="118470" y="119780"/>
                </a:lnTo>
                <a:lnTo>
                  <a:pt x="119063" y="117710"/>
                </a:lnTo>
                <a:lnTo>
                  <a:pt x="119549" y="112074"/>
                </a:lnTo>
                <a:lnTo>
                  <a:pt x="119877" y="103735"/>
                </a:lnTo>
                <a:lnTo>
                  <a:pt x="119998" y="93550"/>
                </a:lnTo>
                <a:lnTo>
                  <a:pt x="119998" y="0"/>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410" name="Google Shape;410;p52"/>
          <p:cNvSpPr txBox="1"/>
          <p:nvPr/>
        </p:nvSpPr>
        <p:spPr>
          <a:xfrm>
            <a:off x="688850" y="695400"/>
            <a:ext cx="7102800" cy="298200"/>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sz="1800">
                <a:solidFill>
                  <a:srgbClr val="3884B7"/>
                </a:solidFill>
                <a:latin typeface="Arial"/>
                <a:ea typeface="Arial"/>
                <a:cs typeface="Arial"/>
                <a:sym typeface="Arial"/>
              </a:rPr>
              <a:t>What is the correct interpretation of the </a:t>
            </a:r>
            <a:r>
              <a:rPr lang="en" sz="1800" u="sng">
                <a:solidFill>
                  <a:srgbClr val="3884B7"/>
                </a:solidFill>
                <a:latin typeface="Arial"/>
                <a:ea typeface="Arial"/>
                <a:cs typeface="Arial"/>
                <a:sym typeface="Arial"/>
              </a:rPr>
              <a:t>slope for mom’s IQ</a:t>
            </a:r>
            <a:r>
              <a:rPr lang="en" sz="1800">
                <a:solidFill>
                  <a:srgbClr val="3884B7"/>
                </a:solidFill>
                <a:latin typeface="Arial"/>
                <a:ea typeface="Arial"/>
                <a:cs typeface="Arial"/>
                <a:sym typeface="Arial"/>
              </a:rPr>
              <a:t>?</a:t>
            </a:r>
            <a:endParaRPr sz="1700">
              <a:latin typeface="Arial"/>
              <a:ea typeface="Arial"/>
              <a:cs typeface="Arial"/>
              <a:sym typeface="Arial"/>
            </a:endParaRPr>
          </a:p>
        </p:txBody>
      </p:sp>
      <p:sp>
        <p:nvSpPr>
          <p:cNvPr id="411" name="Google Shape;411;p52"/>
          <p:cNvSpPr txBox="1"/>
          <p:nvPr/>
        </p:nvSpPr>
        <p:spPr>
          <a:xfrm>
            <a:off x="8678108" y="4780387"/>
            <a:ext cx="263100" cy="181200"/>
          </a:xfrm>
          <a:prstGeom prst="rect">
            <a:avLst/>
          </a:prstGeom>
          <a:noFill/>
          <a:ln>
            <a:noFill/>
          </a:ln>
        </p:spPr>
        <p:txBody>
          <a:bodyPr anchorCtr="0" anchor="t" bIns="0" lIns="0" spcFirstLastPara="1" rIns="0" wrap="square" tIns="0">
            <a:noAutofit/>
          </a:bodyPr>
          <a:lstStyle/>
          <a:p>
            <a:pPr indent="0" lvl="0" marL="25400" marR="0" rtl="0" algn="l">
              <a:lnSpc>
                <a:spcPct val="111333"/>
              </a:lnSpc>
              <a:spcBef>
                <a:spcPts val="0"/>
              </a:spcBef>
              <a:spcAft>
                <a:spcPts val="0"/>
              </a:spcAft>
              <a:buNone/>
            </a:pPr>
            <a:r>
              <a:rPr lang="en" sz="1400">
                <a:solidFill>
                  <a:srgbClr val="22373A"/>
                </a:solidFill>
                <a:latin typeface="Arial"/>
                <a:ea typeface="Arial"/>
                <a:cs typeface="Arial"/>
                <a:sym typeface="Arial"/>
              </a:rPr>
              <a:t>15</a:t>
            </a:r>
            <a:endParaRPr sz="1400">
              <a:latin typeface="Arial"/>
              <a:ea typeface="Arial"/>
              <a:cs typeface="Arial"/>
              <a:sym typeface="Arial"/>
            </a:endParaRPr>
          </a:p>
        </p:txBody>
      </p:sp>
      <p:sp>
        <p:nvSpPr>
          <p:cNvPr id="412" name="Google Shape;412;p52"/>
          <p:cNvSpPr txBox="1"/>
          <p:nvPr/>
        </p:nvSpPr>
        <p:spPr>
          <a:xfrm>
            <a:off x="688848" y="3342029"/>
            <a:ext cx="7581000" cy="614400"/>
          </a:xfrm>
          <a:prstGeom prst="rect">
            <a:avLst/>
          </a:prstGeom>
          <a:noFill/>
          <a:ln>
            <a:noFill/>
          </a:ln>
        </p:spPr>
        <p:txBody>
          <a:bodyPr anchorCtr="0" anchor="t" bIns="0" lIns="0" spcFirstLastPara="1" rIns="0" wrap="square" tIns="0">
            <a:noAutofit/>
          </a:bodyPr>
          <a:lstStyle/>
          <a:p>
            <a:pPr indent="0" lvl="0" marL="25400" marR="12700" rtl="0" algn="l">
              <a:lnSpc>
                <a:spcPct val="129800"/>
              </a:lnSpc>
              <a:spcBef>
                <a:spcPts val="0"/>
              </a:spcBef>
              <a:spcAft>
                <a:spcPts val="0"/>
              </a:spcAft>
              <a:buNone/>
            </a:pPr>
            <a:r>
              <a:rPr i="1" lang="en" sz="1800">
                <a:solidFill>
                  <a:srgbClr val="22373A"/>
                </a:solidFill>
                <a:latin typeface="Arial"/>
                <a:ea typeface="Arial"/>
                <a:cs typeface="Arial"/>
                <a:sym typeface="Arial"/>
              </a:rPr>
              <a:t>All else held constant, kids with mothers whose IQs are one point  higher tend to score on average 0.56 points higher.</a:t>
            </a:r>
            <a:endParaRPr sz="1800">
              <a:latin typeface="Arial"/>
              <a:ea typeface="Arial"/>
              <a:cs typeface="Arial"/>
              <a:sym typeface="Arial"/>
            </a:endParaRPr>
          </a:p>
        </p:txBody>
      </p:sp>
      <p:pic>
        <p:nvPicPr>
          <p:cNvPr id="413" name="Google Shape;413;p52"/>
          <p:cNvPicPr preferRelativeResize="0"/>
          <p:nvPr/>
        </p:nvPicPr>
        <p:blipFill>
          <a:blip r:embed="rId3">
            <a:alphaModFix/>
          </a:blip>
          <a:stretch>
            <a:fillRect/>
          </a:stretch>
        </p:blipFill>
        <p:spPr>
          <a:xfrm>
            <a:off x="1386550" y="1057279"/>
            <a:ext cx="5857388" cy="1987962"/>
          </a:xfrm>
          <a:prstGeom prst="rect">
            <a:avLst/>
          </a:prstGeom>
          <a:noFill/>
          <a:ln>
            <a:noFill/>
          </a:ln>
        </p:spPr>
      </p:pic>
    </p:spTree>
  </p:cSld>
  <p:clrMapOvr>
    <a:masterClrMapping/>
  </p:clrMapOvr>
  <p:transition>
    <p:fade thruBlk="1"/>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53"/>
          <p:cNvSpPr txBox="1"/>
          <p:nvPr>
            <p:ph type="title"/>
          </p:nvPr>
        </p:nvSpPr>
        <p:spPr>
          <a:xfrm>
            <a:off x="203107" y="127124"/>
            <a:ext cx="8737800" cy="298200"/>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b="1" i="0" lang="en" sz="2000" u="none" cap="none" strike="noStrike">
                <a:solidFill>
                  <a:srgbClr val="F9F9F9"/>
                </a:solidFill>
                <a:latin typeface="Arial"/>
                <a:ea typeface="Arial"/>
                <a:cs typeface="Arial"/>
                <a:sym typeface="Arial"/>
              </a:rPr>
              <a:t>Interpreting the slope</a:t>
            </a:r>
            <a:endParaRPr sz="2500"/>
          </a:p>
        </p:txBody>
      </p:sp>
      <p:sp>
        <p:nvSpPr>
          <p:cNvPr id="419" name="Google Shape;419;p53"/>
          <p:cNvSpPr/>
          <p:nvPr/>
        </p:nvSpPr>
        <p:spPr>
          <a:xfrm>
            <a:off x="613275" y="637812"/>
            <a:ext cx="7913400" cy="122700"/>
          </a:xfrm>
          <a:custGeom>
            <a:rect b="b" l="l" r="r" t="t"/>
            <a:pathLst>
              <a:path extrusionOk="0" h="120000" w="120000">
                <a:moveTo>
                  <a:pt x="118470" y="0"/>
                </a:moveTo>
                <a:lnTo>
                  <a:pt x="1527" y="0"/>
                </a:lnTo>
                <a:lnTo>
                  <a:pt x="934" y="5826"/>
                </a:lnTo>
                <a:lnTo>
                  <a:pt x="448" y="21691"/>
                </a:lnTo>
                <a:lnTo>
                  <a:pt x="120" y="45172"/>
                </a:lnTo>
                <a:lnTo>
                  <a:pt x="0" y="73846"/>
                </a:lnTo>
                <a:lnTo>
                  <a:pt x="0" y="119758"/>
                </a:lnTo>
                <a:lnTo>
                  <a:pt x="119998" y="119758"/>
                </a:lnTo>
                <a:lnTo>
                  <a:pt x="119998" y="73846"/>
                </a:lnTo>
                <a:lnTo>
                  <a:pt x="119877" y="45172"/>
                </a:lnTo>
                <a:lnTo>
                  <a:pt x="119549" y="21691"/>
                </a:lnTo>
                <a:lnTo>
                  <a:pt x="119063" y="5826"/>
                </a:lnTo>
                <a:lnTo>
                  <a:pt x="118470" y="0"/>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420" name="Google Shape;420;p53"/>
          <p:cNvSpPr/>
          <p:nvPr/>
        </p:nvSpPr>
        <p:spPr>
          <a:xfrm>
            <a:off x="613275" y="703850"/>
            <a:ext cx="7913400" cy="345300"/>
          </a:xfrm>
          <a:custGeom>
            <a:rect b="b" l="l" r="r" t="t"/>
            <a:pathLst>
              <a:path extrusionOk="0" h="120000" w="120000">
                <a:moveTo>
                  <a:pt x="119998" y="0"/>
                </a:moveTo>
                <a:lnTo>
                  <a:pt x="0" y="0"/>
                </a:lnTo>
                <a:lnTo>
                  <a:pt x="0" y="93550"/>
                </a:lnTo>
                <a:lnTo>
                  <a:pt x="120" y="103735"/>
                </a:lnTo>
                <a:lnTo>
                  <a:pt x="448" y="112074"/>
                </a:lnTo>
                <a:lnTo>
                  <a:pt x="934" y="117710"/>
                </a:lnTo>
                <a:lnTo>
                  <a:pt x="1527" y="119780"/>
                </a:lnTo>
                <a:lnTo>
                  <a:pt x="118470" y="119780"/>
                </a:lnTo>
                <a:lnTo>
                  <a:pt x="119063" y="117710"/>
                </a:lnTo>
                <a:lnTo>
                  <a:pt x="119549" y="112074"/>
                </a:lnTo>
                <a:lnTo>
                  <a:pt x="119877" y="103735"/>
                </a:lnTo>
                <a:lnTo>
                  <a:pt x="119998" y="93550"/>
                </a:lnTo>
                <a:lnTo>
                  <a:pt x="119998" y="0"/>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421" name="Google Shape;421;p53"/>
          <p:cNvSpPr txBox="1"/>
          <p:nvPr/>
        </p:nvSpPr>
        <p:spPr>
          <a:xfrm>
            <a:off x="688850" y="695400"/>
            <a:ext cx="7102800" cy="298200"/>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sz="1800">
                <a:solidFill>
                  <a:srgbClr val="3884B7"/>
                </a:solidFill>
                <a:latin typeface="Arial"/>
                <a:ea typeface="Arial"/>
                <a:cs typeface="Arial"/>
                <a:sym typeface="Arial"/>
              </a:rPr>
              <a:t>What is the correct interpretation of the </a:t>
            </a:r>
            <a:r>
              <a:rPr lang="en" sz="1800" u="sng">
                <a:solidFill>
                  <a:srgbClr val="3884B7"/>
                </a:solidFill>
              </a:rPr>
              <a:t>intercept</a:t>
            </a:r>
            <a:r>
              <a:rPr lang="en" sz="1800">
                <a:solidFill>
                  <a:srgbClr val="3884B7"/>
                </a:solidFill>
                <a:latin typeface="Arial"/>
                <a:ea typeface="Arial"/>
                <a:cs typeface="Arial"/>
                <a:sym typeface="Arial"/>
              </a:rPr>
              <a:t>?</a:t>
            </a:r>
            <a:endParaRPr sz="1700">
              <a:latin typeface="Arial"/>
              <a:ea typeface="Arial"/>
              <a:cs typeface="Arial"/>
              <a:sym typeface="Arial"/>
            </a:endParaRPr>
          </a:p>
        </p:txBody>
      </p:sp>
      <p:sp>
        <p:nvSpPr>
          <p:cNvPr id="422" name="Google Shape;422;p53"/>
          <p:cNvSpPr txBox="1"/>
          <p:nvPr/>
        </p:nvSpPr>
        <p:spPr>
          <a:xfrm>
            <a:off x="8678108" y="4780387"/>
            <a:ext cx="263100" cy="181200"/>
          </a:xfrm>
          <a:prstGeom prst="rect">
            <a:avLst/>
          </a:prstGeom>
          <a:noFill/>
          <a:ln>
            <a:noFill/>
          </a:ln>
        </p:spPr>
        <p:txBody>
          <a:bodyPr anchorCtr="0" anchor="t" bIns="0" lIns="0" spcFirstLastPara="1" rIns="0" wrap="square" tIns="0">
            <a:noAutofit/>
          </a:bodyPr>
          <a:lstStyle/>
          <a:p>
            <a:pPr indent="0" lvl="0" marL="25400" marR="0" rtl="0" algn="l">
              <a:lnSpc>
                <a:spcPct val="111333"/>
              </a:lnSpc>
              <a:spcBef>
                <a:spcPts val="0"/>
              </a:spcBef>
              <a:spcAft>
                <a:spcPts val="0"/>
              </a:spcAft>
              <a:buNone/>
            </a:pPr>
            <a:r>
              <a:rPr lang="en" sz="1400">
                <a:solidFill>
                  <a:srgbClr val="22373A"/>
                </a:solidFill>
                <a:latin typeface="Arial"/>
                <a:ea typeface="Arial"/>
                <a:cs typeface="Arial"/>
                <a:sym typeface="Arial"/>
              </a:rPr>
              <a:t>15</a:t>
            </a:r>
            <a:endParaRPr sz="1400">
              <a:latin typeface="Arial"/>
              <a:ea typeface="Arial"/>
              <a:cs typeface="Arial"/>
              <a:sym typeface="Arial"/>
            </a:endParaRPr>
          </a:p>
        </p:txBody>
      </p:sp>
      <p:pic>
        <p:nvPicPr>
          <p:cNvPr id="423" name="Google Shape;423;p53"/>
          <p:cNvPicPr preferRelativeResize="0"/>
          <p:nvPr/>
        </p:nvPicPr>
        <p:blipFill>
          <a:blip r:embed="rId3">
            <a:alphaModFix/>
          </a:blip>
          <a:stretch>
            <a:fillRect/>
          </a:stretch>
        </p:blipFill>
        <p:spPr>
          <a:xfrm>
            <a:off x="1386550" y="1057279"/>
            <a:ext cx="5857388" cy="1987962"/>
          </a:xfrm>
          <a:prstGeom prst="rect">
            <a:avLst/>
          </a:prstGeom>
          <a:noFill/>
          <a:ln>
            <a:noFill/>
          </a:ln>
        </p:spPr>
      </p:pic>
    </p:spTree>
  </p:cSld>
  <p:clrMapOvr>
    <a:masterClrMapping/>
  </p:clrMapOvr>
  <p:transition>
    <p:fade thruBlk="1"/>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54"/>
          <p:cNvSpPr txBox="1"/>
          <p:nvPr>
            <p:ph type="title"/>
          </p:nvPr>
        </p:nvSpPr>
        <p:spPr>
          <a:xfrm>
            <a:off x="203107" y="127124"/>
            <a:ext cx="8737800" cy="298200"/>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b="1" i="0" lang="en" sz="2000" u="none" cap="none" strike="noStrike">
                <a:solidFill>
                  <a:srgbClr val="F9F9F9"/>
                </a:solidFill>
                <a:latin typeface="Arial"/>
                <a:ea typeface="Arial"/>
                <a:cs typeface="Arial"/>
                <a:sym typeface="Arial"/>
              </a:rPr>
              <a:t>Interpreting the slope</a:t>
            </a:r>
            <a:endParaRPr sz="2500"/>
          </a:p>
        </p:txBody>
      </p:sp>
      <p:sp>
        <p:nvSpPr>
          <p:cNvPr id="429" name="Google Shape;429;p54"/>
          <p:cNvSpPr/>
          <p:nvPr/>
        </p:nvSpPr>
        <p:spPr>
          <a:xfrm>
            <a:off x="613275" y="637812"/>
            <a:ext cx="7913400" cy="122700"/>
          </a:xfrm>
          <a:custGeom>
            <a:rect b="b" l="l" r="r" t="t"/>
            <a:pathLst>
              <a:path extrusionOk="0" h="120000" w="120000">
                <a:moveTo>
                  <a:pt x="118470" y="0"/>
                </a:moveTo>
                <a:lnTo>
                  <a:pt x="1527" y="0"/>
                </a:lnTo>
                <a:lnTo>
                  <a:pt x="934" y="5826"/>
                </a:lnTo>
                <a:lnTo>
                  <a:pt x="448" y="21691"/>
                </a:lnTo>
                <a:lnTo>
                  <a:pt x="120" y="45172"/>
                </a:lnTo>
                <a:lnTo>
                  <a:pt x="0" y="73846"/>
                </a:lnTo>
                <a:lnTo>
                  <a:pt x="0" y="119758"/>
                </a:lnTo>
                <a:lnTo>
                  <a:pt x="119998" y="119758"/>
                </a:lnTo>
                <a:lnTo>
                  <a:pt x="119998" y="73846"/>
                </a:lnTo>
                <a:lnTo>
                  <a:pt x="119877" y="45172"/>
                </a:lnTo>
                <a:lnTo>
                  <a:pt x="119549" y="21691"/>
                </a:lnTo>
                <a:lnTo>
                  <a:pt x="119063" y="5826"/>
                </a:lnTo>
                <a:lnTo>
                  <a:pt x="118470" y="0"/>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430" name="Google Shape;430;p54"/>
          <p:cNvSpPr/>
          <p:nvPr/>
        </p:nvSpPr>
        <p:spPr>
          <a:xfrm>
            <a:off x="613275" y="703850"/>
            <a:ext cx="7913400" cy="345300"/>
          </a:xfrm>
          <a:custGeom>
            <a:rect b="b" l="l" r="r" t="t"/>
            <a:pathLst>
              <a:path extrusionOk="0" h="120000" w="120000">
                <a:moveTo>
                  <a:pt x="119998" y="0"/>
                </a:moveTo>
                <a:lnTo>
                  <a:pt x="0" y="0"/>
                </a:lnTo>
                <a:lnTo>
                  <a:pt x="0" y="93550"/>
                </a:lnTo>
                <a:lnTo>
                  <a:pt x="120" y="103735"/>
                </a:lnTo>
                <a:lnTo>
                  <a:pt x="448" y="112074"/>
                </a:lnTo>
                <a:lnTo>
                  <a:pt x="934" y="117710"/>
                </a:lnTo>
                <a:lnTo>
                  <a:pt x="1527" y="119780"/>
                </a:lnTo>
                <a:lnTo>
                  <a:pt x="118470" y="119780"/>
                </a:lnTo>
                <a:lnTo>
                  <a:pt x="119063" y="117710"/>
                </a:lnTo>
                <a:lnTo>
                  <a:pt x="119549" y="112074"/>
                </a:lnTo>
                <a:lnTo>
                  <a:pt x="119877" y="103735"/>
                </a:lnTo>
                <a:lnTo>
                  <a:pt x="119998" y="93550"/>
                </a:lnTo>
                <a:lnTo>
                  <a:pt x="119998" y="0"/>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431" name="Google Shape;431;p54"/>
          <p:cNvSpPr txBox="1"/>
          <p:nvPr/>
        </p:nvSpPr>
        <p:spPr>
          <a:xfrm>
            <a:off x="688850" y="695400"/>
            <a:ext cx="7102800" cy="298200"/>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sz="1800">
                <a:solidFill>
                  <a:srgbClr val="3884B7"/>
                </a:solidFill>
                <a:latin typeface="Arial"/>
                <a:ea typeface="Arial"/>
                <a:cs typeface="Arial"/>
                <a:sym typeface="Arial"/>
              </a:rPr>
              <a:t>What is the correct interpretation of the </a:t>
            </a:r>
            <a:r>
              <a:rPr lang="en" sz="1800" u="sng">
                <a:solidFill>
                  <a:srgbClr val="3884B7"/>
                </a:solidFill>
              </a:rPr>
              <a:t>intercept</a:t>
            </a:r>
            <a:r>
              <a:rPr lang="en" sz="1800">
                <a:solidFill>
                  <a:srgbClr val="3884B7"/>
                </a:solidFill>
                <a:latin typeface="Arial"/>
                <a:ea typeface="Arial"/>
                <a:cs typeface="Arial"/>
                <a:sym typeface="Arial"/>
              </a:rPr>
              <a:t>?</a:t>
            </a:r>
            <a:endParaRPr sz="1700">
              <a:latin typeface="Arial"/>
              <a:ea typeface="Arial"/>
              <a:cs typeface="Arial"/>
              <a:sym typeface="Arial"/>
            </a:endParaRPr>
          </a:p>
        </p:txBody>
      </p:sp>
      <p:sp>
        <p:nvSpPr>
          <p:cNvPr id="432" name="Google Shape;432;p54"/>
          <p:cNvSpPr txBox="1"/>
          <p:nvPr/>
        </p:nvSpPr>
        <p:spPr>
          <a:xfrm>
            <a:off x="8678108" y="4780387"/>
            <a:ext cx="263100" cy="181200"/>
          </a:xfrm>
          <a:prstGeom prst="rect">
            <a:avLst/>
          </a:prstGeom>
          <a:noFill/>
          <a:ln>
            <a:noFill/>
          </a:ln>
        </p:spPr>
        <p:txBody>
          <a:bodyPr anchorCtr="0" anchor="t" bIns="0" lIns="0" spcFirstLastPara="1" rIns="0" wrap="square" tIns="0">
            <a:noAutofit/>
          </a:bodyPr>
          <a:lstStyle/>
          <a:p>
            <a:pPr indent="0" lvl="0" marL="25400" marR="0" rtl="0" algn="l">
              <a:lnSpc>
                <a:spcPct val="111333"/>
              </a:lnSpc>
              <a:spcBef>
                <a:spcPts val="0"/>
              </a:spcBef>
              <a:spcAft>
                <a:spcPts val="0"/>
              </a:spcAft>
              <a:buNone/>
            </a:pPr>
            <a:r>
              <a:rPr lang="en" sz="1400">
                <a:solidFill>
                  <a:srgbClr val="22373A"/>
                </a:solidFill>
                <a:latin typeface="Arial"/>
                <a:ea typeface="Arial"/>
                <a:cs typeface="Arial"/>
                <a:sym typeface="Arial"/>
              </a:rPr>
              <a:t>15</a:t>
            </a:r>
            <a:endParaRPr sz="1400">
              <a:latin typeface="Arial"/>
              <a:ea typeface="Arial"/>
              <a:cs typeface="Arial"/>
              <a:sym typeface="Arial"/>
            </a:endParaRPr>
          </a:p>
        </p:txBody>
      </p:sp>
      <p:sp>
        <p:nvSpPr>
          <p:cNvPr id="433" name="Google Shape;433;p54"/>
          <p:cNvSpPr txBox="1"/>
          <p:nvPr/>
        </p:nvSpPr>
        <p:spPr>
          <a:xfrm>
            <a:off x="688848" y="3342029"/>
            <a:ext cx="7581000" cy="614400"/>
          </a:xfrm>
          <a:prstGeom prst="rect">
            <a:avLst/>
          </a:prstGeom>
          <a:noFill/>
          <a:ln>
            <a:noFill/>
          </a:ln>
        </p:spPr>
        <p:txBody>
          <a:bodyPr anchorCtr="0" anchor="t" bIns="0" lIns="0" spcFirstLastPara="1" rIns="0" wrap="square" tIns="0">
            <a:noAutofit/>
          </a:bodyPr>
          <a:lstStyle/>
          <a:p>
            <a:pPr indent="0" lvl="0" marL="25400" marR="12700" rtl="0" algn="l">
              <a:lnSpc>
                <a:spcPct val="129800"/>
              </a:lnSpc>
              <a:spcBef>
                <a:spcPts val="0"/>
              </a:spcBef>
              <a:spcAft>
                <a:spcPts val="0"/>
              </a:spcAft>
              <a:buSzPts val="1100"/>
              <a:buNone/>
            </a:pPr>
            <a:r>
              <a:rPr i="1" lang="en" sz="1800">
                <a:solidFill>
                  <a:srgbClr val="22373A"/>
                </a:solidFill>
              </a:rPr>
              <a:t>Kids whose moms haven’t gone to HS, did three years of the kid’s life, have an IQ of 0 expected on average to score 19.59.</a:t>
            </a:r>
            <a:endParaRPr i="1" sz="1800">
              <a:solidFill>
                <a:srgbClr val="22373A"/>
              </a:solidFill>
            </a:endParaRPr>
          </a:p>
          <a:p>
            <a:pPr indent="0" lvl="0" marL="25400" marR="12700" rtl="0" algn="l">
              <a:lnSpc>
                <a:spcPct val="129800"/>
              </a:lnSpc>
              <a:spcBef>
                <a:spcPts val="0"/>
              </a:spcBef>
              <a:spcAft>
                <a:spcPts val="0"/>
              </a:spcAft>
              <a:buSzPts val="1100"/>
              <a:buNone/>
            </a:pPr>
            <a:r>
              <a:rPr i="1" lang="en" sz="1800">
                <a:solidFill>
                  <a:srgbClr val="22373A"/>
                </a:solidFill>
              </a:rPr>
              <a:t>Obviously, the intercept does not make any sense in context.</a:t>
            </a:r>
            <a:endParaRPr i="1" sz="1800">
              <a:solidFill>
                <a:srgbClr val="22373A"/>
              </a:solidFill>
            </a:endParaRPr>
          </a:p>
        </p:txBody>
      </p:sp>
      <p:pic>
        <p:nvPicPr>
          <p:cNvPr id="434" name="Google Shape;434;p54"/>
          <p:cNvPicPr preferRelativeResize="0"/>
          <p:nvPr/>
        </p:nvPicPr>
        <p:blipFill>
          <a:blip r:embed="rId3">
            <a:alphaModFix/>
          </a:blip>
          <a:stretch>
            <a:fillRect/>
          </a:stretch>
        </p:blipFill>
        <p:spPr>
          <a:xfrm>
            <a:off x="1386550" y="1057279"/>
            <a:ext cx="5857388" cy="1987962"/>
          </a:xfrm>
          <a:prstGeom prst="rect">
            <a:avLst/>
          </a:prstGeom>
          <a:noFill/>
          <a:ln>
            <a:noFill/>
          </a:ln>
        </p:spPr>
      </p:pic>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8"/>
          <p:cNvSpPr txBox="1"/>
          <p:nvPr>
            <p:ph type="title"/>
          </p:nvPr>
        </p:nvSpPr>
        <p:spPr>
          <a:xfrm>
            <a:off x="203107" y="127124"/>
            <a:ext cx="8737783" cy="298229"/>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b="1" i="0" lang="en" sz="2000" u="none" cap="none" strike="noStrike">
                <a:solidFill>
                  <a:srgbClr val="F9F9F9"/>
                </a:solidFill>
                <a:latin typeface="Arial"/>
                <a:ea typeface="Arial"/>
                <a:cs typeface="Arial"/>
                <a:sym typeface="Arial"/>
              </a:rPr>
              <a:t>Multiple regression</a:t>
            </a:r>
            <a:endParaRPr sz="2500"/>
          </a:p>
        </p:txBody>
      </p:sp>
      <p:sp>
        <p:nvSpPr>
          <p:cNvPr id="126" name="Google Shape;126;p28"/>
          <p:cNvSpPr txBox="1"/>
          <p:nvPr/>
        </p:nvSpPr>
        <p:spPr>
          <a:xfrm>
            <a:off x="966089" y="902405"/>
            <a:ext cx="7254744" cy="685169"/>
          </a:xfrm>
          <a:prstGeom prst="rect">
            <a:avLst/>
          </a:prstGeom>
          <a:noFill/>
          <a:ln>
            <a:noFill/>
          </a:ln>
        </p:spPr>
        <p:txBody>
          <a:bodyPr anchorCtr="0" anchor="t" bIns="0" lIns="0" spcFirstLastPara="1" rIns="0" wrap="square" tIns="0">
            <a:noAutofit/>
          </a:bodyPr>
          <a:lstStyle/>
          <a:p>
            <a:pPr indent="-247650" lvl="0" marL="266700" marR="0" rtl="0" algn="l">
              <a:lnSpc>
                <a:spcPct val="100000"/>
              </a:lnSpc>
              <a:spcBef>
                <a:spcPts val="0"/>
              </a:spcBef>
              <a:spcAft>
                <a:spcPts val="0"/>
              </a:spcAft>
              <a:buClr>
                <a:srgbClr val="22373A"/>
              </a:buClr>
              <a:buSzPts val="1900"/>
              <a:buFont typeface="Lucida Sans"/>
              <a:buChar char="•"/>
            </a:pPr>
            <a:r>
              <a:rPr lang="en" sz="1800">
                <a:solidFill>
                  <a:srgbClr val="22373A"/>
                </a:solidFill>
                <a:latin typeface="Arial"/>
                <a:ea typeface="Arial"/>
                <a:cs typeface="Arial"/>
                <a:sym typeface="Arial"/>
              </a:rPr>
              <a:t>Simple linear regression: Bivariate - two variables: </a:t>
            </a:r>
            <a:r>
              <a:rPr i="1" lang="en" sz="1900">
                <a:solidFill>
                  <a:srgbClr val="22373A"/>
                </a:solidFill>
                <a:latin typeface="Times New Roman"/>
                <a:ea typeface="Times New Roman"/>
                <a:cs typeface="Times New Roman"/>
                <a:sym typeface="Times New Roman"/>
              </a:rPr>
              <a:t>y </a:t>
            </a:r>
            <a:r>
              <a:rPr lang="en" sz="1800">
                <a:solidFill>
                  <a:srgbClr val="22373A"/>
                </a:solidFill>
                <a:latin typeface="Arial"/>
                <a:ea typeface="Arial"/>
                <a:cs typeface="Arial"/>
                <a:sym typeface="Arial"/>
              </a:rPr>
              <a:t>and </a:t>
            </a:r>
            <a:r>
              <a:rPr i="1" lang="en" sz="1900">
                <a:solidFill>
                  <a:srgbClr val="22373A"/>
                </a:solidFill>
                <a:latin typeface="Times New Roman"/>
                <a:ea typeface="Times New Roman"/>
                <a:cs typeface="Times New Roman"/>
                <a:sym typeface="Times New Roman"/>
              </a:rPr>
              <a:t>x</a:t>
            </a:r>
            <a:endParaRPr sz="1900">
              <a:latin typeface="Times New Roman"/>
              <a:ea typeface="Times New Roman"/>
              <a:cs typeface="Times New Roman"/>
              <a:sym typeface="Times New Roman"/>
            </a:endParaRPr>
          </a:p>
          <a:p>
            <a:pPr indent="-241300" lvl="0" marL="266700" marR="0" rtl="0" algn="l">
              <a:lnSpc>
                <a:spcPct val="100000"/>
              </a:lnSpc>
              <a:spcBef>
                <a:spcPts val="1000"/>
              </a:spcBef>
              <a:spcAft>
                <a:spcPts val="0"/>
              </a:spcAft>
              <a:buClr>
                <a:srgbClr val="22373A"/>
              </a:buClr>
              <a:buSzPts val="2200"/>
              <a:buFont typeface="Lucida Sans"/>
              <a:buChar char="•"/>
            </a:pPr>
            <a:r>
              <a:rPr lang="en" sz="1800">
                <a:solidFill>
                  <a:srgbClr val="22373A"/>
                </a:solidFill>
                <a:latin typeface="Arial"/>
                <a:ea typeface="Arial"/>
                <a:cs typeface="Arial"/>
                <a:sym typeface="Arial"/>
              </a:rPr>
              <a:t>Multiple linear regression: Multiple variables: </a:t>
            </a:r>
            <a:r>
              <a:rPr i="1" lang="en" sz="1900">
                <a:solidFill>
                  <a:srgbClr val="22373A"/>
                </a:solidFill>
                <a:latin typeface="Times New Roman"/>
                <a:ea typeface="Times New Roman"/>
                <a:cs typeface="Times New Roman"/>
                <a:sym typeface="Times New Roman"/>
              </a:rPr>
              <a:t>y </a:t>
            </a:r>
            <a:r>
              <a:rPr lang="en" sz="1800">
                <a:solidFill>
                  <a:srgbClr val="22373A"/>
                </a:solidFill>
                <a:latin typeface="Arial"/>
                <a:ea typeface="Arial"/>
                <a:cs typeface="Arial"/>
                <a:sym typeface="Arial"/>
              </a:rPr>
              <a:t>and </a:t>
            </a:r>
            <a:r>
              <a:rPr i="1" lang="en" sz="1900">
                <a:solidFill>
                  <a:srgbClr val="22373A"/>
                </a:solidFill>
                <a:latin typeface="Times New Roman"/>
                <a:ea typeface="Times New Roman"/>
                <a:cs typeface="Times New Roman"/>
                <a:sym typeface="Times New Roman"/>
              </a:rPr>
              <a:t>x</a:t>
            </a:r>
            <a:r>
              <a:rPr baseline="-25000" lang="en" sz="2200">
                <a:solidFill>
                  <a:srgbClr val="22373A"/>
                </a:solidFill>
                <a:latin typeface="Cambria"/>
                <a:ea typeface="Cambria"/>
                <a:cs typeface="Cambria"/>
                <a:sym typeface="Cambria"/>
              </a:rPr>
              <a:t>1</a:t>
            </a:r>
            <a:r>
              <a:rPr lang="en" sz="1900">
                <a:solidFill>
                  <a:srgbClr val="22373A"/>
                </a:solidFill>
                <a:latin typeface="Century Gothic"/>
                <a:ea typeface="Century Gothic"/>
                <a:cs typeface="Century Gothic"/>
                <a:sym typeface="Century Gothic"/>
              </a:rPr>
              <a:t>, </a:t>
            </a:r>
            <a:r>
              <a:rPr i="1" lang="en" sz="1900">
                <a:solidFill>
                  <a:srgbClr val="22373A"/>
                </a:solidFill>
                <a:latin typeface="Times New Roman"/>
                <a:ea typeface="Times New Roman"/>
                <a:cs typeface="Times New Roman"/>
                <a:sym typeface="Times New Roman"/>
              </a:rPr>
              <a:t>x</a:t>
            </a:r>
            <a:r>
              <a:rPr baseline="-25000" lang="en" sz="2200">
                <a:solidFill>
                  <a:srgbClr val="22373A"/>
                </a:solidFill>
                <a:latin typeface="Cambria"/>
                <a:ea typeface="Cambria"/>
                <a:cs typeface="Cambria"/>
                <a:sym typeface="Cambria"/>
              </a:rPr>
              <a:t>2</a:t>
            </a:r>
            <a:r>
              <a:rPr lang="en" sz="1900">
                <a:solidFill>
                  <a:srgbClr val="22373A"/>
                </a:solidFill>
                <a:latin typeface="Century Gothic"/>
                <a:ea typeface="Century Gothic"/>
                <a:cs typeface="Century Gothic"/>
                <a:sym typeface="Century Gothic"/>
              </a:rPr>
              <a:t>, </a:t>
            </a:r>
            <a:r>
              <a:rPr lang="en" sz="1900">
                <a:solidFill>
                  <a:srgbClr val="22373A"/>
                </a:solidFill>
                <a:latin typeface="Rambla"/>
                <a:ea typeface="Rambla"/>
                <a:cs typeface="Rambla"/>
                <a:sym typeface="Rambla"/>
              </a:rPr>
              <a:t>· · ·</a:t>
            </a:r>
            <a:endParaRPr sz="1900">
              <a:latin typeface="Rambla"/>
              <a:ea typeface="Rambla"/>
              <a:cs typeface="Rambla"/>
              <a:sym typeface="Rambla"/>
            </a:endParaRPr>
          </a:p>
        </p:txBody>
      </p:sp>
      <p:sp>
        <p:nvSpPr>
          <p:cNvPr id="127" name="Google Shape;127;p28"/>
          <p:cNvSpPr txBox="1"/>
          <p:nvPr/>
        </p:nvSpPr>
        <p:spPr>
          <a:xfrm>
            <a:off x="8784159" y="4770638"/>
            <a:ext cx="157438" cy="193471"/>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sz="1400">
                <a:solidFill>
                  <a:srgbClr val="22373A"/>
                </a:solidFill>
                <a:latin typeface="Arial"/>
                <a:ea typeface="Arial"/>
                <a:cs typeface="Arial"/>
                <a:sym typeface="Arial"/>
              </a:rPr>
              <a:t>2</a:t>
            </a:r>
            <a:endParaRPr sz="1400">
              <a:latin typeface="Arial"/>
              <a:ea typeface="Arial"/>
              <a:cs typeface="Arial"/>
              <a:sym typeface="Arial"/>
            </a:endParaRPr>
          </a:p>
        </p:txBody>
      </p:sp>
    </p:spTree>
  </p:cSld>
  <p:clrMapOvr>
    <a:masterClrMapping/>
  </p:clrMapOvr>
  <p:transition>
    <p:fade thruBlk="1"/>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55"/>
          <p:cNvSpPr txBox="1"/>
          <p:nvPr>
            <p:ph type="title"/>
          </p:nvPr>
        </p:nvSpPr>
        <p:spPr>
          <a:xfrm>
            <a:off x="203107" y="127124"/>
            <a:ext cx="8737800" cy="298200"/>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b="1" i="0" lang="en" sz="2000" u="none" cap="none" strike="noStrike">
                <a:solidFill>
                  <a:srgbClr val="F9F9F9"/>
                </a:solidFill>
                <a:latin typeface="Arial"/>
                <a:ea typeface="Arial"/>
                <a:cs typeface="Arial"/>
                <a:sym typeface="Arial"/>
              </a:rPr>
              <a:t>Interpreting the slope</a:t>
            </a:r>
            <a:endParaRPr sz="2500"/>
          </a:p>
        </p:txBody>
      </p:sp>
      <p:sp>
        <p:nvSpPr>
          <p:cNvPr id="440" name="Google Shape;440;p55"/>
          <p:cNvSpPr/>
          <p:nvPr/>
        </p:nvSpPr>
        <p:spPr>
          <a:xfrm>
            <a:off x="613275" y="637812"/>
            <a:ext cx="7913400" cy="122700"/>
          </a:xfrm>
          <a:custGeom>
            <a:rect b="b" l="l" r="r" t="t"/>
            <a:pathLst>
              <a:path extrusionOk="0" h="120000" w="120000">
                <a:moveTo>
                  <a:pt x="118470" y="0"/>
                </a:moveTo>
                <a:lnTo>
                  <a:pt x="1527" y="0"/>
                </a:lnTo>
                <a:lnTo>
                  <a:pt x="934" y="5826"/>
                </a:lnTo>
                <a:lnTo>
                  <a:pt x="448" y="21691"/>
                </a:lnTo>
                <a:lnTo>
                  <a:pt x="120" y="45172"/>
                </a:lnTo>
                <a:lnTo>
                  <a:pt x="0" y="73846"/>
                </a:lnTo>
                <a:lnTo>
                  <a:pt x="0" y="119758"/>
                </a:lnTo>
                <a:lnTo>
                  <a:pt x="119998" y="119758"/>
                </a:lnTo>
                <a:lnTo>
                  <a:pt x="119998" y="73846"/>
                </a:lnTo>
                <a:lnTo>
                  <a:pt x="119877" y="45172"/>
                </a:lnTo>
                <a:lnTo>
                  <a:pt x="119549" y="21691"/>
                </a:lnTo>
                <a:lnTo>
                  <a:pt x="119063" y="5826"/>
                </a:lnTo>
                <a:lnTo>
                  <a:pt x="118470" y="0"/>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441" name="Google Shape;441;p55"/>
          <p:cNvSpPr/>
          <p:nvPr/>
        </p:nvSpPr>
        <p:spPr>
          <a:xfrm>
            <a:off x="613275" y="703850"/>
            <a:ext cx="7913400" cy="345300"/>
          </a:xfrm>
          <a:custGeom>
            <a:rect b="b" l="l" r="r" t="t"/>
            <a:pathLst>
              <a:path extrusionOk="0" h="120000" w="120000">
                <a:moveTo>
                  <a:pt x="119998" y="0"/>
                </a:moveTo>
                <a:lnTo>
                  <a:pt x="0" y="0"/>
                </a:lnTo>
                <a:lnTo>
                  <a:pt x="0" y="93550"/>
                </a:lnTo>
                <a:lnTo>
                  <a:pt x="120" y="103735"/>
                </a:lnTo>
                <a:lnTo>
                  <a:pt x="448" y="112074"/>
                </a:lnTo>
                <a:lnTo>
                  <a:pt x="934" y="117710"/>
                </a:lnTo>
                <a:lnTo>
                  <a:pt x="1527" y="119780"/>
                </a:lnTo>
                <a:lnTo>
                  <a:pt x="118470" y="119780"/>
                </a:lnTo>
                <a:lnTo>
                  <a:pt x="119063" y="117710"/>
                </a:lnTo>
                <a:lnTo>
                  <a:pt x="119549" y="112074"/>
                </a:lnTo>
                <a:lnTo>
                  <a:pt x="119877" y="103735"/>
                </a:lnTo>
                <a:lnTo>
                  <a:pt x="119998" y="93550"/>
                </a:lnTo>
                <a:lnTo>
                  <a:pt x="119998" y="0"/>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442" name="Google Shape;442;p55"/>
          <p:cNvSpPr txBox="1"/>
          <p:nvPr/>
        </p:nvSpPr>
        <p:spPr>
          <a:xfrm>
            <a:off x="688850" y="695400"/>
            <a:ext cx="7102800" cy="298200"/>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sz="1800">
                <a:solidFill>
                  <a:srgbClr val="3884B7"/>
                </a:solidFill>
                <a:latin typeface="Arial"/>
                <a:ea typeface="Arial"/>
                <a:cs typeface="Arial"/>
                <a:sym typeface="Arial"/>
              </a:rPr>
              <a:t>What is the correct interpretation of </a:t>
            </a:r>
            <a:r>
              <a:rPr b="1" lang="en" sz="1800">
                <a:solidFill>
                  <a:srgbClr val="3884B7"/>
                </a:solidFill>
                <a:latin typeface="Courier New"/>
                <a:ea typeface="Courier New"/>
                <a:cs typeface="Courier New"/>
                <a:sym typeface="Courier New"/>
              </a:rPr>
              <a:t>mom_work</a:t>
            </a:r>
            <a:r>
              <a:rPr lang="en" sz="1800">
                <a:solidFill>
                  <a:srgbClr val="3884B7"/>
                </a:solidFill>
                <a:latin typeface="Arial"/>
                <a:ea typeface="Arial"/>
                <a:cs typeface="Arial"/>
                <a:sym typeface="Arial"/>
              </a:rPr>
              <a:t>?</a:t>
            </a:r>
            <a:endParaRPr sz="1700">
              <a:latin typeface="Arial"/>
              <a:ea typeface="Arial"/>
              <a:cs typeface="Arial"/>
              <a:sym typeface="Arial"/>
            </a:endParaRPr>
          </a:p>
        </p:txBody>
      </p:sp>
      <p:sp>
        <p:nvSpPr>
          <p:cNvPr id="443" name="Google Shape;443;p55"/>
          <p:cNvSpPr txBox="1"/>
          <p:nvPr/>
        </p:nvSpPr>
        <p:spPr>
          <a:xfrm>
            <a:off x="8678108" y="4780387"/>
            <a:ext cx="263100" cy="181200"/>
          </a:xfrm>
          <a:prstGeom prst="rect">
            <a:avLst/>
          </a:prstGeom>
          <a:noFill/>
          <a:ln>
            <a:noFill/>
          </a:ln>
        </p:spPr>
        <p:txBody>
          <a:bodyPr anchorCtr="0" anchor="t" bIns="0" lIns="0" spcFirstLastPara="1" rIns="0" wrap="square" tIns="0">
            <a:noAutofit/>
          </a:bodyPr>
          <a:lstStyle/>
          <a:p>
            <a:pPr indent="0" lvl="0" marL="25400" marR="0" rtl="0" algn="l">
              <a:lnSpc>
                <a:spcPct val="111333"/>
              </a:lnSpc>
              <a:spcBef>
                <a:spcPts val="0"/>
              </a:spcBef>
              <a:spcAft>
                <a:spcPts val="0"/>
              </a:spcAft>
              <a:buNone/>
            </a:pPr>
            <a:r>
              <a:rPr lang="en" sz="1400">
                <a:solidFill>
                  <a:srgbClr val="22373A"/>
                </a:solidFill>
                <a:latin typeface="Arial"/>
                <a:ea typeface="Arial"/>
                <a:cs typeface="Arial"/>
                <a:sym typeface="Arial"/>
              </a:rPr>
              <a:t>15</a:t>
            </a:r>
            <a:endParaRPr sz="1400">
              <a:latin typeface="Arial"/>
              <a:ea typeface="Arial"/>
              <a:cs typeface="Arial"/>
              <a:sym typeface="Arial"/>
            </a:endParaRPr>
          </a:p>
        </p:txBody>
      </p:sp>
      <p:sp>
        <p:nvSpPr>
          <p:cNvPr id="444" name="Google Shape;444;p55"/>
          <p:cNvSpPr txBox="1"/>
          <p:nvPr/>
        </p:nvSpPr>
        <p:spPr>
          <a:xfrm>
            <a:off x="688850" y="3108924"/>
            <a:ext cx="7581000" cy="847500"/>
          </a:xfrm>
          <a:prstGeom prst="rect">
            <a:avLst/>
          </a:prstGeom>
          <a:noFill/>
          <a:ln>
            <a:noFill/>
          </a:ln>
        </p:spPr>
        <p:txBody>
          <a:bodyPr anchorCtr="0" anchor="t" bIns="0" lIns="0" spcFirstLastPara="1" rIns="0" wrap="square" tIns="0">
            <a:noAutofit/>
          </a:bodyPr>
          <a:lstStyle/>
          <a:p>
            <a:pPr indent="0" lvl="0" marL="25400" marR="12700" rtl="0" algn="l">
              <a:lnSpc>
                <a:spcPct val="129800"/>
              </a:lnSpc>
              <a:spcBef>
                <a:spcPts val="0"/>
              </a:spcBef>
              <a:spcAft>
                <a:spcPts val="0"/>
              </a:spcAft>
              <a:buSzPts val="1100"/>
              <a:buNone/>
            </a:pPr>
            <a:r>
              <a:rPr lang="en" sz="1800">
                <a:solidFill>
                  <a:srgbClr val="22373A"/>
                </a:solidFill>
              </a:rPr>
              <a:t>All else being equal, kids whose moms worked during the first three years of the kid’s life</a:t>
            </a:r>
            <a:endParaRPr sz="1800">
              <a:solidFill>
                <a:srgbClr val="22373A"/>
              </a:solidFill>
            </a:endParaRPr>
          </a:p>
          <a:p>
            <a:pPr indent="0" lvl="0" marL="25400" marR="12700" rtl="0" algn="l">
              <a:lnSpc>
                <a:spcPct val="129800"/>
              </a:lnSpc>
              <a:spcBef>
                <a:spcPts val="0"/>
              </a:spcBef>
              <a:spcAft>
                <a:spcPts val="0"/>
              </a:spcAft>
              <a:buSzPts val="1100"/>
              <a:buNone/>
            </a:pPr>
            <a:r>
              <a:rPr lang="en" sz="1800">
                <a:solidFill>
                  <a:srgbClr val="22373A"/>
                </a:solidFill>
              </a:rPr>
              <a:t>(a) are estimated to score 2.54 points lower</a:t>
            </a:r>
            <a:endParaRPr sz="1800">
              <a:solidFill>
                <a:srgbClr val="22373A"/>
              </a:solidFill>
            </a:endParaRPr>
          </a:p>
          <a:p>
            <a:pPr indent="0" lvl="0" marL="25400" marR="12700" rtl="0" algn="l">
              <a:lnSpc>
                <a:spcPct val="129800"/>
              </a:lnSpc>
              <a:spcBef>
                <a:spcPts val="0"/>
              </a:spcBef>
              <a:spcAft>
                <a:spcPts val="0"/>
              </a:spcAft>
              <a:buSzPts val="1100"/>
              <a:buNone/>
            </a:pPr>
            <a:r>
              <a:rPr lang="en" sz="1800">
                <a:solidFill>
                  <a:srgbClr val="22373A"/>
                </a:solidFill>
              </a:rPr>
              <a:t>(b) are estimated to score 2.54 points higher</a:t>
            </a:r>
            <a:endParaRPr sz="1800">
              <a:solidFill>
                <a:srgbClr val="22373A"/>
              </a:solidFill>
            </a:endParaRPr>
          </a:p>
          <a:p>
            <a:pPr indent="0" lvl="0" marL="25400" marR="12700" rtl="0" algn="l">
              <a:lnSpc>
                <a:spcPct val="129800"/>
              </a:lnSpc>
              <a:spcBef>
                <a:spcPts val="0"/>
              </a:spcBef>
              <a:spcAft>
                <a:spcPts val="0"/>
              </a:spcAft>
              <a:buSzPts val="1100"/>
              <a:buNone/>
            </a:pPr>
            <a:r>
              <a:rPr lang="en" sz="1800">
                <a:solidFill>
                  <a:srgbClr val="22373A"/>
                </a:solidFill>
              </a:rPr>
              <a:t>than those whose moms did not work.</a:t>
            </a:r>
            <a:endParaRPr sz="1800">
              <a:solidFill>
                <a:srgbClr val="22373A"/>
              </a:solidFill>
            </a:endParaRPr>
          </a:p>
        </p:txBody>
      </p:sp>
      <p:pic>
        <p:nvPicPr>
          <p:cNvPr id="445" name="Google Shape;445;p55"/>
          <p:cNvPicPr preferRelativeResize="0"/>
          <p:nvPr/>
        </p:nvPicPr>
        <p:blipFill>
          <a:blip r:embed="rId3">
            <a:alphaModFix/>
          </a:blip>
          <a:stretch>
            <a:fillRect/>
          </a:stretch>
        </p:blipFill>
        <p:spPr>
          <a:xfrm>
            <a:off x="1386550" y="1057279"/>
            <a:ext cx="5857388" cy="1987962"/>
          </a:xfrm>
          <a:prstGeom prst="rect">
            <a:avLst/>
          </a:prstGeom>
          <a:noFill/>
          <a:ln>
            <a:noFill/>
          </a:ln>
        </p:spPr>
      </p:pic>
    </p:spTree>
  </p:cSld>
  <p:clrMapOvr>
    <a:masterClrMapping/>
  </p:clrMapOvr>
  <p:transition>
    <p:fade thruBlk="1"/>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56"/>
          <p:cNvSpPr txBox="1"/>
          <p:nvPr>
            <p:ph type="title"/>
          </p:nvPr>
        </p:nvSpPr>
        <p:spPr>
          <a:xfrm>
            <a:off x="203107" y="127124"/>
            <a:ext cx="8737800" cy="298200"/>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b="1" i="0" lang="en" sz="2000" u="none" cap="none" strike="noStrike">
                <a:solidFill>
                  <a:srgbClr val="F9F9F9"/>
                </a:solidFill>
                <a:latin typeface="Arial"/>
                <a:ea typeface="Arial"/>
                <a:cs typeface="Arial"/>
                <a:sym typeface="Arial"/>
              </a:rPr>
              <a:t>Interpreting the slope</a:t>
            </a:r>
            <a:endParaRPr sz="2500"/>
          </a:p>
        </p:txBody>
      </p:sp>
      <p:sp>
        <p:nvSpPr>
          <p:cNvPr id="451" name="Google Shape;451;p56"/>
          <p:cNvSpPr/>
          <p:nvPr/>
        </p:nvSpPr>
        <p:spPr>
          <a:xfrm>
            <a:off x="613275" y="637812"/>
            <a:ext cx="7913400" cy="122700"/>
          </a:xfrm>
          <a:custGeom>
            <a:rect b="b" l="l" r="r" t="t"/>
            <a:pathLst>
              <a:path extrusionOk="0" h="120000" w="120000">
                <a:moveTo>
                  <a:pt x="118470" y="0"/>
                </a:moveTo>
                <a:lnTo>
                  <a:pt x="1527" y="0"/>
                </a:lnTo>
                <a:lnTo>
                  <a:pt x="934" y="5826"/>
                </a:lnTo>
                <a:lnTo>
                  <a:pt x="448" y="21691"/>
                </a:lnTo>
                <a:lnTo>
                  <a:pt x="120" y="45172"/>
                </a:lnTo>
                <a:lnTo>
                  <a:pt x="0" y="73846"/>
                </a:lnTo>
                <a:lnTo>
                  <a:pt x="0" y="119758"/>
                </a:lnTo>
                <a:lnTo>
                  <a:pt x="119998" y="119758"/>
                </a:lnTo>
                <a:lnTo>
                  <a:pt x="119998" y="73846"/>
                </a:lnTo>
                <a:lnTo>
                  <a:pt x="119877" y="45172"/>
                </a:lnTo>
                <a:lnTo>
                  <a:pt x="119549" y="21691"/>
                </a:lnTo>
                <a:lnTo>
                  <a:pt x="119063" y="5826"/>
                </a:lnTo>
                <a:lnTo>
                  <a:pt x="118470" y="0"/>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452" name="Google Shape;452;p56"/>
          <p:cNvSpPr/>
          <p:nvPr/>
        </p:nvSpPr>
        <p:spPr>
          <a:xfrm>
            <a:off x="613275" y="703850"/>
            <a:ext cx="7913400" cy="345300"/>
          </a:xfrm>
          <a:custGeom>
            <a:rect b="b" l="l" r="r" t="t"/>
            <a:pathLst>
              <a:path extrusionOk="0" h="120000" w="120000">
                <a:moveTo>
                  <a:pt x="119998" y="0"/>
                </a:moveTo>
                <a:lnTo>
                  <a:pt x="0" y="0"/>
                </a:lnTo>
                <a:lnTo>
                  <a:pt x="0" y="93550"/>
                </a:lnTo>
                <a:lnTo>
                  <a:pt x="120" y="103735"/>
                </a:lnTo>
                <a:lnTo>
                  <a:pt x="448" y="112074"/>
                </a:lnTo>
                <a:lnTo>
                  <a:pt x="934" y="117710"/>
                </a:lnTo>
                <a:lnTo>
                  <a:pt x="1527" y="119780"/>
                </a:lnTo>
                <a:lnTo>
                  <a:pt x="118470" y="119780"/>
                </a:lnTo>
                <a:lnTo>
                  <a:pt x="119063" y="117710"/>
                </a:lnTo>
                <a:lnTo>
                  <a:pt x="119549" y="112074"/>
                </a:lnTo>
                <a:lnTo>
                  <a:pt x="119877" y="103735"/>
                </a:lnTo>
                <a:lnTo>
                  <a:pt x="119998" y="93550"/>
                </a:lnTo>
                <a:lnTo>
                  <a:pt x="119998" y="0"/>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453" name="Google Shape;453;p56"/>
          <p:cNvSpPr txBox="1"/>
          <p:nvPr/>
        </p:nvSpPr>
        <p:spPr>
          <a:xfrm>
            <a:off x="688850" y="695400"/>
            <a:ext cx="7102800" cy="298200"/>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sz="1800">
                <a:solidFill>
                  <a:srgbClr val="3884B7"/>
                </a:solidFill>
                <a:latin typeface="Arial"/>
                <a:ea typeface="Arial"/>
                <a:cs typeface="Arial"/>
                <a:sym typeface="Arial"/>
              </a:rPr>
              <a:t>What is the correct interpretation of </a:t>
            </a:r>
            <a:r>
              <a:rPr b="1" lang="en" sz="1800">
                <a:solidFill>
                  <a:srgbClr val="3884B7"/>
                </a:solidFill>
                <a:latin typeface="Courier New"/>
                <a:ea typeface="Courier New"/>
                <a:cs typeface="Courier New"/>
                <a:sym typeface="Courier New"/>
              </a:rPr>
              <a:t>mom_work</a:t>
            </a:r>
            <a:r>
              <a:rPr lang="en" sz="1800">
                <a:solidFill>
                  <a:srgbClr val="3884B7"/>
                </a:solidFill>
                <a:latin typeface="Arial"/>
                <a:ea typeface="Arial"/>
                <a:cs typeface="Arial"/>
                <a:sym typeface="Arial"/>
              </a:rPr>
              <a:t>?</a:t>
            </a:r>
            <a:endParaRPr sz="1700">
              <a:latin typeface="Arial"/>
              <a:ea typeface="Arial"/>
              <a:cs typeface="Arial"/>
              <a:sym typeface="Arial"/>
            </a:endParaRPr>
          </a:p>
        </p:txBody>
      </p:sp>
      <p:sp>
        <p:nvSpPr>
          <p:cNvPr id="454" name="Google Shape;454;p56"/>
          <p:cNvSpPr txBox="1"/>
          <p:nvPr/>
        </p:nvSpPr>
        <p:spPr>
          <a:xfrm>
            <a:off x="8678108" y="4780387"/>
            <a:ext cx="263100" cy="181200"/>
          </a:xfrm>
          <a:prstGeom prst="rect">
            <a:avLst/>
          </a:prstGeom>
          <a:noFill/>
          <a:ln>
            <a:noFill/>
          </a:ln>
        </p:spPr>
        <p:txBody>
          <a:bodyPr anchorCtr="0" anchor="t" bIns="0" lIns="0" spcFirstLastPara="1" rIns="0" wrap="square" tIns="0">
            <a:noAutofit/>
          </a:bodyPr>
          <a:lstStyle/>
          <a:p>
            <a:pPr indent="0" lvl="0" marL="25400" marR="0" rtl="0" algn="l">
              <a:lnSpc>
                <a:spcPct val="111333"/>
              </a:lnSpc>
              <a:spcBef>
                <a:spcPts val="0"/>
              </a:spcBef>
              <a:spcAft>
                <a:spcPts val="0"/>
              </a:spcAft>
              <a:buNone/>
            </a:pPr>
            <a:r>
              <a:rPr lang="en" sz="1400">
                <a:solidFill>
                  <a:srgbClr val="22373A"/>
                </a:solidFill>
                <a:latin typeface="Arial"/>
                <a:ea typeface="Arial"/>
                <a:cs typeface="Arial"/>
                <a:sym typeface="Arial"/>
              </a:rPr>
              <a:t>15</a:t>
            </a:r>
            <a:endParaRPr sz="1400">
              <a:latin typeface="Arial"/>
              <a:ea typeface="Arial"/>
              <a:cs typeface="Arial"/>
              <a:sym typeface="Arial"/>
            </a:endParaRPr>
          </a:p>
        </p:txBody>
      </p:sp>
      <p:pic>
        <p:nvPicPr>
          <p:cNvPr id="455" name="Google Shape;455;p56"/>
          <p:cNvPicPr preferRelativeResize="0"/>
          <p:nvPr/>
        </p:nvPicPr>
        <p:blipFill>
          <a:blip r:embed="rId3">
            <a:alphaModFix/>
          </a:blip>
          <a:stretch>
            <a:fillRect/>
          </a:stretch>
        </p:blipFill>
        <p:spPr>
          <a:xfrm>
            <a:off x="1386550" y="1057279"/>
            <a:ext cx="5857388" cy="1987962"/>
          </a:xfrm>
          <a:prstGeom prst="rect">
            <a:avLst/>
          </a:prstGeom>
          <a:noFill/>
          <a:ln>
            <a:noFill/>
          </a:ln>
        </p:spPr>
      </p:pic>
      <p:sp>
        <p:nvSpPr>
          <p:cNvPr id="456" name="Google Shape;456;p56"/>
          <p:cNvSpPr txBox="1"/>
          <p:nvPr/>
        </p:nvSpPr>
        <p:spPr>
          <a:xfrm>
            <a:off x="688850" y="3108924"/>
            <a:ext cx="7581000" cy="847500"/>
          </a:xfrm>
          <a:prstGeom prst="rect">
            <a:avLst/>
          </a:prstGeom>
          <a:noFill/>
          <a:ln>
            <a:noFill/>
          </a:ln>
        </p:spPr>
        <p:txBody>
          <a:bodyPr anchorCtr="0" anchor="t" bIns="0" lIns="0" spcFirstLastPara="1" rIns="0" wrap="square" tIns="0">
            <a:noAutofit/>
          </a:bodyPr>
          <a:lstStyle/>
          <a:p>
            <a:pPr indent="0" lvl="0" marL="25400" marR="12700" rtl="0" algn="l">
              <a:lnSpc>
                <a:spcPct val="129800"/>
              </a:lnSpc>
              <a:spcBef>
                <a:spcPts val="0"/>
              </a:spcBef>
              <a:spcAft>
                <a:spcPts val="0"/>
              </a:spcAft>
              <a:buSzPts val="1100"/>
              <a:buNone/>
            </a:pPr>
            <a:r>
              <a:rPr lang="en" sz="1800">
                <a:solidFill>
                  <a:srgbClr val="22373A"/>
                </a:solidFill>
              </a:rPr>
              <a:t>All else being equal, kids whose moms worked during the first three years of the kid’s life</a:t>
            </a:r>
            <a:endParaRPr sz="1800">
              <a:solidFill>
                <a:srgbClr val="22373A"/>
              </a:solidFill>
            </a:endParaRPr>
          </a:p>
          <a:p>
            <a:pPr indent="0" lvl="0" marL="25400" marR="12700" rtl="0" algn="l">
              <a:lnSpc>
                <a:spcPct val="129800"/>
              </a:lnSpc>
              <a:spcBef>
                <a:spcPts val="0"/>
              </a:spcBef>
              <a:spcAft>
                <a:spcPts val="0"/>
              </a:spcAft>
              <a:buSzPts val="1100"/>
              <a:buNone/>
            </a:pPr>
            <a:r>
              <a:rPr lang="en" sz="1800">
                <a:solidFill>
                  <a:srgbClr val="22373A"/>
                </a:solidFill>
              </a:rPr>
              <a:t>(a) are estimated to score 2.54 points lower</a:t>
            </a:r>
            <a:endParaRPr sz="1800">
              <a:solidFill>
                <a:srgbClr val="22373A"/>
              </a:solidFill>
            </a:endParaRPr>
          </a:p>
          <a:p>
            <a:pPr indent="0" lvl="0" marL="25400" marR="12700" rtl="0" algn="l">
              <a:lnSpc>
                <a:spcPct val="129800"/>
              </a:lnSpc>
              <a:spcBef>
                <a:spcPts val="0"/>
              </a:spcBef>
              <a:spcAft>
                <a:spcPts val="0"/>
              </a:spcAft>
              <a:buSzPts val="1100"/>
              <a:buNone/>
            </a:pPr>
            <a:r>
              <a:rPr i="1" lang="en" sz="1800">
                <a:solidFill>
                  <a:srgbClr val="E69138"/>
                </a:solidFill>
              </a:rPr>
              <a:t>(b) are estimated to score 2.54 points higher</a:t>
            </a:r>
            <a:endParaRPr i="1" sz="1800">
              <a:solidFill>
                <a:srgbClr val="E69138"/>
              </a:solidFill>
            </a:endParaRPr>
          </a:p>
          <a:p>
            <a:pPr indent="0" lvl="0" marL="25400" marR="12700" rtl="0" algn="l">
              <a:lnSpc>
                <a:spcPct val="129800"/>
              </a:lnSpc>
              <a:spcBef>
                <a:spcPts val="0"/>
              </a:spcBef>
              <a:spcAft>
                <a:spcPts val="0"/>
              </a:spcAft>
              <a:buSzPts val="1100"/>
              <a:buNone/>
            </a:pPr>
            <a:r>
              <a:rPr lang="en" sz="1800">
                <a:solidFill>
                  <a:srgbClr val="22373A"/>
                </a:solidFill>
              </a:rPr>
              <a:t>than those whose moms did not work.</a:t>
            </a:r>
            <a:endParaRPr sz="1800">
              <a:solidFill>
                <a:srgbClr val="22373A"/>
              </a:solidFill>
            </a:endParaRPr>
          </a:p>
        </p:txBody>
      </p:sp>
    </p:spTree>
  </p:cSld>
  <p:clrMapOvr>
    <a:masterClrMapping/>
  </p:clrMapOvr>
  <p:transition>
    <p:fade thruBlk="1"/>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57"/>
          <p:cNvSpPr txBox="1"/>
          <p:nvPr/>
        </p:nvSpPr>
        <p:spPr>
          <a:xfrm>
            <a:off x="203107" y="121971"/>
            <a:ext cx="3546764" cy="279353"/>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b="1" lang="en" sz="2000">
                <a:solidFill>
                  <a:srgbClr val="F9F9F9"/>
                </a:solidFill>
                <a:latin typeface="Arial"/>
                <a:ea typeface="Arial"/>
                <a:cs typeface="Arial"/>
                <a:sym typeface="Arial"/>
              </a:rPr>
              <a:t>Revisit: Modeling poverty</a:t>
            </a:r>
            <a:endParaRPr sz="2000">
              <a:latin typeface="Arial"/>
              <a:ea typeface="Arial"/>
              <a:cs typeface="Arial"/>
              <a:sym typeface="Arial"/>
            </a:endParaRPr>
          </a:p>
        </p:txBody>
      </p:sp>
      <p:sp>
        <p:nvSpPr>
          <p:cNvPr id="462" name="Google Shape;462;p57"/>
          <p:cNvSpPr/>
          <p:nvPr/>
        </p:nvSpPr>
        <p:spPr>
          <a:xfrm>
            <a:off x="1508325" y="705297"/>
            <a:ext cx="6169047" cy="286015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463" name="Google Shape;463;p57"/>
          <p:cNvSpPr txBox="1"/>
          <p:nvPr/>
        </p:nvSpPr>
        <p:spPr>
          <a:xfrm>
            <a:off x="1808813" y="982133"/>
            <a:ext cx="556701" cy="154775"/>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sz="1100">
                <a:latin typeface="Arial"/>
                <a:ea typeface="Arial"/>
                <a:cs typeface="Arial"/>
                <a:sym typeface="Arial"/>
              </a:rPr>
              <a:t>poverty</a:t>
            </a:r>
            <a:endParaRPr sz="1100">
              <a:latin typeface="Arial"/>
              <a:ea typeface="Arial"/>
              <a:cs typeface="Arial"/>
              <a:sym typeface="Arial"/>
            </a:endParaRPr>
          </a:p>
        </p:txBody>
      </p:sp>
      <p:sp>
        <p:nvSpPr>
          <p:cNvPr id="464" name="Google Shape;464;p57"/>
          <p:cNvSpPr txBox="1"/>
          <p:nvPr/>
        </p:nvSpPr>
        <p:spPr>
          <a:xfrm>
            <a:off x="2759002" y="603273"/>
            <a:ext cx="1191491" cy="86825"/>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sz="500">
                <a:latin typeface="Arial"/>
                <a:ea typeface="Arial"/>
                <a:cs typeface="Arial"/>
                <a:sym typeface="Arial"/>
              </a:rPr>
              <a:t>40    50    60    70    80    90   100</a:t>
            </a:r>
            <a:endParaRPr sz="500">
              <a:latin typeface="Arial"/>
              <a:ea typeface="Arial"/>
              <a:cs typeface="Arial"/>
              <a:sym typeface="Arial"/>
            </a:endParaRPr>
          </a:p>
        </p:txBody>
      </p:sp>
      <p:sp>
        <p:nvSpPr>
          <p:cNvPr id="465" name="Google Shape;465;p57"/>
          <p:cNvSpPr txBox="1"/>
          <p:nvPr/>
        </p:nvSpPr>
        <p:spPr>
          <a:xfrm>
            <a:off x="5411183" y="603273"/>
            <a:ext cx="137286" cy="86825"/>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sz="500">
                <a:latin typeface="Arial"/>
                <a:ea typeface="Arial"/>
                <a:cs typeface="Arial"/>
                <a:sym typeface="Arial"/>
              </a:rPr>
              <a:t>80</a:t>
            </a:r>
            <a:endParaRPr sz="500">
              <a:latin typeface="Arial"/>
              <a:ea typeface="Arial"/>
              <a:cs typeface="Arial"/>
              <a:sym typeface="Arial"/>
            </a:endParaRPr>
          </a:p>
        </p:txBody>
      </p:sp>
      <p:sp>
        <p:nvSpPr>
          <p:cNvPr id="466" name="Google Shape;466;p57"/>
          <p:cNvSpPr txBox="1"/>
          <p:nvPr/>
        </p:nvSpPr>
        <p:spPr>
          <a:xfrm>
            <a:off x="5768432" y="603273"/>
            <a:ext cx="137286" cy="86825"/>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sz="500">
                <a:latin typeface="Arial"/>
                <a:ea typeface="Arial"/>
                <a:cs typeface="Arial"/>
                <a:sym typeface="Arial"/>
              </a:rPr>
              <a:t>85</a:t>
            </a:r>
            <a:endParaRPr sz="500">
              <a:latin typeface="Arial"/>
              <a:ea typeface="Arial"/>
              <a:cs typeface="Arial"/>
              <a:sym typeface="Arial"/>
            </a:endParaRPr>
          </a:p>
        </p:txBody>
      </p:sp>
      <p:sp>
        <p:nvSpPr>
          <p:cNvPr id="467" name="Google Shape;467;p57"/>
          <p:cNvSpPr txBox="1"/>
          <p:nvPr/>
        </p:nvSpPr>
        <p:spPr>
          <a:xfrm>
            <a:off x="6125778" y="603273"/>
            <a:ext cx="137286" cy="86825"/>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sz="500">
                <a:latin typeface="Arial"/>
                <a:ea typeface="Arial"/>
                <a:cs typeface="Arial"/>
                <a:sym typeface="Arial"/>
              </a:rPr>
              <a:t>90</a:t>
            </a:r>
            <a:endParaRPr sz="500">
              <a:latin typeface="Arial"/>
              <a:ea typeface="Arial"/>
              <a:cs typeface="Arial"/>
              <a:sym typeface="Arial"/>
            </a:endParaRPr>
          </a:p>
        </p:txBody>
      </p:sp>
      <p:sp>
        <p:nvSpPr>
          <p:cNvPr id="468" name="Google Shape;468;p57"/>
          <p:cNvSpPr txBox="1"/>
          <p:nvPr/>
        </p:nvSpPr>
        <p:spPr>
          <a:xfrm rot="-5400000">
            <a:off x="7433479" y="987252"/>
            <a:ext cx="671958" cy="128467"/>
          </a:xfrm>
          <a:prstGeom prst="rect">
            <a:avLst/>
          </a:prstGeom>
          <a:noFill/>
          <a:ln>
            <a:noFill/>
          </a:ln>
        </p:spPr>
        <p:txBody>
          <a:bodyPr anchorCtr="0" anchor="t" bIns="0" lIns="0" spcFirstLastPara="1" rIns="0" wrap="square" tIns="10350">
            <a:noAutofit/>
          </a:bodyPr>
          <a:lstStyle/>
          <a:p>
            <a:pPr indent="0" lvl="0" marL="25400" marR="0" rtl="0" algn="l">
              <a:lnSpc>
                <a:spcPct val="100000"/>
              </a:lnSpc>
              <a:spcBef>
                <a:spcPts val="0"/>
              </a:spcBef>
              <a:spcAft>
                <a:spcPts val="0"/>
              </a:spcAft>
              <a:buNone/>
            </a:pPr>
            <a:r>
              <a:rPr lang="en" sz="500">
                <a:latin typeface="Arial"/>
                <a:ea typeface="Arial"/>
                <a:cs typeface="Arial"/>
                <a:sym typeface="Arial"/>
              </a:rPr>
              <a:t>6    8   10        14        18</a:t>
            </a:r>
            <a:endParaRPr sz="500">
              <a:latin typeface="Arial"/>
              <a:ea typeface="Arial"/>
              <a:cs typeface="Arial"/>
              <a:sym typeface="Arial"/>
            </a:endParaRPr>
          </a:p>
        </p:txBody>
      </p:sp>
      <p:sp>
        <p:nvSpPr>
          <p:cNvPr id="469" name="Google Shape;469;p57"/>
          <p:cNvSpPr/>
          <p:nvPr/>
        </p:nvSpPr>
        <p:spPr>
          <a:xfrm>
            <a:off x="1511939" y="1464560"/>
            <a:ext cx="1149927" cy="654027"/>
          </a:xfrm>
          <a:custGeom>
            <a:rect b="b" l="l" r="r" t="t"/>
            <a:pathLst>
              <a:path extrusionOk="0" h="120000" w="120000">
                <a:moveTo>
                  <a:pt x="0" y="119926"/>
                </a:moveTo>
                <a:lnTo>
                  <a:pt x="119999" y="119926"/>
                </a:lnTo>
                <a:lnTo>
                  <a:pt x="119999" y="0"/>
                </a:lnTo>
                <a:lnTo>
                  <a:pt x="0" y="0"/>
                </a:lnTo>
                <a:lnTo>
                  <a:pt x="0" y="119926"/>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470" name="Google Shape;470;p57"/>
          <p:cNvSpPr/>
          <p:nvPr/>
        </p:nvSpPr>
        <p:spPr>
          <a:xfrm>
            <a:off x="1511939" y="1488759"/>
            <a:ext cx="0" cy="587963"/>
          </a:xfrm>
          <a:custGeom>
            <a:rect b="b" l="l" r="r" t="t"/>
            <a:pathLst>
              <a:path extrusionOk="0" h="120000" w="120000">
                <a:moveTo>
                  <a:pt x="0" y="119926"/>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471" name="Google Shape;471;p57"/>
          <p:cNvSpPr/>
          <p:nvPr/>
        </p:nvSpPr>
        <p:spPr>
          <a:xfrm>
            <a:off x="1466150" y="2076363"/>
            <a:ext cx="46602" cy="0"/>
          </a:xfrm>
          <a:custGeom>
            <a:rect b="b" l="l" r="r" t="t"/>
            <a:pathLst>
              <a:path extrusionOk="0" h="120000" w="120000">
                <a:moveTo>
                  <a:pt x="117905" y="0"/>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472" name="Google Shape;472;p57"/>
          <p:cNvSpPr/>
          <p:nvPr/>
        </p:nvSpPr>
        <p:spPr>
          <a:xfrm>
            <a:off x="1466150" y="1978417"/>
            <a:ext cx="46602" cy="0"/>
          </a:xfrm>
          <a:custGeom>
            <a:rect b="b" l="l" r="r" t="t"/>
            <a:pathLst>
              <a:path extrusionOk="0" h="120000" w="120000">
                <a:moveTo>
                  <a:pt x="117905" y="0"/>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473" name="Google Shape;473;p57"/>
          <p:cNvSpPr/>
          <p:nvPr/>
        </p:nvSpPr>
        <p:spPr>
          <a:xfrm>
            <a:off x="1466150" y="1880471"/>
            <a:ext cx="46602" cy="0"/>
          </a:xfrm>
          <a:custGeom>
            <a:rect b="b" l="l" r="r" t="t"/>
            <a:pathLst>
              <a:path extrusionOk="0" h="120000" w="120000">
                <a:moveTo>
                  <a:pt x="117905" y="0"/>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474" name="Google Shape;474;p57"/>
          <p:cNvSpPr/>
          <p:nvPr/>
        </p:nvSpPr>
        <p:spPr>
          <a:xfrm>
            <a:off x="1466150" y="1782597"/>
            <a:ext cx="46602" cy="0"/>
          </a:xfrm>
          <a:custGeom>
            <a:rect b="b" l="l" r="r" t="t"/>
            <a:pathLst>
              <a:path extrusionOk="0" h="120000" w="120000">
                <a:moveTo>
                  <a:pt x="117905" y="0"/>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475" name="Google Shape;475;p57"/>
          <p:cNvSpPr/>
          <p:nvPr/>
        </p:nvSpPr>
        <p:spPr>
          <a:xfrm>
            <a:off x="1466150" y="1684651"/>
            <a:ext cx="46602" cy="0"/>
          </a:xfrm>
          <a:custGeom>
            <a:rect b="b" l="l" r="r" t="t"/>
            <a:pathLst>
              <a:path extrusionOk="0" h="120000" w="120000">
                <a:moveTo>
                  <a:pt x="117905" y="0"/>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476" name="Google Shape;476;p57"/>
          <p:cNvSpPr/>
          <p:nvPr/>
        </p:nvSpPr>
        <p:spPr>
          <a:xfrm>
            <a:off x="1466150" y="1586705"/>
            <a:ext cx="46602" cy="0"/>
          </a:xfrm>
          <a:custGeom>
            <a:rect b="b" l="l" r="r" t="t"/>
            <a:pathLst>
              <a:path extrusionOk="0" h="120000" w="120000">
                <a:moveTo>
                  <a:pt x="117905" y="0"/>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477" name="Google Shape;477;p57"/>
          <p:cNvSpPr/>
          <p:nvPr/>
        </p:nvSpPr>
        <p:spPr>
          <a:xfrm>
            <a:off x="1466150" y="1488759"/>
            <a:ext cx="46602" cy="0"/>
          </a:xfrm>
          <a:custGeom>
            <a:rect b="b" l="l" r="r" t="t"/>
            <a:pathLst>
              <a:path extrusionOk="0" h="120000" w="120000">
                <a:moveTo>
                  <a:pt x="117905" y="0"/>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478" name="Google Shape;478;p57"/>
          <p:cNvSpPr txBox="1"/>
          <p:nvPr/>
        </p:nvSpPr>
        <p:spPr>
          <a:xfrm rot="-5400000">
            <a:off x="1327068" y="2012558"/>
            <a:ext cx="102870" cy="128467"/>
          </a:xfrm>
          <a:prstGeom prst="rect">
            <a:avLst/>
          </a:prstGeom>
          <a:noFill/>
          <a:ln>
            <a:noFill/>
          </a:ln>
        </p:spPr>
        <p:txBody>
          <a:bodyPr anchorCtr="0" anchor="t" bIns="0" lIns="0" spcFirstLastPara="1" rIns="0" wrap="square" tIns="10350">
            <a:noAutofit/>
          </a:bodyPr>
          <a:lstStyle/>
          <a:p>
            <a:pPr indent="0" lvl="0" marL="25400" marR="0" rtl="0" algn="l">
              <a:lnSpc>
                <a:spcPct val="100000"/>
              </a:lnSpc>
              <a:spcBef>
                <a:spcPts val="0"/>
              </a:spcBef>
              <a:spcAft>
                <a:spcPts val="0"/>
              </a:spcAft>
              <a:buNone/>
            </a:pPr>
            <a:r>
              <a:rPr lang="en" sz="500">
                <a:latin typeface="Arial"/>
                <a:ea typeface="Arial"/>
                <a:cs typeface="Arial"/>
                <a:sym typeface="Arial"/>
              </a:rPr>
              <a:t>40</a:t>
            </a:r>
            <a:endParaRPr sz="500">
              <a:latin typeface="Arial"/>
              <a:ea typeface="Arial"/>
              <a:cs typeface="Arial"/>
              <a:sym typeface="Arial"/>
            </a:endParaRPr>
          </a:p>
        </p:txBody>
      </p:sp>
      <p:sp>
        <p:nvSpPr>
          <p:cNvPr id="479" name="Google Shape;479;p57"/>
          <p:cNvSpPr txBox="1"/>
          <p:nvPr/>
        </p:nvSpPr>
        <p:spPr>
          <a:xfrm rot="-5400000">
            <a:off x="1327068" y="1816666"/>
            <a:ext cx="102870" cy="128467"/>
          </a:xfrm>
          <a:prstGeom prst="rect">
            <a:avLst/>
          </a:prstGeom>
          <a:noFill/>
          <a:ln>
            <a:noFill/>
          </a:ln>
        </p:spPr>
        <p:txBody>
          <a:bodyPr anchorCtr="0" anchor="t" bIns="0" lIns="0" spcFirstLastPara="1" rIns="0" wrap="square" tIns="10350">
            <a:noAutofit/>
          </a:bodyPr>
          <a:lstStyle/>
          <a:p>
            <a:pPr indent="0" lvl="0" marL="25400" marR="0" rtl="0" algn="l">
              <a:lnSpc>
                <a:spcPct val="100000"/>
              </a:lnSpc>
              <a:spcBef>
                <a:spcPts val="0"/>
              </a:spcBef>
              <a:spcAft>
                <a:spcPts val="0"/>
              </a:spcAft>
              <a:buNone/>
            </a:pPr>
            <a:r>
              <a:rPr lang="en" sz="500">
                <a:latin typeface="Arial"/>
                <a:ea typeface="Arial"/>
                <a:cs typeface="Arial"/>
                <a:sym typeface="Arial"/>
              </a:rPr>
              <a:t>60</a:t>
            </a:r>
            <a:endParaRPr sz="500">
              <a:latin typeface="Arial"/>
              <a:ea typeface="Arial"/>
              <a:cs typeface="Arial"/>
              <a:sym typeface="Arial"/>
            </a:endParaRPr>
          </a:p>
        </p:txBody>
      </p:sp>
      <p:sp>
        <p:nvSpPr>
          <p:cNvPr id="480" name="Google Shape;480;p57"/>
          <p:cNvSpPr txBox="1"/>
          <p:nvPr/>
        </p:nvSpPr>
        <p:spPr>
          <a:xfrm rot="-5400000">
            <a:off x="1327068" y="1620845"/>
            <a:ext cx="102870" cy="128467"/>
          </a:xfrm>
          <a:prstGeom prst="rect">
            <a:avLst/>
          </a:prstGeom>
          <a:noFill/>
          <a:ln>
            <a:noFill/>
          </a:ln>
        </p:spPr>
        <p:txBody>
          <a:bodyPr anchorCtr="0" anchor="t" bIns="0" lIns="0" spcFirstLastPara="1" rIns="0" wrap="square" tIns="10350">
            <a:noAutofit/>
          </a:bodyPr>
          <a:lstStyle/>
          <a:p>
            <a:pPr indent="0" lvl="0" marL="25400" marR="0" rtl="0" algn="l">
              <a:lnSpc>
                <a:spcPct val="100000"/>
              </a:lnSpc>
              <a:spcBef>
                <a:spcPts val="0"/>
              </a:spcBef>
              <a:spcAft>
                <a:spcPts val="0"/>
              </a:spcAft>
              <a:buNone/>
            </a:pPr>
            <a:r>
              <a:rPr lang="en" sz="500">
                <a:latin typeface="Arial"/>
                <a:ea typeface="Arial"/>
                <a:cs typeface="Arial"/>
                <a:sym typeface="Arial"/>
              </a:rPr>
              <a:t>80</a:t>
            </a:r>
            <a:endParaRPr sz="500">
              <a:latin typeface="Arial"/>
              <a:ea typeface="Arial"/>
              <a:cs typeface="Arial"/>
              <a:sym typeface="Arial"/>
            </a:endParaRPr>
          </a:p>
        </p:txBody>
      </p:sp>
      <p:sp>
        <p:nvSpPr>
          <p:cNvPr id="481" name="Google Shape;481;p57"/>
          <p:cNvSpPr txBox="1"/>
          <p:nvPr/>
        </p:nvSpPr>
        <p:spPr>
          <a:xfrm rot="-5400000">
            <a:off x="1311024" y="1424966"/>
            <a:ext cx="134958" cy="128467"/>
          </a:xfrm>
          <a:prstGeom prst="rect">
            <a:avLst/>
          </a:prstGeom>
          <a:noFill/>
          <a:ln>
            <a:noFill/>
          </a:ln>
        </p:spPr>
        <p:txBody>
          <a:bodyPr anchorCtr="0" anchor="t" bIns="0" lIns="0" spcFirstLastPara="1" rIns="0" wrap="square" tIns="10350">
            <a:noAutofit/>
          </a:bodyPr>
          <a:lstStyle/>
          <a:p>
            <a:pPr indent="0" lvl="0" marL="25400" marR="0" rtl="0" algn="l">
              <a:lnSpc>
                <a:spcPct val="100000"/>
              </a:lnSpc>
              <a:spcBef>
                <a:spcPts val="0"/>
              </a:spcBef>
              <a:spcAft>
                <a:spcPts val="0"/>
              </a:spcAft>
              <a:buNone/>
            </a:pPr>
            <a:r>
              <a:rPr lang="en" sz="500">
                <a:latin typeface="Arial"/>
                <a:ea typeface="Arial"/>
                <a:cs typeface="Arial"/>
                <a:sym typeface="Arial"/>
              </a:rPr>
              <a:t>100</a:t>
            </a:r>
            <a:endParaRPr sz="500">
              <a:latin typeface="Arial"/>
              <a:ea typeface="Arial"/>
              <a:cs typeface="Arial"/>
              <a:sym typeface="Arial"/>
            </a:endParaRPr>
          </a:p>
        </p:txBody>
      </p:sp>
      <p:sp>
        <p:nvSpPr>
          <p:cNvPr id="482" name="Google Shape;482;p57"/>
          <p:cNvSpPr txBox="1"/>
          <p:nvPr/>
        </p:nvSpPr>
        <p:spPr>
          <a:xfrm>
            <a:off x="1939720" y="1750049"/>
            <a:ext cx="294724" cy="99095"/>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sz="600">
                <a:latin typeface="Arial"/>
                <a:ea typeface="Arial"/>
                <a:cs typeface="Arial"/>
                <a:sym typeface="Arial"/>
              </a:rPr>
              <a:t>−0.20</a:t>
            </a:r>
            <a:endParaRPr sz="600">
              <a:latin typeface="Arial"/>
              <a:ea typeface="Arial"/>
              <a:cs typeface="Arial"/>
              <a:sym typeface="Arial"/>
            </a:endParaRPr>
          </a:p>
        </p:txBody>
      </p:sp>
      <p:sp>
        <p:nvSpPr>
          <p:cNvPr id="483" name="Google Shape;483;p57"/>
          <p:cNvSpPr txBox="1"/>
          <p:nvPr/>
        </p:nvSpPr>
        <p:spPr>
          <a:xfrm>
            <a:off x="2956134" y="1709579"/>
            <a:ext cx="745626" cy="154775"/>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sz="1100">
                <a:latin typeface="Arial"/>
                <a:ea typeface="Arial"/>
                <a:cs typeface="Arial"/>
                <a:sym typeface="Arial"/>
              </a:rPr>
              <a:t>metro_res</a:t>
            </a:r>
            <a:endParaRPr sz="1100">
              <a:latin typeface="Arial"/>
              <a:ea typeface="Arial"/>
              <a:cs typeface="Arial"/>
              <a:sym typeface="Arial"/>
            </a:endParaRPr>
          </a:p>
        </p:txBody>
      </p:sp>
      <p:sp>
        <p:nvSpPr>
          <p:cNvPr id="484" name="Google Shape;484;p57"/>
          <p:cNvSpPr txBox="1"/>
          <p:nvPr/>
        </p:nvSpPr>
        <p:spPr>
          <a:xfrm>
            <a:off x="1511939" y="2186878"/>
            <a:ext cx="1149927" cy="654027"/>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sz="900">
              <a:latin typeface="Times New Roman"/>
              <a:ea typeface="Times New Roman"/>
              <a:cs typeface="Times New Roman"/>
              <a:sym typeface="Times New Roman"/>
            </a:endParaRPr>
          </a:p>
          <a:p>
            <a:pPr indent="0" lvl="0" marL="0" marR="0" rtl="0" algn="l">
              <a:lnSpc>
                <a:spcPct val="100000"/>
              </a:lnSpc>
              <a:spcBef>
                <a:spcPts val="100"/>
              </a:spcBef>
              <a:spcAft>
                <a:spcPts val="0"/>
              </a:spcAft>
              <a:buNone/>
            </a:pPr>
            <a:r>
              <a:t/>
            </a:r>
            <a:endParaRPr sz="1200">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lang="en" sz="1000">
                <a:latin typeface="Arial"/>
                <a:ea typeface="Arial"/>
                <a:cs typeface="Arial"/>
                <a:sym typeface="Arial"/>
              </a:rPr>
              <a:t>−0.31</a:t>
            </a:r>
            <a:endParaRPr sz="1000">
              <a:latin typeface="Arial"/>
              <a:ea typeface="Arial"/>
              <a:cs typeface="Arial"/>
              <a:sym typeface="Arial"/>
            </a:endParaRPr>
          </a:p>
        </p:txBody>
      </p:sp>
      <p:sp>
        <p:nvSpPr>
          <p:cNvPr id="485" name="Google Shape;485;p57"/>
          <p:cNvSpPr txBox="1"/>
          <p:nvPr/>
        </p:nvSpPr>
        <p:spPr>
          <a:xfrm>
            <a:off x="2753441" y="2186878"/>
            <a:ext cx="1149927" cy="654027"/>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sz="1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900">
              <a:latin typeface="Times New Roman"/>
              <a:ea typeface="Times New Roman"/>
              <a:cs typeface="Times New Roman"/>
              <a:sym typeface="Times New Roman"/>
            </a:endParaRPr>
          </a:p>
          <a:p>
            <a:pPr indent="-12700" lvl="0" marL="330200" marR="0" rtl="0" algn="l">
              <a:lnSpc>
                <a:spcPct val="100000"/>
              </a:lnSpc>
              <a:spcBef>
                <a:spcPts val="0"/>
              </a:spcBef>
              <a:spcAft>
                <a:spcPts val="0"/>
              </a:spcAft>
              <a:buNone/>
            </a:pPr>
            <a:r>
              <a:rPr lang="en" sz="1200">
                <a:latin typeface="Arial"/>
                <a:ea typeface="Arial"/>
                <a:cs typeface="Arial"/>
                <a:sym typeface="Arial"/>
              </a:rPr>
              <a:t>−0.34</a:t>
            </a:r>
            <a:endParaRPr sz="1200">
              <a:latin typeface="Arial"/>
              <a:ea typeface="Arial"/>
              <a:cs typeface="Arial"/>
              <a:sym typeface="Arial"/>
            </a:endParaRPr>
          </a:p>
        </p:txBody>
      </p:sp>
      <p:sp>
        <p:nvSpPr>
          <p:cNvPr id="486" name="Google Shape;486;p57"/>
          <p:cNvSpPr txBox="1"/>
          <p:nvPr/>
        </p:nvSpPr>
        <p:spPr>
          <a:xfrm>
            <a:off x="4364789" y="2440997"/>
            <a:ext cx="410598" cy="154775"/>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sz="1100">
                <a:latin typeface="Arial"/>
                <a:ea typeface="Arial"/>
                <a:cs typeface="Arial"/>
                <a:sym typeface="Arial"/>
              </a:rPr>
              <a:t>white</a:t>
            </a:r>
            <a:endParaRPr sz="1100">
              <a:latin typeface="Arial"/>
              <a:ea typeface="Arial"/>
              <a:cs typeface="Arial"/>
              <a:sym typeface="Arial"/>
            </a:endParaRPr>
          </a:p>
        </p:txBody>
      </p:sp>
      <p:sp>
        <p:nvSpPr>
          <p:cNvPr id="487" name="Google Shape;487;p57"/>
          <p:cNvSpPr txBox="1"/>
          <p:nvPr/>
        </p:nvSpPr>
        <p:spPr>
          <a:xfrm rot="-5400000">
            <a:off x="7463207" y="2462399"/>
            <a:ext cx="612501" cy="128467"/>
          </a:xfrm>
          <a:prstGeom prst="rect">
            <a:avLst/>
          </a:prstGeom>
          <a:noFill/>
          <a:ln>
            <a:noFill/>
          </a:ln>
        </p:spPr>
        <p:txBody>
          <a:bodyPr anchorCtr="0" anchor="t" bIns="0" lIns="0" spcFirstLastPara="1" rIns="0" wrap="square" tIns="10350">
            <a:noAutofit/>
          </a:bodyPr>
          <a:lstStyle/>
          <a:p>
            <a:pPr indent="0" lvl="0" marL="25400" marR="0" rtl="0" algn="l">
              <a:lnSpc>
                <a:spcPct val="100000"/>
              </a:lnSpc>
              <a:spcBef>
                <a:spcPts val="0"/>
              </a:spcBef>
              <a:spcAft>
                <a:spcPts val="0"/>
              </a:spcAft>
              <a:buNone/>
            </a:pPr>
            <a:r>
              <a:rPr lang="en" sz="500">
                <a:latin typeface="Arial"/>
                <a:ea typeface="Arial"/>
                <a:cs typeface="Arial"/>
                <a:sym typeface="Arial"/>
              </a:rPr>
              <a:t>30       50       70       90</a:t>
            </a:r>
            <a:endParaRPr sz="500">
              <a:latin typeface="Arial"/>
              <a:ea typeface="Arial"/>
              <a:cs typeface="Arial"/>
              <a:sym typeface="Arial"/>
            </a:endParaRPr>
          </a:p>
        </p:txBody>
      </p:sp>
      <p:sp>
        <p:nvSpPr>
          <p:cNvPr id="488" name="Google Shape;488;p57"/>
          <p:cNvSpPr/>
          <p:nvPr/>
        </p:nvSpPr>
        <p:spPr>
          <a:xfrm>
            <a:off x="1511939" y="2909123"/>
            <a:ext cx="1149927" cy="654027"/>
          </a:xfrm>
          <a:custGeom>
            <a:rect b="b" l="l" r="r" t="t"/>
            <a:pathLst>
              <a:path extrusionOk="0" h="120000" w="120000">
                <a:moveTo>
                  <a:pt x="0" y="119926"/>
                </a:moveTo>
                <a:lnTo>
                  <a:pt x="119999" y="119926"/>
                </a:lnTo>
                <a:lnTo>
                  <a:pt x="119999" y="0"/>
                </a:lnTo>
                <a:lnTo>
                  <a:pt x="0" y="0"/>
                </a:lnTo>
                <a:lnTo>
                  <a:pt x="0" y="119926"/>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489" name="Google Shape;489;p57"/>
          <p:cNvSpPr/>
          <p:nvPr/>
        </p:nvSpPr>
        <p:spPr>
          <a:xfrm>
            <a:off x="1511939" y="3018626"/>
            <a:ext cx="0" cy="406761"/>
          </a:xfrm>
          <a:custGeom>
            <a:rect b="b" l="l" r="r" t="t"/>
            <a:pathLst>
              <a:path extrusionOk="0" h="120000" w="120000">
                <a:moveTo>
                  <a:pt x="0" y="119821"/>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490" name="Google Shape;490;p57"/>
          <p:cNvSpPr/>
          <p:nvPr/>
        </p:nvSpPr>
        <p:spPr>
          <a:xfrm>
            <a:off x="1466150" y="3424786"/>
            <a:ext cx="46602" cy="0"/>
          </a:xfrm>
          <a:custGeom>
            <a:rect b="b" l="l" r="r" t="t"/>
            <a:pathLst>
              <a:path extrusionOk="0" h="120000" w="120000">
                <a:moveTo>
                  <a:pt x="117905" y="0"/>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491" name="Google Shape;491;p57"/>
          <p:cNvSpPr/>
          <p:nvPr/>
        </p:nvSpPr>
        <p:spPr>
          <a:xfrm>
            <a:off x="1466150" y="3221742"/>
            <a:ext cx="46602" cy="0"/>
          </a:xfrm>
          <a:custGeom>
            <a:rect b="b" l="l" r="r" t="t"/>
            <a:pathLst>
              <a:path extrusionOk="0" h="120000" w="120000">
                <a:moveTo>
                  <a:pt x="117905" y="0"/>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492" name="Google Shape;492;p57"/>
          <p:cNvSpPr/>
          <p:nvPr/>
        </p:nvSpPr>
        <p:spPr>
          <a:xfrm>
            <a:off x="1466150" y="3018626"/>
            <a:ext cx="46602" cy="0"/>
          </a:xfrm>
          <a:custGeom>
            <a:rect b="b" l="l" r="r" t="t"/>
            <a:pathLst>
              <a:path extrusionOk="0" h="120000" w="120000">
                <a:moveTo>
                  <a:pt x="117905" y="0"/>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493" name="Google Shape;493;p57"/>
          <p:cNvSpPr txBox="1"/>
          <p:nvPr/>
        </p:nvSpPr>
        <p:spPr>
          <a:xfrm rot="-5400000">
            <a:off x="1327068" y="3360979"/>
            <a:ext cx="102870" cy="128467"/>
          </a:xfrm>
          <a:prstGeom prst="rect">
            <a:avLst/>
          </a:prstGeom>
          <a:noFill/>
          <a:ln>
            <a:noFill/>
          </a:ln>
        </p:spPr>
        <p:txBody>
          <a:bodyPr anchorCtr="0" anchor="t" bIns="0" lIns="0" spcFirstLastPara="1" rIns="0" wrap="square" tIns="10350">
            <a:noAutofit/>
          </a:bodyPr>
          <a:lstStyle/>
          <a:p>
            <a:pPr indent="0" lvl="0" marL="25400" marR="0" rtl="0" algn="l">
              <a:lnSpc>
                <a:spcPct val="100000"/>
              </a:lnSpc>
              <a:spcBef>
                <a:spcPts val="0"/>
              </a:spcBef>
              <a:spcAft>
                <a:spcPts val="0"/>
              </a:spcAft>
              <a:buNone/>
            </a:pPr>
            <a:r>
              <a:rPr lang="en" sz="500">
                <a:latin typeface="Arial"/>
                <a:ea typeface="Arial"/>
                <a:cs typeface="Arial"/>
                <a:sym typeface="Arial"/>
              </a:rPr>
              <a:t>80</a:t>
            </a:r>
            <a:endParaRPr sz="500">
              <a:latin typeface="Arial"/>
              <a:ea typeface="Arial"/>
              <a:cs typeface="Arial"/>
              <a:sym typeface="Arial"/>
            </a:endParaRPr>
          </a:p>
        </p:txBody>
      </p:sp>
      <p:sp>
        <p:nvSpPr>
          <p:cNvPr id="494" name="Google Shape;494;p57"/>
          <p:cNvSpPr txBox="1"/>
          <p:nvPr/>
        </p:nvSpPr>
        <p:spPr>
          <a:xfrm rot="-5400000">
            <a:off x="1327068" y="3157864"/>
            <a:ext cx="102870" cy="128467"/>
          </a:xfrm>
          <a:prstGeom prst="rect">
            <a:avLst/>
          </a:prstGeom>
          <a:noFill/>
          <a:ln>
            <a:noFill/>
          </a:ln>
        </p:spPr>
        <p:txBody>
          <a:bodyPr anchorCtr="0" anchor="t" bIns="0" lIns="0" spcFirstLastPara="1" rIns="0" wrap="square" tIns="10350">
            <a:noAutofit/>
          </a:bodyPr>
          <a:lstStyle/>
          <a:p>
            <a:pPr indent="0" lvl="0" marL="25400" marR="0" rtl="0" algn="l">
              <a:lnSpc>
                <a:spcPct val="100000"/>
              </a:lnSpc>
              <a:spcBef>
                <a:spcPts val="0"/>
              </a:spcBef>
              <a:spcAft>
                <a:spcPts val="0"/>
              </a:spcAft>
              <a:buNone/>
            </a:pPr>
            <a:r>
              <a:rPr lang="en" sz="500">
                <a:latin typeface="Arial"/>
                <a:ea typeface="Arial"/>
                <a:cs typeface="Arial"/>
                <a:sym typeface="Arial"/>
              </a:rPr>
              <a:t>85</a:t>
            </a:r>
            <a:endParaRPr sz="500">
              <a:latin typeface="Arial"/>
              <a:ea typeface="Arial"/>
              <a:cs typeface="Arial"/>
              <a:sym typeface="Arial"/>
            </a:endParaRPr>
          </a:p>
        </p:txBody>
      </p:sp>
      <p:sp>
        <p:nvSpPr>
          <p:cNvPr id="495" name="Google Shape;495;p57"/>
          <p:cNvSpPr txBox="1"/>
          <p:nvPr/>
        </p:nvSpPr>
        <p:spPr>
          <a:xfrm rot="-5400000">
            <a:off x="1327068" y="2954820"/>
            <a:ext cx="102870" cy="128467"/>
          </a:xfrm>
          <a:prstGeom prst="rect">
            <a:avLst/>
          </a:prstGeom>
          <a:noFill/>
          <a:ln>
            <a:noFill/>
          </a:ln>
        </p:spPr>
        <p:txBody>
          <a:bodyPr anchorCtr="0" anchor="t" bIns="0" lIns="0" spcFirstLastPara="1" rIns="0" wrap="square" tIns="10350">
            <a:noAutofit/>
          </a:bodyPr>
          <a:lstStyle/>
          <a:p>
            <a:pPr indent="0" lvl="0" marL="25400" marR="0" rtl="0" algn="l">
              <a:lnSpc>
                <a:spcPct val="100000"/>
              </a:lnSpc>
              <a:spcBef>
                <a:spcPts val="0"/>
              </a:spcBef>
              <a:spcAft>
                <a:spcPts val="0"/>
              </a:spcAft>
              <a:buNone/>
            </a:pPr>
            <a:r>
              <a:rPr lang="en" sz="500">
                <a:latin typeface="Arial"/>
                <a:ea typeface="Arial"/>
                <a:cs typeface="Arial"/>
                <a:sym typeface="Arial"/>
              </a:rPr>
              <a:t>90</a:t>
            </a:r>
            <a:endParaRPr sz="500">
              <a:latin typeface="Arial"/>
              <a:ea typeface="Arial"/>
              <a:cs typeface="Arial"/>
              <a:sym typeface="Arial"/>
            </a:endParaRPr>
          </a:p>
        </p:txBody>
      </p:sp>
      <p:sp>
        <p:nvSpPr>
          <p:cNvPr id="496" name="Google Shape;496;p57"/>
          <p:cNvSpPr txBox="1"/>
          <p:nvPr/>
        </p:nvSpPr>
        <p:spPr>
          <a:xfrm>
            <a:off x="1622670" y="3070074"/>
            <a:ext cx="929514" cy="323709"/>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sz="2500">
                <a:latin typeface="Arial"/>
                <a:ea typeface="Arial"/>
                <a:cs typeface="Arial"/>
                <a:sym typeface="Arial"/>
              </a:rPr>
              <a:t>−0.75</a:t>
            </a:r>
            <a:endParaRPr sz="2500">
              <a:latin typeface="Arial"/>
              <a:ea typeface="Arial"/>
              <a:cs typeface="Arial"/>
              <a:sym typeface="Arial"/>
            </a:endParaRPr>
          </a:p>
        </p:txBody>
      </p:sp>
      <p:sp>
        <p:nvSpPr>
          <p:cNvPr id="497" name="Google Shape;497;p57"/>
          <p:cNvSpPr txBox="1"/>
          <p:nvPr/>
        </p:nvSpPr>
        <p:spPr>
          <a:xfrm>
            <a:off x="2753441" y="2909123"/>
            <a:ext cx="1149927" cy="654027"/>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sz="2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00">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lang="en" sz="200">
                <a:latin typeface="Arial"/>
                <a:ea typeface="Arial"/>
                <a:cs typeface="Arial"/>
                <a:sym typeface="Arial"/>
              </a:rPr>
              <a:t>0.018</a:t>
            </a:r>
            <a:endParaRPr sz="200">
              <a:latin typeface="Arial"/>
              <a:ea typeface="Arial"/>
              <a:cs typeface="Arial"/>
              <a:sym typeface="Arial"/>
            </a:endParaRPr>
          </a:p>
        </p:txBody>
      </p:sp>
      <p:sp>
        <p:nvSpPr>
          <p:cNvPr id="498" name="Google Shape;498;p57"/>
          <p:cNvSpPr txBox="1"/>
          <p:nvPr/>
        </p:nvSpPr>
        <p:spPr>
          <a:xfrm>
            <a:off x="3995040" y="2909123"/>
            <a:ext cx="1149927" cy="654027"/>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sz="7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700">
              <a:latin typeface="Times New Roman"/>
              <a:ea typeface="Times New Roman"/>
              <a:cs typeface="Times New Roman"/>
              <a:sym typeface="Times New Roman"/>
            </a:endParaRPr>
          </a:p>
          <a:p>
            <a:pPr indent="0" lvl="0" marL="0" marR="0" rtl="0" algn="l">
              <a:lnSpc>
                <a:spcPct val="100000"/>
              </a:lnSpc>
              <a:spcBef>
                <a:spcPts val="100"/>
              </a:spcBef>
              <a:spcAft>
                <a:spcPts val="0"/>
              </a:spcAft>
              <a:buNone/>
            </a:pPr>
            <a:r>
              <a:t/>
            </a:r>
            <a:endParaRPr sz="700">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lang="en" sz="800">
                <a:latin typeface="Arial"/>
                <a:ea typeface="Arial"/>
                <a:cs typeface="Arial"/>
                <a:sym typeface="Arial"/>
              </a:rPr>
              <a:t>0.24</a:t>
            </a:r>
            <a:endParaRPr sz="800">
              <a:latin typeface="Arial"/>
              <a:ea typeface="Arial"/>
              <a:cs typeface="Arial"/>
              <a:sym typeface="Arial"/>
            </a:endParaRPr>
          </a:p>
        </p:txBody>
      </p:sp>
      <p:sp>
        <p:nvSpPr>
          <p:cNvPr id="499" name="Google Shape;499;p57"/>
          <p:cNvSpPr txBox="1"/>
          <p:nvPr/>
        </p:nvSpPr>
        <p:spPr>
          <a:xfrm>
            <a:off x="5508448" y="3151468"/>
            <a:ext cx="607081" cy="154775"/>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sz="1100">
                <a:latin typeface="Arial"/>
                <a:ea typeface="Arial"/>
                <a:cs typeface="Arial"/>
                <a:sym typeface="Arial"/>
              </a:rPr>
              <a:t>hs_grad</a:t>
            </a:r>
            <a:endParaRPr sz="1100">
              <a:latin typeface="Arial"/>
              <a:ea typeface="Arial"/>
              <a:cs typeface="Arial"/>
              <a:sym typeface="Arial"/>
            </a:endParaRPr>
          </a:p>
        </p:txBody>
      </p:sp>
      <p:sp>
        <p:nvSpPr>
          <p:cNvPr id="500" name="Google Shape;500;p57"/>
          <p:cNvSpPr/>
          <p:nvPr/>
        </p:nvSpPr>
        <p:spPr>
          <a:xfrm>
            <a:off x="1511939" y="3631368"/>
            <a:ext cx="1149927" cy="654027"/>
          </a:xfrm>
          <a:custGeom>
            <a:rect b="b" l="l" r="r" t="t"/>
            <a:pathLst>
              <a:path extrusionOk="0" h="120000" w="120000">
                <a:moveTo>
                  <a:pt x="0" y="119926"/>
                </a:moveTo>
                <a:lnTo>
                  <a:pt x="119999" y="119926"/>
                </a:lnTo>
                <a:lnTo>
                  <a:pt x="119999" y="0"/>
                </a:lnTo>
                <a:lnTo>
                  <a:pt x="0" y="0"/>
                </a:lnTo>
                <a:lnTo>
                  <a:pt x="0" y="119926"/>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501" name="Google Shape;501;p57"/>
          <p:cNvSpPr/>
          <p:nvPr/>
        </p:nvSpPr>
        <p:spPr>
          <a:xfrm>
            <a:off x="1588863" y="4284994"/>
            <a:ext cx="1031534" cy="0"/>
          </a:xfrm>
          <a:custGeom>
            <a:rect b="b" l="l" r="r" t="t"/>
            <a:pathLst>
              <a:path extrusionOk="0" h="120000" w="120000">
                <a:moveTo>
                  <a:pt x="0" y="0"/>
                </a:moveTo>
                <a:lnTo>
                  <a:pt x="119867"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502" name="Google Shape;502;p57"/>
          <p:cNvSpPr/>
          <p:nvPr/>
        </p:nvSpPr>
        <p:spPr>
          <a:xfrm>
            <a:off x="1588863" y="4284994"/>
            <a:ext cx="0" cy="34919"/>
          </a:xfrm>
          <a:custGeom>
            <a:rect b="b" l="l" r="r" t="t"/>
            <a:pathLst>
              <a:path extrusionOk="0" h="120000" w="120000">
                <a:moveTo>
                  <a:pt x="0" y="0"/>
                </a:moveTo>
                <a:lnTo>
                  <a:pt x="0" y="11791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503" name="Google Shape;503;p57"/>
          <p:cNvSpPr/>
          <p:nvPr/>
        </p:nvSpPr>
        <p:spPr>
          <a:xfrm>
            <a:off x="1760547" y="4284994"/>
            <a:ext cx="0" cy="34919"/>
          </a:xfrm>
          <a:custGeom>
            <a:rect b="b" l="l" r="r" t="t"/>
            <a:pathLst>
              <a:path extrusionOk="0" h="120000" w="120000">
                <a:moveTo>
                  <a:pt x="0" y="0"/>
                </a:moveTo>
                <a:lnTo>
                  <a:pt x="0" y="11791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504" name="Google Shape;504;p57"/>
          <p:cNvSpPr/>
          <p:nvPr/>
        </p:nvSpPr>
        <p:spPr>
          <a:xfrm>
            <a:off x="1932327" y="4284994"/>
            <a:ext cx="0" cy="34919"/>
          </a:xfrm>
          <a:custGeom>
            <a:rect b="b" l="l" r="r" t="t"/>
            <a:pathLst>
              <a:path extrusionOk="0" h="120000" w="120000">
                <a:moveTo>
                  <a:pt x="0" y="0"/>
                </a:moveTo>
                <a:lnTo>
                  <a:pt x="0" y="11791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505" name="Google Shape;505;p57"/>
          <p:cNvSpPr/>
          <p:nvPr/>
        </p:nvSpPr>
        <p:spPr>
          <a:xfrm>
            <a:off x="2104011" y="4284994"/>
            <a:ext cx="0" cy="34919"/>
          </a:xfrm>
          <a:custGeom>
            <a:rect b="b" l="l" r="r" t="t"/>
            <a:pathLst>
              <a:path extrusionOk="0" h="120000" w="120000">
                <a:moveTo>
                  <a:pt x="0" y="0"/>
                </a:moveTo>
                <a:lnTo>
                  <a:pt x="0" y="11791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506" name="Google Shape;506;p57"/>
          <p:cNvSpPr/>
          <p:nvPr/>
        </p:nvSpPr>
        <p:spPr>
          <a:xfrm>
            <a:off x="2275791" y="4284994"/>
            <a:ext cx="0" cy="34919"/>
          </a:xfrm>
          <a:custGeom>
            <a:rect b="b" l="l" r="r" t="t"/>
            <a:pathLst>
              <a:path extrusionOk="0" h="120000" w="120000">
                <a:moveTo>
                  <a:pt x="0" y="0"/>
                </a:moveTo>
                <a:lnTo>
                  <a:pt x="0" y="11791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507" name="Google Shape;507;p57"/>
          <p:cNvSpPr/>
          <p:nvPr/>
        </p:nvSpPr>
        <p:spPr>
          <a:xfrm>
            <a:off x="2447476" y="4284994"/>
            <a:ext cx="0" cy="34919"/>
          </a:xfrm>
          <a:custGeom>
            <a:rect b="b" l="l" r="r" t="t"/>
            <a:pathLst>
              <a:path extrusionOk="0" h="120000" w="120000">
                <a:moveTo>
                  <a:pt x="0" y="0"/>
                </a:moveTo>
                <a:lnTo>
                  <a:pt x="0" y="11791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508" name="Google Shape;508;p57"/>
          <p:cNvSpPr/>
          <p:nvPr/>
        </p:nvSpPr>
        <p:spPr>
          <a:xfrm>
            <a:off x="2619255" y="4284994"/>
            <a:ext cx="0" cy="34919"/>
          </a:xfrm>
          <a:custGeom>
            <a:rect b="b" l="l" r="r" t="t"/>
            <a:pathLst>
              <a:path extrusionOk="0" h="120000" w="120000">
                <a:moveTo>
                  <a:pt x="0" y="0"/>
                </a:moveTo>
                <a:lnTo>
                  <a:pt x="0" y="11791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509" name="Google Shape;509;p57"/>
          <p:cNvSpPr txBox="1"/>
          <p:nvPr/>
        </p:nvSpPr>
        <p:spPr>
          <a:xfrm>
            <a:off x="1542274" y="4351956"/>
            <a:ext cx="1146149" cy="86825"/>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sz="500">
                <a:latin typeface="Arial"/>
                <a:ea typeface="Arial"/>
                <a:cs typeface="Arial"/>
                <a:sym typeface="Arial"/>
              </a:rPr>
              <a:t>6      8     10    12    14    16   18</a:t>
            </a:r>
            <a:endParaRPr sz="500">
              <a:latin typeface="Arial"/>
              <a:ea typeface="Arial"/>
              <a:cs typeface="Arial"/>
              <a:sym typeface="Arial"/>
            </a:endParaRPr>
          </a:p>
        </p:txBody>
      </p:sp>
      <p:sp>
        <p:nvSpPr>
          <p:cNvPr id="510" name="Google Shape;510;p57"/>
          <p:cNvSpPr txBox="1"/>
          <p:nvPr/>
        </p:nvSpPr>
        <p:spPr>
          <a:xfrm>
            <a:off x="1817778" y="3833678"/>
            <a:ext cx="539068" cy="243490"/>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sz="1800">
                <a:latin typeface="Arial"/>
                <a:ea typeface="Arial"/>
                <a:cs typeface="Arial"/>
                <a:sym typeface="Arial"/>
              </a:rPr>
              <a:t>0.53</a:t>
            </a:r>
            <a:endParaRPr sz="1800">
              <a:latin typeface="Arial"/>
              <a:ea typeface="Arial"/>
              <a:cs typeface="Arial"/>
              <a:sym typeface="Arial"/>
            </a:endParaRPr>
          </a:p>
        </p:txBody>
      </p:sp>
      <p:sp>
        <p:nvSpPr>
          <p:cNvPr id="511" name="Google Shape;511;p57"/>
          <p:cNvSpPr txBox="1"/>
          <p:nvPr/>
        </p:nvSpPr>
        <p:spPr>
          <a:xfrm>
            <a:off x="2753441" y="3631368"/>
            <a:ext cx="1149927" cy="654027"/>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sz="900">
              <a:latin typeface="Times New Roman"/>
              <a:ea typeface="Times New Roman"/>
              <a:cs typeface="Times New Roman"/>
              <a:sym typeface="Times New Roman"/>
            </a:endParaRPr>
          </a:p>
          <a:p>
            <a:pPr indent="0" lvl="0" marL="0" marR="0" rtl="0" algn="l">
              <a:lnSpc>
                <a:spcPct val="100000"/>
              </a:lnSpc>
              <a:spcBef>
                <a:spcPts val="100"/>
              </a:spcBef>
              <a:spcAft>
                <a:spcPts val="0"/>
              </a:spcAft>
              <a:buNone/>
            </a:pPr>
            <a:r>
              <a:t/>
            </a:r>
            <a:endParaRPr sz="1200">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lang="en" sz="1000">
                <a:latin typeface="Arial"/>
                <a:ea typeface="Arial"/>
                <a:cs typeface="Arial"/>
                <a:sym typeface="Arial"/>
              </a:rPr>
              <a:t>0.30</a:t>
            </a:r>
            <a:endParaRPr sz="1000">
              <a:latin typeface="Arial"/>
              <a:ea typeface="Arial"/>
              <a:cs typeface="Arial"/>
              <a:sym typeface="Arial"/>
            </a:endParaRPr>
          </a:p>
        </p:txBody>
      </p:sp>
      <p:sp>
        <p:nvSpPr>
          <p:cNvPr id="512" name="Google Shape;512;p57"/>
          <p:cNvSpPr/>
          <p:nvPr/>
        </p:nvSpPr>
        <p:spPr>
          <a:xfrm>
            <a:off x="3995040" y="3631368"/>
            <a:ext cx="1149927" cy="654027"/>
          </a:xfrm>
          <a:custGeom>
            <a:rect b="b" l="l" r="r" t="t"/>
            <a:pathLst>
              <a:path extrusionOk="0" h="120000" w="120000">
                <a:moveTo>
                  <a:pt x="0" y="119926"/>
                </a:moveTo>
                <a:lnTo>
                  <a:pt x="119989" y="119926"/>
                </a:lnTo>
                <a:lnTo>
                  <a:pt x="119989" y="0"/>
                </a:lnTo>
                <a:lnTo>
                  <a:pt x="0" y="0"/>
                </a:lnTo>
                <a:lnTo>
                  <a:pt x="0" y="119926"/>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513" name="Google Shape;513;p57"/>
          <p:cNvSpPr/>
          <p:nvPr/>
        </p:nvSpPr>
        <p:spPr>
          <a:xfrm>
            <a:off x="4098859" y="4284994"/>
            <a:ext cx="898026" cy="0"/>
          </a:xfrm>
          <a:custGeom>
            <a:rect b="b" l="l" r="r" t="t"/>
            <a:pathLst>
              <a:path extrusionOk="0" h="120000" w="120000">
                <a:moveTo>
                  <a:pt x="0" y="0"/>
                </a:moveTo>
                <a:lnTo>
                  <a:pt x="119898"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514" name="Google Shape;514;p57"/>
          <p:cNvSpPr/>
          <p:nvPr/>
        </p:nvSpPr>
        <p:spPr>
          <a:xfrm>
            <a:off x="4098859" y="4284994"/>
            <a:ext cx="0" cy="34919"/>
          </a:xfrm>
          <a:custGeom>
            <a:rect b="b" l="l" r="r" t="t"/>
            <a:pathLst>
              <a:path extrusionOk="0" h="120000" w="120000">
                <a:moveTo>
                  <a:pt x="0" y="0"/>
                </a:moveTo>
                <a:lnTo>
                  <a:pt x="0" y="11791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515" name="Google Shape;515;p57"/>
          <p:cNvSpPr/>
          <p:nvPr/>
        </p:nvSpPr>
        <p:spPr>
          <a:xfrm>
            <a:off x="4248468" y="4284994"/>
            <a:ext cx="0" cy="34919"/>
          </a:xfrm>
          <a:custGeom>
            <a:rect b="b" l="l" r="r" t="t"/>
            <a:pathLst>
              <a:path extrusionOk="0" h="120000" w="120000">
                <a:moveTo>
                  <a:pt x="0" y="0"/>
                </a:moveTo>
                <a:lnTo>
                  <a:pt x="0" y="11791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516" name="Google Shape;516;p57"/>
          <p:cNvSpPr/>
          <p:nvPr/>
        </p:nvSpPr>
        <p:spPr>
          <a:xfrm>
            <a:off x="4397980" y="4284994"/>
            <a:ext cx="0" cy="34919"/>
          </a:xfrm>
          <a:custGeom>
            <a:rect b="b" l="l" r="r" t="t"/>
            <a:pathLst>
              <a:path extrusionOk="0" h="120000" w="120000">
                <a:moveTo>
                  <a:pt x="0" y="0"/>
                </a:moveTo>
                <a:lnTo>
                  <a:pt x="0" y="11791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517" name="Google Shape;517;p57"/>
          <p:cNvSpPr/>
          <p:nvPr/>
        </p:nvSpPr>
        <p:spPr>
          <a:xfrm>
            <a:off x="4547492" y="4284994"/>
            <a:ext cx="0" cy="34919"/>
          </a:xfrm>
          <a:custGeom>
            <a:rect b="b" l="l" r="r" t="t"/>
            <a:pathLst>
              <a:path extrusionOk="0" h="120000" w="120000">
                <a:moveTo>
                  <a:pt x="0" y="0"/>
                </a:moveTo>
                <a:lnTo>
                  <a:pt x="0" y="11791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518" name="Google Shape;518;p57"/>
          <p:cNvSpPr/>
          <p:nvPr/>
        </p:nvSpPr>
        <p:spPr>
          <a:xfrm>
            <a:off x="4697102" y="4284994"/>
            <a:ext cx="0" cy="34919"/>
          </a:xfrm>
          <a:custGeom>
            <a:rect b="b" l="l" r="r" t="t"/>
            <a:pathLst>
              <a:path extrusionOk="0" h="120000" w="120000">
                <a:moveTo>
                  <a:pt x="0" y="0"/>
                </a:moveTo>
                <a:lnTo>
                  <a:pt x="0" y="11791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519" name="Google Shape;519;p57"/>
          <p:cNvSpPr/>
          <p:nvPr/>
        </p:nvSpPr>
        <p:spPr>
          <a:xfrm>
            <a:off x="4846614" y="4284994"/>
            <a:ext cx="0" cy="34919"/>
          </a:xfrm>
          <a:custGeom>
            <a:rect b="b" l="l" r="r" t="t"/>
            <a:pathLst>
              <a:path extrusionOk="0" h="120000" w="120000">
                <a:moveTo>
                  <a:pt x="0" y="0"/>
                </a:moveTo>
                <a:lnTo>
                  <a:pt x="0" y="11791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520" name="Google Shape;520;p57"/>
          <p:cNvSpPr/>
          <p:nvPr/>
        </p:nvSpPr>
        <p:spPr>
          <a:xfrm>
            <a:off x="4996126" y="4284994"/>
            <a:ext cx="0" cy="34919"/>
          </a:xfrm>
          <a:custGeom>
            <a:rect b="b" l="l" r="r" t="t"/>
            <a:pathLst>
              <a:path extrusionOk="0" h="120000" w="120000">
                <a:moveTo>
                  <a:pt x="0" y="0"/>
                </a:moveTo>
                <a:lnTo>
                  <a:pt x="0" y="11791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521" name="Google Shape;521;p57"/>
          <p:cNvSpPr txBox="1"/>
          <p:nvPr/>
        </p:nvSpPr>
        <p:spPr>
          <a:xfrm>
            <a:off x="4030870" y="4351956"/>
            <a:ext cx="1034051" cy="86825"/>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sz="500">
                <a:latin typeface="Arial"/>
                <a:ea typeface="Arial"/>
                <a:cs typeface="Arial"/>
                <a:sym typeface="Arial"/>
              </a:rPr>
              <a:t>30          50          70         90</a:t>
            </a:r>
            <a:endParaRPr sz="500">
              <a:latin typeface="Arial"/>
              <a:ea typeface="Arial"/>
              <a:cs typeface="Arial"/>
              <a:sym typeface="Arial"/>
            </a:endParaRPr>
          </a:p>
        </p:txBody>
      </p:sp>
      <p:sp>
        <p:nvSpPr>
          <p:cNvPr id="522" name="Google Shape;522;p57"/>
          <p:cNvSpPr txBox="1"/>
          <p:nvPr/>
        </p:nvSpPr>
        <p:spPr>
          <a:xfrm>
            <a:off x="4105769" y="3792319"/>
            <a:ext cx="929514" cy="323709"/>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sz="2500">
                <a:latin typeface="Arial"/>
                <a:ea typeface="Arial"/>
                <a:cs typeface="Arial"/>
                <a:sym typeface="Arial"/>
              </a:rPr>
              <a:t>−0.75</a:t>
            </a:r>
            <a:endParaRPr sz="2500">
              <a:latin typeface="Arial"/>
              <a:ea typeface="Arial"/>
              <a:cs typeface="Arial"/>
              <a:sym typeface="Arial"/>
            </a:endParaRPr>
          </a:p>
        </p:txBody>
      </p:sp>
      <p:sp>
        <p:nvSpPr>
          <p:cNvPr id="523" name="Google Shape;523;p57"/>
          <p:cNvSpPr txBox="1"/>
          <p:nvPr/>
        </p:nvSpPr>
        <p:spPr>
          <a:xfrm>
            <a:off x="5236542" y="3631368"/>
            <a:ext cx="1149927" cy="654027"/>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0" lIns="0" spcFirstLastPara="1" rIns="0" wrap="square" tIns="221575">
            <a:noAutofit/>
          </a:bodyPr>
          <a:lstStyle/>
          <a:p>
            <a:pPr indent="0" lvl="0" marL="190500" marR="0" rtl="0" algn="l">
              <a:lnSpc>
                <a:spcPct val="100000"/>
              </a:lnSpc>
              <a:spcBef>
                <a:spcPts val="0"/>
              </a:spcBef>
              <a:spcAft>
                <a:spcPts val="0"/>
              </a:spcAft>
              <a:buNone/>
            </a:pPr>
            <a:r>
              <a:rPr lang="en" sz="2100">
                <a:latin typeface="Arial"/>
                <a:ea typeface="Arial"/>
                <a:cs typeface="Arial"/>
                <a:sym typeface="Arial"/>
              </a:rPr>
              <a:t>−0.61</a:t>
            </a:r>
            <a:endParaRPr sz="2100">
              <a:latin typeface="Arial"/>
              <a:ea typeface="Arial"/>
              <a:cs typeface="Arial"/>
              <a:sym typeface="Arial"/>
            </a:endParaRPr>
          </a:p>
        </p:txBody>
      </p:sp>
      <p:sp>
        <p:nvSpPr>
          <p:cNvPr id="524" name="Google Shape;524;p57"/>
          <p:cNvSpPr/>
          <p:nvPr/>
        </p:nvSpPr>
        <p:spPr>
          <a:xfrm>
            <a:off x="6478044" y="3631368"/>
            <a:ext cx="1149927" cy="654027"/>
          </a:xfrm>
          <a:custGeom>
            <a:rect b="b" l="l" r="r" t="t"/>
            <a:pathLst>
              <a:path extrusionOk="0" h="120000" w="120000">
                <a:moveTo>
                  <a:pt x="0" y="119926"/>
                </a:moveTo>
                <a:lnTo>
                  <a:pt x="119999" y="119926"/>
                </a:lnTo>
                <a:lnTo>
                  <a:pt x="119999" y="0"/>
                </a:lnTo>
                <a:lnTo>
                  <a:pt x="0" y="0"/>
                </a:lnTo>
                <a:lnTo>
                  <a:pt x="0" y="119926"/>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525" name="Google Shape;525;p57"/>
          <p:cNvSpPr/>
          <p:nvPr/>
        </p:nvSpPr>
        <p:spPr>
          <a:xfrm>
            <a:off x="6539833" y="4284994"/>
            <a:ext cx="959742" cy="0"/>
          </a:xfrm>
          <a:custGeom>
            <a:rect b="b" l="l" r="r" t="t"/>
            <a:pathLst>
              <a:path extrusionOk="0" h="120000" w="120000">
                <a:moveTo>
                  <a:pt x="0" y="0"/>
                </a:moveTo>
                <a:lnTo>
                  <a:pt x="119938"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526" name="Google Shape;526;p57"/>
          <p:cNvSpPr/>
          <p:nvPr/>
        </p:nvSpPr>
        <p:spPr>
          <a:xfrm>
            <a:off x="6539833" y="4284994"/>
            <a:ext cx="0" cy="34919"/>
          </a:xfrm>
          <a:custGeom>
            <a:rect b="b" l="l" r="r" t="t"/>
            <a:pathLst>
              <a:path extrusionOk="0" h="120000" w="120000">
                <a:moveTo>
                  <a:pt x="0" y="0"/>
                </a:moveTo>
                <a:lnTo>
                  <a:pt x="0" y="11791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527" name="Google Shape;527;p57"/>
          <p:cNvSpPr/>
          <p:nvPr/>
        </p:nvSpPr>
        <p:spPr>
          <a:xfrm>
            <a:off x="6731665" y="4284994"/>
            <a:ext cx="0" cy="34919"/>
          </a:xfrm>
          <a:custGeom>
            <a:rect b="b" l="l" r="r" t="t"/>
            <a:pathLst>
              <a:path extrusionOk="0" h="120000" w="120000">
                <a:moveTo>
                  <a:pt x="0" y="0"/>
                </a:moveTo>
                <a:lnTo>
                  <a:pt x="0" y="11791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528" name="Google Shape;528;p57"/>
          <p:cNvSpPr/>
          <p:nvPr/>
        </p:nvSpPr>
        <p:spPr>
          <a:xfrm>
            <a:off x="6923496" y="4284994"/>
            <a:ext cx="0" cy="34919"/>
          </a:xfrm>
          <a:custGeom>
            <a:rect b="b" l="l" r="r" t="t"/>
            <a:pathLst>
              <a:path extrusionOk="0" h="120000" w="120000">
                <a:moveTo>
                  <a:pt x="0" y="0"/>
                </a:moveTo>
                <a:lnTo>
                  <a:pt x="0" y="11791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529" name="Google Shape;529;p57"/>
          <p:cNvSpPr/>
          <p:nvPr/>
        </p:nvSpPr>
        <p:spPr>
          <a:xfrm>
            <a:off x="7115423" y="4284994"/>
            <a:ext cx="0" cy="34919"/>
          </a:xfrm>
          <a:custGeom>
            <a:rect b="b" l="l" r="r" t="t"/>
            <a:pathLst>
              <a:path extrusionOk="0" h="120000" w="120000">
                <a:moveTo>
                  <a:pt x="0" y="0"/>
                </a:moveTo>
                <a:lnTo>
                  <a:pt x="0" y="11791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530" name="Google Shape;530;p57"/>
          <p:cNvSpPr/>
          <p:nvPr/>
        </p:nvSpPr>
        <p:spPr>
          <a:xfrm>
            <a:off x="7307254" y="4284994"/>
            <a:ext cx="0" cy="34919"/>
          </a:xfrm>
          <a:custGeom>
            <a:rect b="b" l="l" r="r" t="t"/>
            <a:pathLst>
              <a:path extrusionOk="0" h="120000" w="120000">
                <a:moveTo>
                  <a:pt x="0" y="0"/>
                </a:moveTo>
                <a:lnTo>
                  <a:pt x="0" y="11791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531" name="Google Shape;531;p57"/>
          <p:cNvSpPr/>
          <p:nvPr/>
        </p:nvSpPr>
        <p:spPr>
          <a:xfrm>
            <a:off x="7499086" y="4284994"/>
            <a:ext cx="0" cy="34919"/>
          </a:xfrm>
          <a:custGeom>
            <a:rect b="b" l="l" r="r" t="t"/>
            <a:pathLst>
              <a:path extrusionOk="0" h="120000" w="120000">
                <a:moveTo>
                  <a:pt x="0" y="0"/>
                </a:moveTo>
                <a:lnTo>
                  <a:pt x="0" y="11791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532" name="Google Shape;532;p57"/>
          <p:cNvSpPr txBox="1"/>
          <p:nvPr/>
        </p:nvSpPr>
        <p:spPr>
          <a:xfrm>
            <a:off x="6493244" y="4351956"/>
            <a:ext cx="1074357" cy="86825"/>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sz="500">
                <a:latin typeface="Arial"/>
                <a:ea typeface="Arial"/>
                <a:cs typeface="Arial"/>
                <a:sym typeface="Arial"/>
              </a:rPr>
              <a:t>8      10     12     14     16    18</a:t>
            </a:r>
            <a:endParaRPr sz="500">
              <a:latin typeface="Arial"/>
              <a:ea typeface="Arial"/>
              <a:cs typeface="Arial"/>
              <a:sym typeface="Arial"/>
            </a:endParaRPr>
          </a:p>
        </p:txBody>
      </p:sp>
      <p:sp>
        <p:nvSpPr>
          <p:cNvPr id="533" name="Google Shape;533;p57"/>
          <p:cNvSpPr/>
          <p:nvPr/>
        </p:nvSpPr>
        <p:spPr>
          <a:xfrm>
            <a:off x="7627968" y="3704683"/>
            <a:ext cx="0" cy="545494"/>
          </a:xfrm>
          <a:custGeom>
            <a:rect b="b" l="l" r="r" t="t"/>
            <a:pathLst>
              <a:path extrusionOk="0" h="120000" w="120000">
                <a:moveTo>
                  <a:pt x="0" y="119936"/>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534" name="Google Shape;534;p57"/>
          <p:cNvSpPr/>
          <p:nvPr/>
        </p:nvSpPr>
        <p:spPr>
          <a:xfrm>
            <a:off x="7627968" y="4249889"/>
            <a:ext cx="46602" cy="0"/>
          </a:xfrm>
          <a:custGeom>
            <a:rect b="b" l="l" r="r" t="t"/>
            <a:pathLst>
              <a:path extrusionOk="0" h="120000" w="120000">
                <a:moveTo>
                  <a:pt x="0" y="0"/>
                </a:moveTo>
                <a:lnTo>
                  <a:pt x="117905"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535" name="Google Shape;535;p57"/>
          <p:cNvSpPr/>
          <p:nvPr/>
        </p:nvSpPr>
        <p:spPr>
          <a:xfrm>
            <a:off x="7627968" y="4140818"/>
            <a:ext cx="46602" cy="0"/>
          </a:xfrm>
          <a:custGeom>
            <a:rect b="b" l="l" r="r" t="t"/>
            <a:pathLst>
              <a:path extrusionOk="0" h="120000" w="120000">
                <a:moveTo>
                  <a:pt x="0" y="0"/>
                </a:moveTo>
                <a:lnTo>
                  <a:pt x="117905"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536" name="Google Shape;536;p57"/>
          <p:cNvSpPr/>
          <p:nvPr/>
        </p:nvSpPr>
        <p:spPr>
          <a:xfrm>
            <a:off x="7627968" y="4031820"/>
            <a:ext cx="46602" cy="0"/>
          </a:xfrm>
          <a:custGeom>
            <a:rect b="b" l="l" r="r" t="t"/>
            <a:pathLst>
              <a:path extrusionOk="0" h="120000" w="120000">
                <a:moveTo>
                  <a:pt x="0" y="0"/>
                </a:moveTo>
                <a:lnTo>
                  <a:pt x="117905"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537" name="Google Shape;537;p57"/>
          <p:cNvSpPr/>
          <p:nvPr/>
        </p:nvSpPr>
        <p:spPr>
          <a:xfrm>
            <a:off x="7627968" y="3922751"/>
            <a:ext cx="46602" cy="0"/>
          </a:xfrm>
          <a:custGeom>
            <a:rect b="b" l="l" r="r" t="t"/>
            <a:pathLst>
              <a:path extrusionOk="0" h="120000" w="120000">
                <a:moveTo>
                  <a:pt x="0" y="0"/>
                </a:moveTo>
                <a:lnTo>
                  <a:pt x="117905"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538" name="Google Shape;538;p57"/>
          <p:cNvSpPr/>
          <p:nvPr/>
        </p:nvSpPr>
        <p:spPr>
          <a:xfrm>
            <a:off x="7627968" y="3813681"/>
            <a:ext cx="46602" cy="0"/>
          </a:xfrm>
          <a:custGeom>
            <a:rect b="b" l="l" r="r" t="t"/>
            <a:pathLst>
              <a:path extrusionOk="0" h="120000" w="120000">
                <a:moveTo>
                  <a:pt x="0" y="0"/>
                </a:moveTo>
                <a:lnTo>
                  <a:pt x="117905"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539" name="Google Shape;539;p57"/>
          <p:cNvSpPr/>
          <p:nvPr/>
        </p:nvSpPr>
        <p:spPr>
          <a:xfrm>
            <a:off x="7627968" y="3704683"/>
            <a:ext cx="46602" cy="0"/>
          </a:xfrm>
          <a:custGeom>
            <a:rect b="b" l="l" r="r" t="t"/>
            <a:pathLst>
              <a:path extrusionOk="0" h="120000" w="120000">
                <a:moveTo>
                  <a:pt x="0" y="0"/>
                </a:moveTo>
                <a:lnTo>
                  <a:pt x="117905"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540" name="Google Shape;540;p57"/>
          <p:cNvSpPr txBox="1"/>
          <p:nvPr/>
        </p:nvSpPr>
        <p:spPr>
          <a:xfrm rot="-5400000">
            <a:off x="7453770" y="3905131"/>
            <a:ext cx="631376" cy="128467"/>
          </a:xfrm>
          <a:prstGeom prst="rect">
            <a:avLst/>
          </a:prstGeom>
          <a:noFill/>
          <a:ln>
            <a:noFill/>
          </a:ln>
        </p:spPr>
        <p:txBody>
          <a:bodyPr anchorCtr="0" anchor="t" bIns="0" lIns="0" spcFirstLastPara="1" rIns="0" wrap="square" tIns="10350">
            <a:noAutofit/>
          </a:bodyPr>
          <a:lstStyle/>
          <a:p>
            <a:pPr indent="0" lvl="0" marL="25400" marR="0" rtl="0" algn="l">
              <a:lnSpc>
                <a:spcPct val="100000"/>
              </a:lnSpc>
              <a:spcBef>
                <a:spcPts val="0"/>
              </a:spcBef>
              <a:spcAft>
                <a:spcPts val="0"/>
              </a:spcAft>
              <a:buNone/>
            </a:pPr>
            <a:r>
              <a:rPr lang="en" sz="500">
                <a:latin typeface="Arial"/>
                <a:ea typeface="Arial"/>
                <a:cs typeface="Arial"/>
                <a:sym typeface="Arial"/>
              </a:rPr>
              <a:t>8    10          14          18</a:t>
            </a:r>
            <a:endParaRPr sz="500">
              <a:latin typeface="Arial"/>
              <a:ea typeface="Arial"/>
              <a:cs typeface="Arial"/>
              <a:sym typeface="Arial"/>
            </a:endParaRPr>
          </a:p>
        </p:txBody>
      </p:sp>
      <p:sp>
        <p:nvSpPr>
          <p:cNvPr id="541" name="Google Shape;541;p57"/>
          <p:cNvSpPr txBox="1"/>
          <p:nvPr>
            <p:ph idx="12" type="sldNum"/>
          </p:nvPr>
        </p:nvSpPr>
        <p:spPr>
          <a:xfrm>
            <a:off x="8546894" y="4780387"/>
            <a:ext cx="419413" cy="181202"/>
          </a:xfrm>
          <a:prstGeom prst="rect">
            <a:avLst/>
          </a:prstGeom>
          <a:noFill/>
          <a:ln>
            <a:noFill/>
          </a:ln>
        </p:spPr>
        <p:txBody>
          <a:bodyPr anchorCtr="0" anchor="t" bIns="0" lIns="0" spcFirstLastPara="1" rIns="0" wrap="square" tIns="0">
            <a:noAutofit/>
          </a:bodyPr>
          <a:lstStyle/>
          <a:p>
            <a:pPr indent="0" lvl="0" marL="139700" marR="0" rtl="0" algn="l">
              <a:lnSpc>
                <a:spcPct val="111333"/>
              </a:lnSpc>
              <a:spcBef>
                <a:spcPts val="0"/>
              </a:spcBef>
              <a:spcAft>
                <a:spcPts val="0"/>
              </a:spcAft>
              <a:buNone/>
            </a:pPr>
            <a:r>
              <a:rPr b="0" i="0" lang="en" sz="1400">
                <a:solidFill>
                  <a:srgbClr val="22373A"/>
                </a:solidFill>
                <a:latin typeface="Arial"/>
                <a:ea typeface="Arial"/>
                <a:cs typeface="Arial"/>
                <a:sym typeface="Arial"/>
              </a:rPr>
              <a:t>18</a:t>
            </a:r>
            <a:endParaRPr sz="2500"/>
          </a:p>
        </p:txBody>
      </p:sp>
      <p:sp>
        <p:nvSpPr>
          <p:cNvPr id="542" name="Google Shape;542;p57"/>
          <p:cNvSpPr txBox="1"/>
          <p:nvPr/>
        </p:nvSpPr>
        <p:spPr>
          <a:xfrm>
            <a:off x="6545780" y="3879781"/>
            <a:ext cx="1015158" cy="154775"/>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sz="1100">
                <a:latin typeface="Arial"/>
                <a:ea typeface="Arial"/>
                <a:cs typeface="Arial"/>
                <a:sym typeface="Arial"/>
              </a:rPr>
              <a:t>female_house</a:t>
            </a:r>
            <a:endParaRPr sz="1100">
              <a:latin typeface="Arial"/>
              <a:ea typeface="Arial"/>
              <a:cs typeface="Arial"/>
              <a:sym typeface="Arial"/>
            </a:endParaRPr>
          </a:p>
        </p:txBody>
      </p:sp>
    </p:spTree>
  </p:cSld>
  <p:clrMapOvr>
    <a:masterClrMapping/>
  </p:clrMapOvr>
  <p:transition>
    <p:fade thruBlk="1"/>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46" name="Shape 546"/>
        <p:cNvGrpSpPr/>
        <p:nvPr/>
      </p:nvGrpSpPr>
      <p:grpSpPr>
        <a:xfrm>
          <a:off x="0" y="0"/>
          <a:ext cx="0" cy="0"/>
          <a:chOff x="0" y="0"/>
          <a:chExt cx="0" cy="0"/>
        </a:xfrm>
      </p:grpSpPr>
      <p:sp>
        <p:nvSpPr>
          <p:cNvPr id="547" name="Google Shape;547;p58"/>
          <p:cNvSpPr/>
          <p:nvPr/>
        </p:nvSpPr>
        <p:spPr>
          <a:xfrm>
            <a:off x="0" y="571202"/>
            <a:ext cx="9140100" cy="4566000"/>
          </a:xfrm>
          <a:custGeom>
            <a:rect b="b" l="l" r="r" t="t"/>
            <a:pathLst>
              <a:path extrusionOk="0" h="120000" w="120000">
                <a:moveTo>
                  <a:pt x="0" y="119982"/>
                </a:moveTo>
                <a:lnTo>
                  <a:pt x="119995" y="119982"/>
                </a:lnTo>
                <a:lnTo>
                  <a:pt x="119995" y="0"/>
                </a:lnTo>
                <a:lnTo>
                  <a:pt x="0" y="0"/>
                </a:lnTo>
                <a:lnTo>
                  <a:pt x="0" y="119982"/>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548" name="Google Shape;548;p58"/>
          <p:cNvSpPr/>
          <p:nvPr/>
        </p:nvSpPr>
        <p:spPr>
          <a:xfrm>
            <a:off x="0" y="0"/>
            <a:ext cx="9140221" cy="571919"/>
          </a:xfrm>
          <a:custGeom>
            <a:rect b="b" l="l" r="r" t="t"/>
            <a:pathLst>
              <a:path extrusionOk="0" h="120000" w="120000">
                <a:moveTo>
                  <a:pt x="0" y="119853"/>
                </a:moveTo>
                <a:lnTo>
                  <a:pt x="119995" y="119853"/>
                </a:lnTo>
                <a:lnTo>
                  <a:pt x="119995" y="0"/>
                </a:lnTo>
                <a:lnTo>
                  <a:pt x="0" y="0"/>
                </a:lnTo>
                <a:lnTo>
                  <a:pt x="0" y="119853"/>
                </a:lnTo>
                <a:close/>
              </a:path>
            </a:pathLst>
          </a:custGeom>
          <a:solidFill>
            <a:srgbClr val="22373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549" name="Google Shape;549;p58"/>
          <p:cNvSpPr txBox="1"/>
          <p:nvPr>
            <p:ph type="title"/>
          </p:nvPr>
        </p:nvSpPr>
        <p:spPr>
          <a:xfrm>
            <a:off x="203107" y="127124"/>
            <a:ext cx="8737783" cy="298229"/>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b="1" i="0" lang="en" sz="2000" u="none" cap="none" strike="noStrike">
                <a:solidFill>
                  <a:srgbClr val="F9F9F9"/>
                </a:solidFill>
                <a:latin typeface="Arial"/>
                <a:ea typeface="Arial"/>
                <a:cs typeface="Arial"/>
                <a:sym typeface="Arial"/>
              </a:rPr>
              <a:t>Another look at </a:t>
            </a:r>
            <a:r>
              <a:rPr b="0" i="1" lang="en" sz="2200" u="none" cap="none" strike="noStrike">
                <a:solidFill>
                  <a:srgbClr val="F9F9F9"/>
                </a:solidFill>
                <a:latin typeface="Times New Roman"/>
                <a:ea typeface="Times New Roman"/>
                <a:cs typeface="Times New Roman"/>
                <a:sym typeface="Times New Roman"/>
              </a:rPr>
              <a:t>R</a:t>
            </a:r>
            <a:r>
              <a:rPr b="0" baseline="30000" i="0" lang="en" sz="2200" u="none" cap="none" strike="noStrike">
                <a:solidFill>
                  <a:srgbClr val="F9F9F9"/>
                </a:solidFill>
                <a:latin typeface="Cambria"/>
                <a:ea typeface="Cambria"/>
                <a:cs typeface="Cambria"/>
                <a:sym typeface="Cambria"/>
              </a:rPr>
              <a:t>2</a:t>
            </a:r>
            <a:endParaRPr b="1" baseline="30000" i="0" sz="2200" u="none" cap="none" strike="noStrike">
              <a:solidFill>
                <a:srgbClr val="F9F9F9"/>
              </a:solidFill>
              <a:latin typeface="Cambria"/>
              <a:ea typeface="Cambria"/>
              <a:cs typeface="Cambria"/>
              <a:sym typeface="Cambria"/>
            </a:endParaRPr>
          </a:p>
        </p:txBody>
      </p:sp>
      <p:sp>
        <p:nvSpPr>
          <p:cNvPr id="550" name="Google Shape;550;p58"/>
          <p:cNvSpPr txBox="1"/>
          <p:nvPr/>
        </p:nvSpPr>
        <p:spPr>
          <a:xfrm>
            <a:off x="8678108" y="4780387"/>
            <a:ext cx="263236" cy="181202"/>
          </a:xfrm>
          <a:prstGeom prst="rect">
            <a:avLst/>
          </a:prstGeom>
          <a:noFill/>
          <a:ln>
            <a:noFill/>
          </a:ln>
        </p:spPr>
        <p:txBody>
          <a:bodyPr anchorCtr="0" anchor="t" bIns="0" lIns="0" spcFirstLastPara="1" rIns="0" wrap="square" tIns="0">
            <a:noAutofit/>
          </a:bodyPr>
          <a:lstStyle/>
          <a:p>
            <a:pPr indent="0" lvl="0" marL="25400" marR="0" rtl="0" algn="l">
              <a:lnSpc>
                <a:spcPct val="111333"/>
              </a:lnSpc>
              <a:spcBef>
                <a:spcPts val="0"/>
              </a:spcBef>
              <a:spcAft>
                <a:spcPts val="0"/>
              </a:spcAft>
              <a:buNone/>
            </a:pPr>
            <a:r>
              <a:rPr lang="en" sz="1400">
                <a:solidFill>
                  <a:srgbClr val="22373A"/>
                </a:solidFill>
                <a:latin typeface="Arial"/>
                <a:ea typeface="Arial"/>
                <a:cs typeface="Arial"/>
                <a:sym typeface="Arial"/>
              </a:rPr>
              <a:t>20</a:t>
            </a:r>
            <a:endParaRPr sz="1400">
              <a:latin typeface="Arial"/>
              <a:ea typeface="Arial"/>
              <a:cs typeface="Arial"/>
              <a:sym typeface="Arial"/>
            </a:endParaRPr>
          </a:p>
        </p:txBody>
      </p:sp>
      <p:sp>
        <p:nvSpPr>
          <p:cNvPr id="551" name="Google Shape;551;p58"/>
          <p:cNvSpPr txBox="1"/>
          <p:nvPr/>
        </p:nvSpPr>
        <p:spPr>
          <a:xfrm>
            <a:off x="688848" y="813597"/>
            <a:ext cx="4107243" cy="273691"/>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i="1" lang="en" sz="1900">
                <a:solidFill>
                  <a:srgbClr val="22373A"/>
                </a:solidFill>
                <a:latin typeface="Times New Roman"/>
                <a:ea typeface="Times New Roman"/>
                <a:cs typeface="Times New Roman"/>
                <a:sym typeface="Times New Roman"/>
              </a:rPr>
              <a:t>R</a:t>
            </a:r>
            <a:r>
              <a:rPr baseline="30000" lang="en" sz="2200">
                <a:solidFill>
                  <a:srgbClr val="22373A"/>
                </a:solidFill>
                <a:latin typeface="Cambria"/>
                <a:ea typeface="Cambria"/>
                <a:cs typeface="Cambria"/>
                <a:sym typeface="Cambria"/>
              </a:rPr>
              <a:t>2  </a:t>
            </a:r>
            <a:r>
              <a:rPr lang="en" sz="1800">
                <a:solidFill>
                  <a:srgbClr val="22373A"/>
                </a:solidFill>
                <a:latin typeface="Arial"/>
                <a:ea typeface="Arial"/>
                <a:cs typeface="Arial"/>
                <a:sym typeface="Arial"/>
              </a:rPr>
              <a:t>can be calculated in three ways:</a:t>
            </a:r>
            <a:endParaRPr sz="1800">
              <a:latin typeface="Arial"/>
              <a:ea typeface="Arial"/>
              <a:cs typeface="Arial"/>
              <a:sym typeface="Arial"/>
            </a:endParaRPr>
          </a:p>
        </p:txBody>
      </p:sp>
      <p:sp>
        <p:nvSpPr>
          <p:cNvPr id="552" name="Google Shape;552;p58"/>
          <p:cNvSpPr txBox="1"/>
          <p:nvPr/>
        </p:nvSpPr>
        <p:spPr>
          <a:xfrm>
            <a:off x="883350" y="1342397"/>
            <a:ext cx="7573500" cy="1686900"/>
          </a:xfrm>
          <a:prstGeom prst="rect">
            <a:avLst/>
          </a:prstGeom>
          <a:noFill/>
          <a:ln>
            <a:noFill/>
          </a:ln>
        </p:spPr>
        <p:txBody>
          <a:bodyPr anchorCtr="0" anchor="t" bIns="0" lIns="0" spcFirstLastPara="1" rIns="0" wrap="square" tIns="0">
            <a:noAutofit/>
          </a:bodyPr>
          <a:lstStyle/>
          <a:p>
            <a:pPr indent="-203200" lvl="0" marL="228600" marR="0" rtl="0" algn="l">
              <a:lnSpc>
                <a:spcPct val="100000"/>
              </a:lnSpc>
              <a:spcBef>
                <a:spcPts val="0"/>
              </a:spcBef>
              <a:spcAft>
                <a:spcPts val="0"/>
              </a:spcAft>
              <a:buClr>
                <a:srgbClr val="22373A"/>
              </a:buClr>
              <a:buSzPts val="1800"/>
              <a:buFont typeface="Arial"/>
              <a:buAutoNum type="arabicPeriod"/>
            </a:pPr>
            <a:r>
              <a:rPr lang="en" sz="1800">
                <a:solidFill>
                  <a:srgbClr val="22373A"/>
                </a:solidFill>
              </a:rPr>
              <a:t>square the correlation coefficient of </a:t>
            </a:r>
            <a:r>
              <a:rPr i="1" lang="en" sz="1800">
                <a:solidFill>
                  <a:srgbClr val="22373A"/>
                </a:solidFill>
              </a:rPr>
              <a:t>x</a:t>
            </a:r>
            <a:r>
              <a:rPr lang="en" sz="1800">
                <a:solidFill>
                  <a:srgbClr val="22373A"/>
                </a:solidFill>
              </a:rPr>
              <a:t> and </a:t>
            </a:r>
            <a:r>
              <a:rPr i="1" lang="en" sz="1800">
                <a:solidFill>
                  <a:srgbClr val="22373A"/>
                </a:solidFill>
              </a:rPr>
              <a:t>y</a:t>
            </a:r>
            <a:r>
              <a:rPr lang="en" sz="1800">
                <a:solidFill>
                  <a:srgbClr val="22373A"/>
                </a:solidFill>
              </a:rPr>
              <a:t> (how we have been calculating it)</a:t>
            </a:r>
            <a:endParaRPr sz="1800">
              <a:solidFill>
                <a:srgbClr val="22373A"/>
              </a:solidFill>
            </a:endParaRPr>
          </a:p>
          <a:p>
            <a:pPr indent="-203200" lvl="0" marL="228600" marR="0" rtl="0" algn="l">
              <a:lnSpc>
                <a:spcPct val="100000"/>
              </a:lnSpc>
              <a:spcBef>
                <a:spcPts val="1200"/>
              </a:spcBef>
              <a:spcAft>
                <a:spcPts val="0"/>
              </a:spcAft>
              <a:buClr>
                <a:srgbClr val="22373A"/>
              </a:buClr>
              <a:buSzPts val="1800"/>
              <a:buFont typeface="Arial"/>
              <a:buAutoNum type="arabicPeriod" startAt="2"/>
            </a:pPr>
            <a:r>
              <a:rPr lang="en" sz="1800">
                <a:solidFill>
                  <a:srgbClr val="22373A"/>
                </a:solidFill>
                <a:latin typeface="Arial"/>
                <a:ea typeface="Arial"/>
                <a:cs typeface="Arial"/>
                <a:sym typeface="Arial"/>
              </a:rPr>
              <a:t>s</a:t>
            </a:r>
            <a:r>
              <a:rPr lang="en" sz="1800">
                <a:solidFill>
                  <a:srgbClr val="22373A"/>
                </a:solidFill>
              </a:rPr>
              <a:t>quare the correlation coefficient of </a:t>
            </a:r>
            <a:r>
              <a:rPr i="1" lang="en" sz="1800">
                <a:solidFill>
                  <a:srgbClr val="22373A"/>
                </a:solidFill>
              </a:rPr>
              <a:t>y</a:t>
            </a:r>
            <a:r>
              <a:rPr lang="en" sz="1800">
                <a:solidFill>
                  <a:srgbClr val="22373A"/>
                </a:solidFill>
              </a:rPr>
              <a:t> and </a:t>
            </a:r>
            <a:r>
              <a:rPr i="1" lang="en" sz="1800">
                <a:solidFill>
                  <a:srgbClr val="22373A"/>
                </a:solidFill>
              </a:rPr>
              <a:t>ŷ</a:t>
            </a:r>
            <a:endParaRPr sz="1800">
              <a:solidFill>
                <a:srgbClr val="22373A"/>
              </a:solidFill>
            </a:endParaRPr>
          </a:p>
          <a:p>
            <a:pPr indent="-203200" lvl="0" marL="228600" marR="0" rtl="0" algn="l">
              <a:lnSpc>
                <a:spcPct val="100000"/>
              </a:lnSpc>
              <a:spcBef>
                <a:spcPts val="1200"/>
              </a:spcBef>
              <a:spcAft>
                <a:spcPts val="0"/>
              </a:spcAft>
              <a:buClr>
                <a:srgbClr val="22373A"/>
              </a:buClr>
              <a:buSzPts val="1800"/>
              <a:buFont typeface="Arial"/>
              <a:buAutoNum type="arabicPeriod" startAt="2"/>
            </a:pPr>
            <a:r>
              <a:rPr lang="en" sz="1800">
                <a:solidFill>
                  <a:srgbClr val="22373A"/>
                </a:solidFill>
              </a:rPr>
              <a:t>based on definition:</a:t>
            </a:r>
            <a:endParaRPr sz="1800">
              <a:solidFill>
                <a:srgbClr val="22373A"/>
              </a:solidFill>
            </a:endParaRPr>
          </a:p>
        </p:txBody>
      </p:sp>
      <p:sp>
        <p:nvSpPr>
          <p:cNvPr id="553" name="Google Shape;553;p58"/>
          <p:cNvSpPr txBox="1"/>
          <p:nvPr/>
        </p:nvSpPr>
        <p:spPr>
          <a:xfrm>
            <a:off x="602827" y="3869080"/>
            <a:ext cx="6788100" cy="674100"/>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sz="1900">
                <a:solidFill>
                  <a:srgbClr val="22373A"/>
                </a:solidFill>
              </a:rPr>
              <a:t>Using </a:t>
            </a:r>
            <a:r>
              <a:rPr lang="en" sz="1900">
                <a:solidFill>
                  <a:srgbClr val="3D85C6"/>
                </a:solidFill>
              </a:rPr>
              <a:t>ANOVA</a:t>
            </a:r>
            <a:r>
              <a:rPr lang="en" sz="1900">
                <a:solidFill>
                  <a:srgbClr val="22373A"/>
                </a:solidFill>
              </a:rPr>
              <a:t> we can calculate the explained variability and total variability in y.</a:t>
            </a:r>
            <a:endParaRPr sz="1800"/>
          </a:p>
        </p:txBody>
      </p:sp>
      <p:pic>
        <p:nvPicPr>
          <p:cNvPr id="554" name="Google Shape;554;p58"/>
          <p:cNvPicPr preferRelativeResize="0"/>
          <p:nvPr/>
        </p:nvPicPr>
        <p:blipFill>
          <a:blip r:embed="rId3">
            <a:alphaModFix/>
          </a:blip>
          <a:stretch>
            <a:fillRect/>
          </a:stretch>
        </p:blipFill>
        <p:spPr>
          <a:xfrm>
            <a:off x="1932350" y="2892825"/>
            <a:ext cx="3186600" cy="674100"/>
          </a:xfrm>
          <a:prstGeom prst="rect">
            <a:avLst/>
          </a:prstGeom>
          <a:noFill/>
          <a:ln>
            <a:noFill/>
          </a:ln>
        </p:spPr>
      </p:pic>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2">
                                            <p:txEl>
                                              <p:pRg end="0" st="0"/>
                                            </p:txEl>
                                          </p:spTgt>
                                        </p:tgtEl>
                                        <p:attrNameLst>
                                          <p:attrName>style.visibility</p:attrName>
                                        </p:attrNameLst>
                                      </p:cBhvr>
                                      <p:to>
                                        <p:strVal val="visible"/>
                                      </p:to>
                                    </p:set>
                                    <p:animEffect filter="fade" transition="in">
                                      <p:cBhvr>
                                        <p:cTn dur="1"/>
                                        <p:tgtEl>
                                          <p:spTgt spid="55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2">
                                            <p:txEl>
                                              <p:pRg end="1" st="1"/>
                                            </p:txEl>
                                          </p:spTgt>
                                        </p:tgtEl>
                                        <p:attrNameLst>
                                          <p:attrName>style.visibility</p:attrName>
                                        </p:attrNameLst>
                                      </p:cBhvr>
                                      <p:to>
                                        <p:strVal val="visible"/>
                                      </p:to>
                                    </p:set>
                                    <p:animEffect filter="fade" transition="in">
                                      <p:cBhvr>
                                        <p:cTn dur="1"/>
                                        <p:tgtEl>
                                          <p:spTgt spid="55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2">
                                            <p:txEl>
                                              <p:pRg end="2" st="2"/>
                                            </p:txEl>
                                          </p:spTgt>
                                        </p:tgtEl>
                                        <p:attrNameLst>
                                          <p:attrName>style.visibility</p:attrName>
                                        </p:attrNameLst>
                                      </p:cBhvr>
                                      <p:to>
                                        <p:strVal val="visible"/>
                                      </p:to>
                                    </p:set>
                                    <p:animEffect filter="fade" transition="in">
                                      <p:cBhvr>
                                        <p:cTn dur="1"/>
                                        <p:tgtEl>
                                          <p:spTgt spid="55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4"/>
                                        </p:tgtEl>
                                        <p:attrNameLst>
                                          <p:attrName>style.visibility</p:attrName>
                                        </p:attrNameLst>
                                      </p:cBhvr>
                                      <p:to>
                                        <p:strVal val="visible"/>
                                      </p:to>
                                    </p:set>
                                    <p:animEffect filter="fade" transition="in">
                                      <p:cBhvr>
                                        <p:cTn dur="1"/>
                                        <p:tgtEl>
                                          <p:spTgt spid="5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3"/>
                                        </p:tgtEl>
                                        <p:attrNameLst>
                                          <p:attrName>style.visibility</p:attrName>
                                        </p:attrNameLst>
                                      </p:cBhvr>
                                      <p:to>
                                        <p:strVal val="visible"/>
                                      </p:to>
                                    </p:set>
                                    <p:animEffect filter="fade" transition="in">
                                      <p:cBhvr>
                                        <p:cTn dur="1"/>
                                        <p:tgtEl>
                                          <p:spTgt spid="5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59"/>
          <p:cNvSpPr txBox="1"/>
          <p:nvPr>
            <p:ph type="title"/>
          </p:nvPr>
        </p:nvSpPr>
        <p:spPr>
          <a:xfrm>
            <a:off x="203107" y="127124"/>
            <a:ext cx="8737783" cy="298229"/>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b="1" i="0" lang="en" sz="2000" u="none" cap="none" strike="noStrike">
                <a:solidFill>
                  <a:srgbClr val="F9F9F9"/>
                </a:solidFill>
                <a:latin typeface="Arial"/>
                <a:ea typeface="Arial"/>
                <a:cs typeface="Arial"/>
                <a:sym typeface="Arial"/>
              </a:rPr>
              <a:t>Sum of squares</a:t>
            </a:r>
            <a:endParaRPr sz="2500"/>
          </a:p>
        </p:txBody>
      </p:sp>
      <p:sp>
        <p:nvSpPr>
          <p:cNvPr id="560" name="Google Shape;560;p59"/>
          <p:cNvSpPr txBox="1"/>
          <p:nvPr/>
        </p:nvSpPr>
        <p:spPr>
          <a:xfrm>
            <a:off x="8678108" y="4783312"/>
            <a:ext cx="263236" cy="181202"/>
          </a:xfrm>
          <a:prstGeom prst="rect">
            <a:avLst/>
          </a:prstGeom>
          <a:noFill/>
          <a:ln>
            <a:noFill/>
          </a:ln>
        </p:spPr>
        <p:txBody>
          <a:bodyPr anchorCtr="0" anchor="t" bIns="0" lIns="0" spcFirstLastPara="1" rIns="0" wrap="square" tIns="0">
            <a:noAutofit/>
          </a:bodyPr>
          <a:lstStyle/>
          <a:p>
            <a:pPr indent="0" lvl="0" marL="25400" marR="0" rtl="0" algn="l">
              <a:lnSpc>
                <a:spcPct val="111333"/>
              </a:lnSpc>
              <a:spcBef>
                <a:spcPts val="0"/>
              </a:spcBef>
              <a:spcAft>
                <a:spcPts val="0"/>
              </a:spcAft>
              <a:buNone/>
            </a:pPr>
            <a:r>
              <a:rPr lang="en" sz="1400">
                <a:solidFill>
                  <a:srgbClr val="22373A"/>
                </a:solidFill>
                <a:latin typeface="Arial"/>
                <a:ea typeface="Arial"/>
                <a:cs typeface="Arial"/>
                <a:sym typeface="Arial"/>
              </a:rPr>
              <a:t>21</a:t>
            </a:r>
            <a:endParaRPr sz="1400">
              <a:latin typeface="Arial"/>
              <a:ea typeface="Arial"/>
              <a:cs typeface="Arial"/>
              <a:sym typeface="Arial"/>
            </a:endParaRPr>
          </a:p>
        </p:txBody>
      </p:sp>
      <p:pic>
        <p:nvPicPr>
          <p:cNvPr id="561" name="Google Shape;561;p59"/>
          <p:cNvPicPr preferRelativeResize="0"/>
          <p:nvPr/>
        </p:nvPicPr>
        <p:blipFill>
          <a:blip r:embed="rId3">
            <a:alphaModFix/>
          </a:blip>
          <a:stretch>
            <a:fillRect/>
          </a:stretch>
        </p:blipFill>
        <p:spPr>
          <a:xfrm>
            <a:off x="1450600" y="577751"/>
            <a:ext cx="5906200" cy="1355800"/>
          </a:xfrm>
          <a:prstGeom prst="rect">
            <a:avLst/>
          </a:prstGeom>
          <a:noFill/>
          <a:ln>
            <a:noFill/>
          </a:ln>
        </p:spPr>
      </p:pic>
      <p:pic>
        <p:nvPicPr>
          <p:cNvPr id="562" name="Google Shape;562;p59"/>
          <p:cNvPicPr preferRelativeResize="0"/>
          <p:nvPr/>
        </p:nvPicPr>
        <p:blipFill rotWithShape="1">
          <a:blip r:embed="rId4">
            <a:alphaModFix/>
          </a:blip>
          <a:srcRect b="81893" l="0" r="0" t="0"/>
          <a:stretch/>
        </p:blipFill>
        <p:spPr>
          <a:xfrm>
            <a:off x="551225" y="1933550"/>
            <a:ext cx="8038650" cy="548800"/>
          </a:xfrm>
          <a:prstGeom prst="rect">
            <a:avLst/>
          </a:prstGeom>
          <a:noFill/>
          <a:ln>
            <a:noFill/>
          </a:ln>
        </p:spPr>
      </p:pic>
      <p:pic>
        <p:nvPicPr>
          <p:cNvPr id="563" name="Google Shape;563;p59"/>
          <p:cNvPicPr preferRelativeResize="0"/>
          <p:nvPr/>
        </p:nvPicPr>
        <p:blipFill rotWithShape="1">
          <a:blip r:embed="rId4">
            <a:alphaModFix/>
          </a:blip>
          <a:srcRect b="66162" l="0" r="0" t="18105"/>
          <a:stretch/>
        </p:blipFill>
        <p:spPr>
          <a:xfrm>
            <a:off x="552675" y="2482350"/>
            <a:ext cx="8038650" cy="476824"/>
          </a:xfrm>
          <a:prstGeom prst="rect">
            <a:avLst/>
          </a:prstGeom>
          <a:noFill/>
          <a:ln>
            <a:noFill/>
          </a:ln>
        </p:spPr>
      </p:pic>
      <p:pic>
        <p:nvPicPr>
          <p:cNvPr id="564" name="Google Shape;564;p59"/>
          <p:cNvPicPr preferRelativeResize="0"/>
          <p:nvPr/>
        </p:nvPicPr>
        <p:blipFill rotWithShape="1">
          <a:blip r:embed="rId4">
            <a:alphaModFix/>
          </a:blip>
          <a:srcRect b="54594" l="0" r="0" t="33836"/>
          <a:stretch/>
        </p:blipFill>
        <p:spPr>
          <a:xfrm>
            <a:off x="552675" y="2959175"/>
            <a:ext cx="8038650" cy="350625"/>
          </a:xfrm>
          <a:prstGeom prst="rect">
            <a:avLst/>
          </a:prstGeom>
          <a:noFill/>
          <a:ln>
            <a:noFill/>
          </a:ln>
        </p:spPr>
      </p:pic>
      <p:pic>
        <p:nvPicPr>
          <p:cNvPr id="565" name="Google Shape;565;p59"/>
          <p:cNvPicPr preferRelativeResize="0"/>
          <p:nvPr/>
        </p:nvPicPr>
        <p:blipFill rotWithShape="1">
          <a:blip r:embed="rId4">
            <a:alphaModFix/>
          </a:blip>
          <a:srcRect b="37012" l="0" r="0" t="44881"/>
          <a:stretch/>
        </p:blipFill>
        <p:spPr>
          <a:xfrm>
            <a:off x="552675" y="3293925"/>
            <a:ext cx="8038650" cy="548800"/>
          </a:xfrm>
          <a:prstGeom prst="rect">
            <a:avLst/>
          </a:prstGeom>
          <a:noFill/>
          <a:ln>
            <a:noFill/>
          </a:ln>
        </p:spPr>
      </p:pic>
      <p:pic>
        <p:nvPicPr>
          <p:cNvPr id="566" name="Google Shape;566;p59"/>
          <p:cNvPicPr preferRelativeResize="0"/>
          <p:nvPr/>
        </p:nvPicPr>
        <p:blipFill rotWithShape="1">
          <a:blip r:embed="rId4">
            <a:alphaModFix/>
          </a:blip>
          <a:srcRect b="0" l="0" r="0" t="62989"/>
          <a:stretch/>
        </p:blipFill>
        <p:spPr>
          <a:xfrm>
            <a:off x="552675" y="3842725"/>
            <a:ext cx="8038650" cy="1121800"/>
          </a:xfrm>
          <a:prstGeom prst="rect">
            <a:avLst/>
          </a:prstGeom>
          <a:noFill/>
          <a:ln>
            <a:noFill/>
          </a:ln>
        </p:spPr>
      </p:pic>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2"/>
                                        </p:tgtEl>
                                        <p:attrNameLst>
                                          <p:attrName>style.visibility</p:attrName>
                                        </p:attrNameLst>
                                      </p:cBhvr>
                                      <p:to>
                                        <p:strVal val="visible"/>
                                      </p:to>
                                    </p:set>
                                    <p:animEffect filter="fade" transition="in">
                                      <p:cBhvr>
                                        <p:cTn dur="1"/>
                                        <p:tgtEl>
                                          <p:spTgt spid="5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3"/>
                                        </p:tgtEl>
                                        <p:attrNameLst>
                                          <p:attrName>style.visibility</p:attrName>
                                        </p:attrNameLst>
                                      </p:cBhvr>
                                      <p:to>
                                        <p:strVal val="visible"/>
                                      </p:to>
                                    </p:set>
                                    <p:animEffect filter="fade" transition="in">
                                      <p:cBhvr>
                                        <p:cTn dur="1"/>
                                        <p:tgtEl>
                                          <p:spTgt spid="5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4"/>
                                        </p:tgtEl>
                                        <p:attrNameLst>
                                          <p:attrName>style.visibility</p:attrName>
                                        </p:attrNameLst>
                                      </p:cBhvr>
                                      <p:to>
                                        <p:strVal val="visible"/>
                                      </p:to>
                                    </p:set>
                                    <p:animEffect filter="fade" transition="in">
                                      <p:cBhvr>
                                        <p:cTn dur="1"/>
                                        <p:tgtEl>
                                          <p:spTgt spid="5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5"/>
                                        </p:tgtEl>
                                        <p:attrNameLst>
                                          <p:attrName>style.visibility</p:attrName>
                                        </p:attrNameLst>
                                      </p:cBhvr>
                                      <p:to>
                                        <p:strVal val="visible"/>
                                      </p:to>
                                    </p:set>
                                    <p:animEffect filter="fade" transition="in">
                                      <p:cBhvr>
                                        <p:cTn dur="1"/>
                                        <p:tgtEl>
                                          <p:spTgt spid="5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6"/>
                                        </p:tgtEl>
                                        <p:attrNameLst>
                                          <p:attrName>style.visibility</p:attrName>
                                        </p:attrNameLst>
                                      </p:cBhvr>
                                      <p:to>
                                        <p:strVal val="visible"/>
                                      </p:to>
                                    </p:set>
                                    <p:animEffect filter="fade" transition="in">
                                      <p:cBhvr>
                                        <p:cTn dur="1"/>
                                        <p:tgtEl>
                                          <p:spTgt spid="5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60"/>
          <p:cNvSpPr txBox="1"/>
          <p:nvPr>
            <p:ph type="title"/>
          </p:nvPr>
        </p:nvSpPr>
        <p:spPr>
          <a:xfrm>
            <a:off x="203107" y="127124"/>
            <a:ext cx="8737783" cy="298229"/>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b="1" i="0" lang="en" sz="2000" u="none" cap="none" strike="noStrike">
                <a:solidFill>
                  <a:srgbClr val="F9F9F9"/>
                </a:solidFill>
                <a:latin typeface="Arial"/>
                <a:ea typeface="Arial"/>
                <a:cs typeface="Arial"/>
                <a:sym typeface="Arial"/>
              </a:rPr>
              <a:t>Why bother?</a:t>
            </a:r>
            <a:endParaRPr sz="2500"/>
          </a:p>
        </p:txBody>
      </p:sp>
      <p:sp>
        <p:nvSpPr>
          <p:cNvPr id="572" name="Google Shape;572;p60"/>
          <p:cNvSpPr/>
          <p:nvPr/>
        </p:nvSpPr>
        <p:spPr>
          <a:xfrm>
            <a:off x="613275" y="637812"/>
            <a:ext cx="7913463" cy="122689"/>
          </a:xfrm>
          <a:custGeom>
            <a:rect b="b" l="l" r="r" t="t"/>
            <a:pathLst>
              <a:path extrusionOk="0" h="120000" w="120000">
                <a:moveTo>
                  <a:pt x="118470" y="0"/>
                </a:moveTo>
                <a:lnTo>
                  <a:pt x="1527" y="0"/>
                </a:lnTo>
                <a:lnTo>
                  <a:pt x="934" y="5826"/>
                </a:lnTo>
                <a:lnTo>
                  <a:pt x="448" y="21691"/>
                </a:lnTo>
                <a:lnTo>
                  <a:pt x="120" y="45172"/>
                </a:lnTo>
                <a:lnTo>
                  <a:pt x="0" y="73846"/>
                </a:lnTo>
                <a:lnTo>
                  <a:pt x="0" y="119758"/>
                </a:lnTo>
                <a:lnTo>
                  <a:pt x="119998" y="119758"/>
                </a:lnTo>
                <a:lnTo>
                  <a:pt x="119998" y="73846"/>
                </a:lnTo>
                <a:lnTo>
                  <a:pt x="119877" y="45172"/>
                </a:lnTo>
                <a:lnTo>
                  <a:pt x="119549" y="21691"/>
                </a:lnTo>
                <a:lnTo>
                  <a:pt x="119063" y="5826"/>
                </a:lnTo>
                <a:lnTo>
                  <a:pt x="118470" y="0"/>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573" name="Google Shape;573;p60"/>
          <p:cNvSpPr/>
          <p:nvPr/>
        </p:nvSpPr>
        <p:spPr>
          <a:xfrm>
            <a:off x="613275" y="703838"/>
            <a:ext cx="7913463" cy="908842"/>
          </a:xfrm>
          <a:custGeom>
            <a:rect b="b" l="l" r="r" t="t"/>
            <a:pathLst>
              <a:path extrusionOk="0" h="120000" w="120000">
                <a:moveTo>
                  <a:pt x="119998" y="0"/>
                </a:moveTo>
                <a:lnTo>
                  <a:pt x="0" y="0"/>
                </a:lnTo>
                <a:lnTo>
                  <a:pt x="0" y="109923"/>
                </a:lnTo>
                <a:lnTo>
                  <a:pt x="120" y="113794"/>
                </a:lnTo>
                <a:lnTo>
                  <a:pt x="448" y="116964"/>
                </a:lnTo>
                <a:lnTo>
                  <a:pt x="934" y="119106"/>
                </a:lnTo>
                <a:lnTo>
                  <a:pt x="1527" y="119892"/>
                </a:lnTo>
                <a:lnTo>
                  <a:pt x="118470" y="119892"/>
                </a:lnTo>
                <a:lnTo>
                  <a:pt x="119063" y="119106"/>
                </a:lnTo>
                <a:lnTo>
                  <a:pt x="119549" y="116964"/>
                </a:lnTo>
                <a:lnTo>
                  <a:pt x="119877" y="113794"/>
                </a:lnTo>
                <a:lnTo>
                  <a:pt x="119998" y="109923"/>
                </a:lnTo>
                <a:lnTo>
                  <a:pt x="119998" y="0"/>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574" name="Google Shape;574;p60"/>
          <p:cNvSpPr txBox="1"/>
          <p:nvPr/>
        </p:nvSpPr>
        <p:spPr>
          <a:xfrm>
            <a:off x="688848" y="640451"/>
            <a:ext cx="7762322" cy="928661"/>
          </a:xfrm>
          <a:prstGeom prst="rect">
            <a:avLst/>
          </a:prstGeom>
          <a:noFill/>
          <a:ln>
            <a:noFill/>
          </a:ln>
        </p:spPr>
        <p:txBody>
          <a:bodyPr anchorCtr="0" anchor="t" bIns="0" lIns="0" spcFirstLastPara="1" rIns="0" wrap="square" tIns="0">
            <a:noAutofit/>
          </a:bodyPr>
          <a:lstStyle/>
          <a:p>
            <a:pPr indent="0" lvl="0" marL="25400" marR="12700" rtl="0" algn="just">
              <a:lnSpc>
                <a:spcPct val="127600"/>
              </a:lnSpc>
              <a:spcBef>
                <a:spcPts val="0"/>
              </a:spcBef>
              <a:spcAft>
                <a:spcPts val="0"/>
              </a:spcAft>
              <a:buNone/>
            </a:pPr>
            <a:r>
              <a:rPr lang="en" sz="1800">
                <a:solidFill>
                  <a:srgbClr val="3884B7"/>
                </a:solidFill>
                <a:latin typeface="Arial"/>
                <a:ea typeface="Arial"/>
                <a:cs typeface="Arial"/>
                <a:sym typeface="Arial"/>
              </a:rPr>
              <a:t>Why bother with another approach for calculating </a:t>
            </a:r>
            <a:r>
              <a:rPr i="1" lang="en" sz="1900">
                <a:solidFill>
                  <a:srgbClr val="3884B7"/>
                </a:solidFill>
                <a:latin typeface="Times New Roman"/>
                <a:ea typeface="Times New Roman"/>
                <a:cs typeface="Times New Roman"/>
                <a:sym typeface="Times New Roman"/>
              </a:rPr>
              <a:t>R</a:t>
            </a:r>
            <a:r>
              <a:rPr baseline="30000" lang="en" sz="2200">
                <a:solidFill>
                  <a:srgbClr val="3884B7"/>
                </a:solidFill>
                <a:latin typeface="Cambria"/>
                <a:ea typeface="Cambria"/>
                <a:cs typeface="Cambria"/>
                <a:sym typeface="Cambria"/>
              </a:rPr>
              <a:t>2 </a:t>
            </a:r>
            <a:r>
              <a:rPr lang="en" sz="1800">
                <a:solidFill>
                  <a:srgbClr val="3884B7"/>
                </a:solidFill>
                <a:latin typeface="Arial"/>
                <a:ea typeface="Arial"/>
                <a:cs typeface="Arial"/>
                <a:sym typeface="Arial"/>
              </a:rPr>
              <a:t>when we had  a perfectly good way to calculate it as the correlation coefficient  squared?</a:t>
            </a:r>
            <a:endParaRPr sz="1800">
              <a:latin typeface="Arial"/>
              <a:ea typeface="Arial"/>
              <a:cs typeface="Arial"/>
              <a:sym typeface="Arial"/>
            </a:endParaRPr>
          </a:p>
        </p:txBody>
      </p:sp>
      <p:sp>
        <p:nvSpPr>
          <p:cNvPr id="575" name="Google Shape;575;p60"/>
          <p:cNvSpPr txBox="1"/>
          <p:nvPr/>
        </p:nvSpPr>
        <p:spPr>
          <a:xfrm>
            <a:off x="8678108" y="4783312"/>
            <a:ext cx="263236" cy="181202"/>
          </a:xfrm>
          <a:prstGeom prst="rect">
            <a:avLst/>
          </a:prstGeom>
          <a:noFill/>
          <a:ln>
            <a:noFill/>
          </a:ln>
        </p:spPr>
        <p:txBody>
          <a:bodyPr anchorCtr="0" anchor="t" bIns="0" lIns="0" spcFirstLastPara="1" rIns="0" wrap="square" tIns="0">
            <a:noAutofit/>
          </a:bodyPr>
          <a:lstStyle/>
          <a:p>
            <a:pPr indent="0" lvl="0" marL="25400" marR="0" rtl="0" algn="l">
              <a:lnSpc>
                <a:spcPct val="111333"/>
              </a:lnSpc>
              <a:spcBef>
                <a:spcPts val="0"/>
              </a:spcBef>
              <a:spcAft>
                <a:spcPts val="0"/>
              </a:spcAft>
              <a:buNone/>
            </a:pPr>
            <a:r>
              <a:rPr lang="en" sz="1400">
                <a:solidFill>
                  <a:srgbClr val="22373A"/>
                </a:solidFill>
                <a:latin typeface="Arial"/>
                <a:ea typeface="Arial"/>
                <a:cs typeface="Arial"/>
                <a:sym typeface="Arial"/>
              </a:rPr>
              <a:t>22</a:t>
            </a:r>
            <a:endParaRPr sz="1400">
              <a:latin typeface="Arial"/>
              <a:ea typeface="Arial"/>
              <a:cs typeface="Arial"/>
              <a:sym typeface="Arial"/>
            </a:endParaRPr>
          </a:p>
        </p:txBody>
      </p:sp>
    </p:spTree>
  </p:cSld>
  <p:clrMapOvr>
    <a:masterClrMapping/>
  </p:clrMapOvr>
  <p:transition>
    <p:fade thruBlk="1"/>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61"/>
          <p:cNvSpPr txBox="1"/>
          <p:nvPr>
            <p:ph type="title"/>
          </p:nvPr>
        </p:nvSpPr>
        <p:spPr>
          <a:xfrm>
            <a:off x="203107" y="127124"/>
            <a:ext cx="8737783" cy="298229"/>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b="1" i="0" lang="en" sz="2000" u="none" cap="none" strike="noStrike">
                <a:solidFill>
                  <a:srgbClr val="F9F9F9"/>
                </a:solidFill>
                <a:latin typeface="Arial"/>
                <a:ea typeface="Arial"/>
                <a:cs typeface="Arial"/>
                <a:sym typeface="Arial"/>
              </a:rPr>
              <a:t>Why bother?</a:t>
            </a:r>
            <a:endParaRPr sz="2500"/>
          </a:p>
        </p:txBody>
      </p:sp>
      <p:sp>
        <p:nvSpPr>
          <p:cNvPr id="581" name="Google Shape;581;p61"/>
          <p:cNvSpPr/>
          <p:nvPr/>
        </p:nvSpPr>
        <p:spPr>
          <a:xfrm>
            <a:off x="613275" y="637812"/>
            <a:ext cx="7913463" cy="122689"/>
          </a:xfrm>
          <a:custGeom>
            <a:rect b="b" l="l" r="r" t="t"/>
            <a:pathLst>
              <a:path extrusionOk="0" h="120000" w="120000">
                <a:moveTo>
                  <a:pt x="118470" y="0"/>
                </a:moveTo>
                <a:lnTo>
                  <a:pt x="1527" y="0"/>
                </a:lnTo>
                <a:lnTo>
                  <a:pt x="934" y="5826"/>
                </a:lnTo>
                <a:lnTo>
                  <a:pt x="448" y="21691"/>
                </a:lnTo>
                <a:lnTo>
                  <a:pt x="120" y="45172"/>
                </a:lnTo>
                <a:lnTo>
                  <a:pt x="0" y="73846"/>
                </a:lnTo>
                <a:lnTo>
                  <a:pt x="0" y="119758"/>
                </a:lnTo>
                <a:lnTo>
                  <a:pt x="119998" y="119758"/>
                </a:lnTo>
                <a:lnTo>
                  <a:pt x="119998" y="73846"/>
                </a:lnTo>
                <a:lnTo>
                  <a:pt x="119877" y="45172"/>
                </a:lnTo>
                <a:lnTo>
                  <a:pt x="119549" y="21691"/>
                </a:lnTo>
                <a:lnTo>
                  <a:pt x="119063" y="5826"/>
                </a:lnTo>
                <a:lnTo>
                  <a:pt x="118470" y="0"/>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582" name="Google Shape;582;p61"/>
          <p:cNvSpPr/>
          <p:nvPr/>
        </p:nvSpPr>
        <p:spPr>
          <a:xfrm>
            <a:off x="613275" y="703838"/>
            <a:ext cx="7913463" cy="908842"/>
          </a:xfrm>
          <a:custGeom>
            <a:rect b="b" l="l" r="r" t="t"/>
            <a:pathLst>
              <a:path extrusionOk="0" h="120000" w="120000">
                <a:moveTo>
                  <a:pt x="119998" y="0"/>
                </a:moveTo>
                <a:lnTo>
                  <a:pt x="0" y="0"/>
                </a:lnTo>
                <a:lnTo>
                  <a:pt x="0" y="109923"/>
                </a:lnTo>
                <a:lnTo>
                  <a:pt x="120" y="113794"/>
                </a:lnTo>
                <a:lnTo>
                  <a:pt x="448" y="116964"/>
                </a:lnTo>
                <a:lnTo>
                  <a:pt x="934" y="119106"/>
                </a:lnTo>
                <a:lnTo>
                  <a:pt x="1527" y="119892"/>
                </a:lnTo>
                <a:lnTo>
                  <a:pt x="118470" y="119892"/>
                </a:lnTo>
                <a:lnTo>
                  <a:pt x="119063" y="119106"/>
                </a:lnTo>
                <a:lnTo>
                  <a:pt x="119549" y="116964"/>
                </a:lnTo>
                <a:lnTo>
                  <a:pt x="119877" y="113794"/>
                </a:lnTo>
                <a:lnTo>
                  <a:pt x="119998" y="109923"/>
                </a:lnTo>
                <a:lnTo>
                  <a:pt x="119998" y="0"/>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583" name="Google Shape;583;p61"/>
          <p:cNvSpPr txBox="1"/>
          <p:nvPr/>
        </p:nvSpPr>
        <p:spPr>
          <a:xfrm>
            <a:off x="688848" y="640451"/>
            <a:ext cx="7762322" cy="3925104"/>
          </a:xfrm>
          <a:prstGeom prst="rect">
            <a:avLst/>
          </a:prstGeom>
          <a:noFill/>
          <a:ln>
            <a:noFill/>
          </a:ln>
        </p:spPr>
        <p:txBody>
          <a:bodyPr anchorCtr="0" anchor="t" bIns="0" lIns="0" spcFirstLastPara="1" rIns="0" wrap="square" tIns="0">
            <a:noAutofit/>
          </a:bodyPr>
          <a:lstStyle/>
          <a:p>
            <a:pPr indent="0" lvl="0" marL="25400" marR="12700" rtl="0" algn="just">
              <a:lnSpc>
                <a:spcPct val="127600"/>
              </a:lnSpc>
              <a:spcBef>
                <a:spcPts val="0"/>
              </a:spcBef>
              <a:spcAft>
                <a:spcPts val="0"/>
              </a:spcAft>
              <a:buNone/>
            </a:pPr>
            <a:r>
              <a:rPr lang="en" sz="1800">
                <a:solidFill>
                  <a:srgbClr val="3884B7"/>
                </a:solidFill>
                <a:latin typeface="Arial"/>
                <a:ea typeface="Arial"/>
                <a:cs typeface="Arial"/>
                <a:sym typeface="Arial"/>
              </a:rPr>
              <a:t>Why bother with another approach for calculating </a:t>
            </a:r>
            <a:r>
              <a:rPr i="1" lang="en" sz="1900">
                <a:solidFill>
                  <a:srgbClr val="3884B7"/>
                </a:solidFill>
                <a:latin typeface="Times New Roman"/>
                <a:ea typeface="Times New Roman"/>
                <a:cs typeface="Times New Roman"/>
                <a:sym typeface="Times New Roman"/>
              </a:rPr>
              <a:t>R</a:t>
            </a:r>
            <a:r>
              <a:rPr baseline="30000" lang="en" sz="2200">
                <a:solidFill>
                  <a:srgbClr val="3884B7"/>
                </a:solidFill>
                <a:latin typeface="Cambria"/>
                <a:ea typeface="Cambria"/>
                <a:cs typeface="Cambria"/>
                <a:sym typeface="Cambria"/>
              </a:rPr>
              <a:t>2 </a:t>
            </a:r>
            <a:r>
              <a:rPr lang="en" sz="1800">
                <a:solidFill>
                  <a:srgbClr val="3884B7"/>
                </a:solidFill>
                <a:latin typeface="Arial"/>
                <a:ea typeface="Arial"/>
                <a:cs typeface="Arial"/>
                <a:sym typeface="Arial"/>
              </a:rPr>
              <a:t>when we had  a perfectly good way to calculate it as the correlation coefficient  squared?</a:t>
            </a:r>
            <a:endParaRPr sz="1800">
              <a:latin typeface="Arial"/>
              <a:ea typeface="Arial"/>
              <a:cs typeface="Arial"/>
              <a:sym typeface="Arial"/>
            </a:endParaRPr>
          </a:p>
          <a:p>
            <a:pPr indent="0" lvl="0" marL="0" marR="0" rtl="0" algn="l">
              <a:lnSpc>
                <a:spcPct val="100000"/>
              </a:lnSpc>
              <a:spcBef>
                <a:spcPts val="0"/>
              </a:spcBef>
              <a:spcAft>
                <a:spcPts val="0"/>
              </a:spcAft>
              <a:buNone/>
            </a:pPr>
            <a:r>
              <a:t/>
            </a:r>
            <a:endParaRPr sz="1500">
              <a:latin typeface="Times New Roman"/>
              <a:ea typeface="Times New Roman"/>
              <a:cs typeface="Times New Roman"/>
              <a:sym typeface="Times New Roman"/>
            </a:endParaRPr>
          </a:p>
          <a:p>
            <a:pPr indent="-241300" lvl="0" marL="520700" marR="381000" rtl="0" algn="l">
              <a:lnSpc>
                <a:spcPct val="129899"/>
              </a:lnSpc>
              <a:spcBef>
                <a:spcPts val="0"/>
              </a:spcBef>
              <a:spcAft>
                <a:spcPts val="0"/>
              </a:spcAft>
              <a:buClr>
                <a:srgbClr val="22373A"/>
              </a:buClr>
              <a:buSzPts val="1800"/>
              <a:buFont typeface="Lucida Sans"/>
              <a:buChar char="•"/>
            </a:pPr>
            <a:r>
              <a:rPr i="1" lang="en" sz="1800">
                <a:solidFill>
                  <a:srgbClr val="22373A"/>
                </a:solidFill>
                <a:latin typeface="Arial"/>
                <a:ea typeface="Arial"/>
                <a:cs typeface="Arial"/>
                <a:sym typeface="Arial"/>
              </a:rPr>
              <a:t>For single-predictor linear regression, having three ways to  calculate the same value may seem like overkill.</a:t>
            </a:r>
            <a:endParaRPr sz="1800">
              <a:latin typeface="Arial"/>
              <a:ea typeface="Arial"/>
              <a:cs typeface="Arial"/>
              <a:sym typeface="Arial"/>
            </a:endParaRPr>
          </a:p>
          <a:p>
            <a:pPr indent="-241300" lvl="0" marL="520700" marR="139700" rtl="0" algn="l">
              <a:lnSpc>
                <a:spcPct val="118000"/>
              </a:lnSpc>
              <a:spcBef>
                <a:spcPts val="200"/>
              </a:spcBef>
              <a:spcAft>
                <a:spcPts val="0"/>
              </a:spcAft>
              <a:buClr>
                <a:srgbClr val="22373A"/>
              </a:buClr>
              <a:buSzPts val="2200"/>
              <a:buFont typeface="Lucida Sans"/>
              <a:buChar char="•"/>
            </a:pPr>
            <a:r>
              <a:rPr i="1" lang="en" sz="1800">
                <a:solidFill>
                  <a:srgbClr val="22373A"/>
                </a:solidFill>
                <a:latin typeface="Arial"/>
                <a:ea typeface="Arial"/>
                <a:cs typeface="Arial"/>
                <a:sym typeface="Arial"/>
              </a:rPr>
              <a:t>However, in multiple linear regression, we can’t calculate </a:t>
            </a:r>
            <a:r>
              <a:rPr i="1" lang="en" sz="1900">
                <a:solidFill>
                  <a:srgbClr val="22373A"/>
                </a:solidFill>
                <a:latin typeface="Times New Roman"/>
                <a:ea typeface="Times New Roman"/>
                <a:cs typeface="Times New Roman"/>
                <a:sym typeface="Times New Roman"/>
              </a:rPr>
              <a:t>R</a:t>
            </a:r>
            <a:r>
              <a:rPr baseline="30000" lang="en" sz="2200">
                <a:solidFill>
                  <a:srgbClr val="22373A"/>
                </a:solidFill>
                <a:latin typeface="Cambria"/>
                <a:ea typeface="Cambria"/>
                <a:cs typeface="Cambria"/>
                <a:sym typeface="Cambria"/>
              </a:rPr>
              <a:t>2  </a:t>
            </a:r>
            <a:r>
              <a:rPr i="1" lang="en" sz="1800">
                <a:solidFill>
                  <a:srgbClr val="22373A"/>
                </a:solidFill>
                <a:latin typeface="Arial"/>
                <a:ea typeface="Arial"/>
                <a:cs typeface="Arial"/>
                <a:sym typeface="Arial"/>
              </a:rPr>
              <a:t>as the square of the correlation between </a:t>
            </a:r>
            <a:r>
              <a:rPr i="1" lang="en" sz="1900">
                <a:solidFill>
                  <a:srgbClr val="22373A"/>
                </a:solidFill>
                <a:latin typeface="Times New Roman"/>
                <a:ea typeface="Times New Roman"/>
                <a:cs typeface="Times New Roman"/>
                <a:sym typeface="Times New Roman"/>
              </a:rPr>
              <a:t>x </a:t>
            </a:r>
            <a:r>
              <a:rPr i="1" lang="en" sz="1800">
                <a:solidFill>
                  <a:srgbClr val="22373A"/>
                </a:solidFill>
                <a:latin typeface="Arial"/>
                <a:ea typeface="Arial"/>
                <a:cs typeface="Arial"/>
                <a:sym typeface="Arial"/>
              </a:rPr>
              <a:t>and </a:t>
            </a:r>
            <a:r>
              <a:rPr i="1" lang="en" sz="1900">
                <a:solidFill>
                  <a:srgbClr val="22373A"/>
                </a:solidFill>
                <a:latin typeface="Times New Roman"/>
                <a:ea typeface="Times New Roman"/>
                <a:cs typeface="Times New Roman"/>
                <a:sym typeface="Times New Roman"/>
              </a:rPr>
              <a:t>y </a:t>
            </a:r>
            <a:r>
              <a:rPr i="1" lang="en" sz="1800">
                <a:solidFill>
                  <a:srgbClr val="22373A"/>
                </a:solidFill>
                <a:latin typeface="Arial"/>
                <a:ea typeface="Arial"/>
                <a:cs typeface="Arial"/>
                <a:sym typeface="Arial"/>
              </a:rPr>
              <a:t>because we  have multiple </a:t>
            </a:r>
            <a:r>
              <a:rPr i="1" lang="en" sz="1900">
                <a:solidFill>
                  <a:srgbClr val="22373A"/>
                </a:solidFill>
                <a:latin typeface="Times New Roman"/>
                <a:ea typeface="Times New Roman"/>
                <a:cs typeface="Times New Roman"/>
                <a:sym typeface="Times New Roman"/>
              </a:rPr>
              <a:t>x</a:t>
            </a:r>
            <a:r>
              <a:rPr i="1" lang="en" sz="1800">
                <a:solidFill>
                  <a:srgbClr val="22373A"/>
                </a:solidFill>
                <a:latin typeface="Arial"/>
                <a:ea typeface="Arial"/>
                <a:cs typeface="Arial"/>
                <a:sym typeface="Arial"/>
              </a:rPr>
              <a:t>s.</a:t>
            </a:r>
            <a:endParaRPr sz="1800">
              <a:latin typeface="Arial"/>
              <a:ea typeface="Arial"/>
              <a:cs typeface="Arial"/>
              <a:sym typeface="Arial"/>
            </a:endParaRPr>
          </a:p>
          <a:p>
            <a:pPr indent="-241300" lvl="0" marL="520700" marR="177800" rtl="0" algn="just">
              <a:lnSpc>
                <a:spcPct val="123700"/>
              </a:lnSpc>
              <a:spcBef>
                <a:spcPts val="300"/>
              </a:spcBef>
              <a:spcAft>
                <a:spcPts val="0"/>
              </a:spcAft>
              <a:buClr>
                <a:srgbClr val="22373A"/>
              </a:buClr>
              <a:buSzPts val="2200"/>
              <a:buFont typeface="Lucida Sans"/>
              <a:buChar char="•"/>
            </a:pPr>
            <a:r>
              <a:rPr i="1" lang="en" sz="1800">
                <a:solidFill>
                  <a:srgbClr val="22373A"/>
                </a:solidFill>
                <a:latin typeface="Arial"/>
                <a:ea typeface="Arial"/>
                <a:cs typeface="Arial"/>
                <a:sym typeface="Arial"/>
              </a:rPr>
              <a:t>And next we’ll learn another measure of explained variability,  </a:t>
            </a:r>
            <a:r>
              <a:rPr i="1" lang="en" sz="1800">
                <a:solidFill>
                  <a:srgbClr val="0DA5FF"/>
                </a:solidFill>
                <a:latin typeface="Arial"/>
                <a:ea typeface="Arial"/>
                <a:cs typeface="Arial"/>
                <a:sym typeface="Arial"/>
              </a:rPr>
              <a:t>adjusted </a:t>
            </a:r>
            <a:r>
              <a:rPr i="1" lang="en" sz="1900">
                <a:solidFill>
                  <a:srgbClr val="0DA5FF"/>
                </a:solidFill>
                <a:latin typeface="Times New Roman"/>
                <a:ea typeface="Times New Roman"/>
                <a:cs typeface="Times New Roman"/>
                <a:sym typeface="Times New Roman"/>
              </a:rPr>
              <a:t>R</a:t>
            </a:r>
            <a:r>
              <a:rPr baseline="30000" lang="en" sz="2200">
                <a:solidFill>
                  <a:srgbClr val="0DA5FF"/>
                </a:solidFill>
                <a:latin typeface="Cambria"/>
                <a:ea typeface="Cambria"/>
                <a:cs typeface="Cambria"/>
                <a:sym typeface="Cambria"/>
              </a:rPr>
              <a:t>2</a:t>
            </a:r>
            <a:r>
              <a:rPr i="1" lang="en" sz="1800">
                <a:solidFill>
                  <a:srgbClr val="22373A"/>
                </a:solidFill>
                <a:latin typeface="Arial"/>
                <a:ea typeface="Arial"/>
                <a:cs typeface="Arial"/>
                <a:sym typeface="Arial"/>
              </a:rPr>
              <a:t>, that requires the use of the third approach, ratio of explained and unexplained variability.</a:t>
            </a:r>
            <a:endParaRPr sz="1800">
              <a:latin typeface="Arial"/>
              <a:ea typeface="Arial"/>
              <a:cs typeface="Arial"/>
              <a:sym typeface="Arial"/>
            </a:endParaRPr>
          </a:p>
        </p:txBody>
      </p:sp>
      <p:sp>
        <p:nvSpPr>
          <p:cNvPr id="584" name="Google Shape;584;p61"/>
          <p:cNvSpPr txBox="1"/>
          <p:nvPr/>
        </p:nvSpPr>
        <p:spPr>
          <a:xfrm>
            <a:off x="8678108" y="4783312"/>
            <a:ext cx="263236" cy="181202"/>
          </a:xfrm>
          <a:prstGeom prst="rect">
            <a:avLst/>
          </a:prstGeom>
          <a:noFill/>
          <a:ln>
            <a:noFill/>
          </a:ln>
        </p:spPr>
        <p:txBody>
          <a:bodyPr anchorCtr="0" anchor="t" bIns="0" lIns="0" spcFirstLastPara="1" rIns="0" wrap="square" tIns="0">
            <a:noAutofit/>
          </a:bodyPr>
          <a:lstStyle/>
          <a:p>
            <a:pPr indent="0" lvl="0" marL="25400" marR="0" rtl="0" algn="l">
              <a:lnSpc>
                <a:spcPct val="111333"/>
              </a:lnSpc>
              <a:spcBef>
                <a:spcPts val="0"/>
              </a:spcBef>
              <a:spcAft>
                <a:spcPts val="0"/>
              </a:spcAft>
              <a:buNone/>
            </a:pPr>
            <a:r>
              <a:rPr lang="en" sz="1400">
                <a:solidFill>
                  <a:srgbClr val="22373A"/>
                </a:solidFill>
                <a:latin typeface="Arial"/>
                <a:ea typeface="Arial"/>
                <a:cs typeface="Arial"/>
                <a:sym typeface="Arial"/>
              </a:rPr>
              <a:t>22</a:t>
            </a:r>
            <a:endParaRPr sz="1400">
              <a:latin typeface="Arial"/>
              <a:ea typeface="Arial"/>
              <a:cs typeface="Arial"/>
              <a:sym typeface="Arial"/>
            </a:endParaRPr>
          </a:p>
        </p:txBody>
      </p:sp>
    </p:spTree>
  </p:cSld>
  <p:clrMapOvr>
    <a:masterClrMapping/>
  </p:clrMapOvr>
  <p:transition>
    <p:fade thruBlk="1"/>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62"/>
          <p:cNvSpPr txBox="1"/>
          <p:nvPr>
            <p:ph type="title"/>
          </p:nvPr>
        </p:nvSpPr>
        <p:spPr>
          <a:xfrm>
            <a:off x="203107" y="127124"/>
            <a:ext cx="8737783" cy="298229"/>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b="1" i="0" lang="en" sz="2000" u="none" cap="none" strike="noStrike">
                <a:solidFill>
                  <a:srgbClr val="F9F9F9"/>
                </a:solidFill>
                <a:latin typeface="Arial"/>
                <a:ea typeface="Arial"/>
                <a:cs typeface="Arial"/>
                <a:sym typeface="Arial"/>
              </a:rPr>
              <a:t>Predicting poverty using % female hh + % white</a:t>
            </a:r>
            <a:endParaRPr sz="2500"/>
          </a:p>
        </p:txBody>
      </p:sp>
      <p:sp>
        <p:nvSpPr>
          <p:cNvPr id="590" name="Google Shape;590;p62"/>
          <p:cNvSpPr txBox="1"/>
          <p:nvPr/>
        </p:nvSpPr>
        <p:spPr>
          <a:xfrm>
            <a:off x="8678108" y="4780387"/>
            <a:ext cx="263236" cy="181202"/>
          </a:xfrm>
          <a:prstGeom prst="rect">
            <a:avLst/>
          </a:prstGeom>
          <a:noFill/>
          <a:ln>
            <a:noFill/>
          </a:ln>
        </p:spPr>
        <p:txBody>
          <a:bodyPr anchorCtr="0" anchor="t" bIns="0" lIns="0" spcFirstLastPara="1" rIns="0" wrap="square" tIns="0">
            <a:noAutofit/>
          </a:bodyPr>
          <a:lstStyle/>
          <a:p>
            <a:pPr indent="0" lvl="0" marL="25400" marR="0" rtl="0" algn="l">
              <a:lnSpc>
                <a:spcPct val="111333"/>
              </a:lnSpc>
              <a:spcBef>
                <a:spcPts val="0"/>
              </a:spcBef>
              <a:spcAft>
                <a:spcPts val="0"/>
              </a:spcAft>
              <a:buNone/>
            </a:pPr>
            <a:r>
              <a:rPr lang="en" sz="1400">
                <a:solidFill>
                  <a:srgbClr val="22373A"/>
                </a:solidFill>
                <a:latin typeface="Arial"/>
                <a:ea typeface="Arial"/>
                <a:cs typeface="Arial"/>
                <a:sym typeface="Arial"/>
              </a:rPr>
              <a:t>23</a:t>
            </a:r>
            <a:endParaRPr sz="1400">
              <a:latin typeface="Arial"/>
              <a:ea typeface="Arial"/>
              <a:cs typeface="Arial"/>
              <a:sym typeface="Arial"/>
            </a:endParaRPr>
          </a:p>
        </p:txBody>
      </p:sp>
      <p:pic>
        <p:nvPicPr>
          <p:cNvPr id="591" name="Google Shape;591;p62"/>
          <p:cNvPicPr preferRelativeResize="0"/>
          <p:nvPr/>
        </p:nvPicPr>
        <p:blipFill rotWithShape="1">
          <a:blip r:embed="rId3">
            <a:alphaModFix/>
          </a:blip>
          <a:srcRect b="17871" l="0" r="0" t="0"/>
          <a:stretch/>
        </p:blipFill>
        <p:spPr>
          <a:xfrm>
            <a:off x="755450" y="662350"/>
            <a:ext cx="6172676" cy="3530974"/>
          </a:xfrm>
          <a:prstGeom prst="rect">
            <a:avLst/>
          </a:prstGeom>
          <a:noFill/>
          <a:ln>
            <a:noFill/>
          </a:ln>
        </p:spPr>
      </p:pic>
    </p:spTree>
  </p:cSld>
  <p:clrMapOvr>
    <a:masterClrMapping/>
  </p:clrMapOvr>
  <p:transition>
    <p:fade thruBlk="1"/>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63"/>
          <p:cNvSpPr txBox="1"/>
          <p:nvPr>
            <p:ph type="title"/>
          </p:nvPr>
        </p:nvSpPr>
        <p:spPr>
          <a:xfrm>
            <a:off x="203107" y="127124"/>
            <a:ext cx="8737800" cy="298200"/>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b="1" i="0" lang="en" sz="2000" u="none" cap="none" strike="noStrike">
                <a:solidFill>
                  <a:srgbClr val="F9F9F9"/>
                </a:solidFill>
                <a:latin typeface="Arial"/>
                <a:ea typeface="Arial"/>
                <a:cs typeface="Arial"/>
                <a:sym typeface="Arial"/>
              </a:rPr>
              <a:t>Predicting poverty using % female hh + % white</a:t>
            </a:r>
            <a:endParaRPr sz="2500"/>
          </a:p>
        </p:txBody>
      </p:sp>
      <p:sp>
        <p:nvSpPr>
          <p:cNvPr id="597" name="Google Shape;597;p63"/>
          <p:cNvSpPr txBox="1"/>
          <p:nvPr/>
        </p:nvSpPr>
        <p:spPr>
          <a:xfrm>
            <a:off x="8678108" y="4780387"/>
            <a:ext cx="263100" cy="181200"/>
          </a:xfrm>
          <a:prstGeom prst="rect">
            <a:avLst/>
          </a:prstGeom>
          <a:noFill/>
          <a:ln>
            <a:noFill/>
          </a:ln>
        </p:spPr>
        <p:txBody>
          <a:bodyPr anchorCtr="0" anchor="t" bIns="0" lIns="0" spcFirstLastPara="1" rIns="0" wrap="square" tIns="0">
            <a:noAutofit/>
          </a:bodyPr>
          <a:lstStyle/>
          <a:p>
            <a:pPr indent="0" lvl="0" marL="25400" marR="0" rtl="0" algn="l">
              <a:lnSpc>
                <a:spcPct val="111333"/>
              </a:lnSpc>
              <a:spcBef>
                <a:spcPts val="0"/>
              </a:spcBef>
              <a:spcAft>
                <a:spcPts val="0"/>
              </a:spcAft>
              <a:buNone/>
            </a:pPr>
            <a:r>
              <a:rPr lang="en" sz="1400">
                <a:solidFill>
                  <a:srgbClr val="22373A"/>
                </a:solidFill>
                <a:latin typeface="Arial"/>
                <a:ea typeface="Arial"/>
                <a:cs typeface="Arial"/>
                <a:sym typeface="Arial"/>
              </a:rPr>
              <a:t>23</a:t>
            </a:r>
            <a:endParaRPr sz="1400">
              <a:latin typeface="Arial"/>
              <a:ea typeface="Arial"/>
              <a:cs typeface="Arial"/>
              <a:sym typeface="Arial"/>
            </a:endParaRPr>
          </a:p>
        </p:txBody>
      </p:sp>
      <p:pic>
        <p:nvPicPr>
          <p:cNvPr id="598" name="Google Shape;598;p63"/>
          <p:cNvPicPr preferRelativeResize="0"/>
          <p:nvPr/>
        </p:nvPicPr>
        <p:blipFill>
          <a:blip r:embed="rId3">
            <a:alphaModFix/>
          </a:blip>
          <a:stretch>
            <a:fillRect/>
          </a:stretch>
        </p:blipFill>
        <p:spPr>
          <a:xfrm>
            <a:off x="755450" y="662350"/>
            <a:ext cx="6172676" cy="4299249"/>
          </a:xfrm>
          <a:prstGeom prst="rect">
            <a:avLst/>
          </a:prstGeom>
          <a:noFill/>
          <a:ln>
            <a:noFill/>
          </a:ln>
        </p:spPr>
      </p:pic>
    </p:spTree>
  </p:cSld>
  <p:clrMapOvr>
    <a:masterClrMapping/>
  </p:clrMapOvr>
  <p:transition>
    <p:fade thruBlk="1"/>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02" name="Shape 602"/>
        <p:cNvGrpSpPr/>
        <p:nvPr/>
      </p:nvGrpSpPr>
      <p:grpSpPr>
        <a:xfrm>
          <a:off x="0" y="0"/>
          <a:ext cx="0" cy="0"/>
          <a:chOff x="0" y="0"/>
          <a:chExt cx="0" cy="0"/>
        </a:xfrm>
      </p:grpSpPr>
      <p:sp>
        <p:nvSpPr>
          <p:cNvPr id="603" name="Google Shape;603;p64"/>
          <p:cNvSpPr/>
          <p:nvPr/>
        </p:nvSpPr>
        <p:spPr>
          <a:xfrm>
            <a:off x="0" y="0"/>
            <a:ext cx="9140221" cy="5136892"/>
          </a:xfrm>
          <a:custGeom>
            <a:rect b="b" l="l" r="r" t="t"/>
            <a:pathLst>
              <a:path extrusionOk="0" h="120000" w="120000">
                <a:moveTo>
                  <a:pt x="0" y="119989"/>
                </a:moveTo>
                <a:lnTo>
                  <a:pt x="119995" y="119989"/>
                </a:lnTo>
                <a:lnTo>
                  <a:pt x="119995" y="0"/>
                </a:lnTo>
                <a:lnTo>
                  <a:pt x="0" y="0"/>
                </a:lnTo>
                <a:lnTo>
                  <a:pt x="0" y="119989"/>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604" name="Google Shape;604;p64"/>
          <p:cNvSpPr/>
          <p:nvPr/>
        </p:nvSpPr>
        <p:spPr>
          <a:xfrm>
            <a:off x="613275" y="41732"/>
            <a:ext cx="7913463" cy="122689"/>
          </a:xfrm>
          <a:custGeom>
            <a:rect b="b" l="l" r="r" t="t"/>
            <a:pathLst>
              <a:path extrusionOk="0" h="120000" w="120000">
                <a:moveTo>
                  <a:pt x="118470" y="0"/>
                </a:moveTo>
                <a:lnTo>
                  <a:pt x="1527" y="0"/>
                </a:lnTo>
                <a:lnTo>
                  <a:pt x="934" y="5826"/>
                </a:lnTo>
                <a:lnTo>
                  <a:pt x="448" y="21691"/>
                </a:lnTo>
                <a:lnTo>
                  <a:pt x="120" y="45172"/>
                </a:lnTo>
                <a:lnTo>
                  <a:pt x="0" y="73846"/>
                </a:lnTo>
                <a:lnTo>
                  <a:pt x="0" y="119758"/>
                </a:lnTo>
                <a:lnTo>
                  <a:pt x="119998" y="119758"/>
                </a:lnTo>
                <a:lnTo>
                  <a:pt x="119998" y="73846"/>
                </a:lnTo>
                <a:lnTo>
                  <a:pt x="119877" y="45172"/>
                </a:lnTo>
                <a:lnTo>
                  <a:pt x="119549" y="21691"/>
                </a:lnTo>
                <a:lnTo>
                  <a:pt x="119063" y="5826"/>
                </a:lnTo>
                <a:lnTo>
                  <a:pt x="118470" y="0"/>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605" name="Google Shape;605;p64"/>
          <p:cNvSpPr/>
          <p:nvPr/>
        </p:nvSpPr>
        <p:spPr>
          <a:xfrm>
            <a:off x="613275" y="107749"/>
            <a:ext cx="7913463" cy="582301"/>
          </a:xfrm>
          <a:custGeom>
            <a:rect b="b" l="l" r="r" t="t"/>
            <a:pathLst>
              <a:path extrusionOk="0" h="120000" w="120000">
                <a:moveTo>
                  <a:pt x="119998" y="0"/>
                </a:moveTo>
                <a:lnTo>
                  <a:pt x="0" y="0"/>
                </a:lnTo>
                <a:lnTo>
                  <a:pt x="0" y="104442"/>
                </a:lnTo>
                <a:lnTo>
                  <a:pt x="120" y="110484"/>
                </a:lnTo>
                <a:lnTo>
                  <a:pt x="448" y="115431"/>
                </a:lnTo>
                <a:lnTo>
                  <a:pt x="934" y="118774"/>
                </a:lnTo>
                <a:lnTo>
                  <a:pt x="1527" y="120001"/>
                </a:lnTo>
                <a:lnTo>
                  <a:pt x="118470" y="120001"/>
                </a:lnTo>
                <a:lnTo>
                  <a:pt x="119063" y="118774"/>
                </a:lnTo>
                <a:lnTo>
                  <a:pt x="119549" y="115431"/>
                </a:lnTo>
                <a:lnTo>
                  <a:pt x="119877" y="110484"/>
                </a:lnTo>
                <a:lnTo>
                  <a:pt x="119998" y="104442"/>
                </a:lnTo>
                <a:lnTo>
                  <a:pt x="119998" y="0"/>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606" name="Google Shape;606;p64"/>
          <p:cNvSpPr txBox="1"/>
          <p:nvPr>
            <p:ph type="title"/>
          </p:nvPr>
        </p:nvSpPr>
        <p:spPr>
          <a:xfrm>
            <a:off x="688848" y="35598"/>
            <a:ext cx="7762322" cy="610614"/>
          </a:xfrm>
          <a:prstGeom prst="rect">
            <a:avLst/>
          </a:prstGeom>
          <a:noFill/>
          <a:ln>
            <a:noFill/>
          </a:ln>
        </p:spPr>
        <p:txBody>
          <a:bodyPr anchorCtr="0" anchor="t" bIns="0" lIns="0" spcFirstLastPara="1" rIns="0" wrap="square" tIns="0">
            <a:noAutofit/>
          </a:bodyPr>
          <a:lstStyle/>
          <a:p>
            <a:pPr indent="0" lvl="0" marL="25400" marR="12700" rtl="0" algn="l">
              <a:lnSpc>
                <a:spcPct val="118000"/>
              </a:lnSpc>
              <a:spcBef>
                <a:spcPts val="0"/>
              </a:spcBef>
              <a:spcAft>
                <a:spcPts val="0"/>
              </a:spcAft>
              <a:buNone/>
            </a:pPr>
            <a:r>
              <a:rPr b="0" i="0" lang="en" sz="1800" u="none" cap="none" strike="noStrike">
                <a:solidFill>
                  <a:srgbClr val="3884B7"/>
                </a:solidFill>
                <a:latin typeface="Arial"/>
                <a:ea typeface="Arial"/>
                <a:cs typeface="Arial"/>
                <a:sym typeface="Arial"/>
              </a:rPr>
              <a:t>Does adding the variable </a:t>
            </a:r>
            <a:r>
              <a:rPr b="0" i="0" lang="en" sz="1900" u="none" cap="none" strike="noStrike">
                <a:solidFill>
                  <a:srgbClr val="3884B7"/>
                </a:solidFill>
                <a:latin typeface="Arial"/>
                <a:ea typeface="Arial"/>
                <a:cs typeface="Arial"/>
                <a:sym typeface="Arial"/>
              </a:rPr>
              <a:t>white </a:t>
            </a:r>
            <a:r>
              <a:rPr b="0" i="0" lang="en" sz="1800" u="none" cap="none" strike="noStrike">
                <a:solidFill>
                  <a:srgbClr val="3884B7"/>
                </a:solidFill>
                <a:latin typeface="Arial"/>
                <a:ea typeface="Arial"/>
                <a:cs typeface="Arial"/>
                <a:sym typeface="Arial"/>
              </a:rPr>
              <a:t>to the model add valuable informa-  tion that wasn’t provided by </a:t>
            </a:r>
            <a:r>
              <a:rPr b="0" i="0" lang="en" sz="1900" u="none" cap="none" strike="noStrike">
                <a:solidFill>
                  <a:srgbClr val="3884B7"/>
                </a:solidFill>
                <a:latin typeface="Arial"/>
                <a:ea typeface="Arial"/>
                <a:cs typeface="Arial"/>
                <a:sym typeface="Arial"/>
              </a:rPr>
              <a:t>female house</a:t>
            </a:r>
            <a:r>
              <a:rPr b="0" i="0" lang="en" sz="1800" u="none" cap="none" strike="noStrike">
                <a:solidFill>
                  <a:srgbClr val="3884B7"/>
                </a:solidFill>
                <a:latin typeface="Arial"/>
                <a:ea typeface="Arial"/>
                <a:cs typeface="Arial"/>
                <a:sym typeface="Arial"/>
              </a:rPr>
              <a:t>?</a:t>
            </a:r>
            <a:endParaRPr b="1" i="0" sz="1800" u="none" cap="none" strike="noStrike">
              <a:solidFill>
                <a:srgbClr val="F9F9F9"/>
              </a:solidFill>
              <a:latin typeface="Arial"/>
              <a:ea typeface="Arial"/>
              <a:cs typeface="Arial"/>
              <a:sym typeface="Arial"/>
            </a:endParaRPr>
          </a:p>
        </p:txBody>
      </p:sp>
      <p:sp>
        <p:nvSpPr>
          <p:cNvPr id="607" name="Google Shape;607;p64"/>
          <p:cNvSpPr/>
          <p:nvPr/>
        </p:nvSpPr>
        <p:spPr>
          <a:xfrm>
            <a:off x="1848474" y="1147522"/>
            <a:ext cx="5483597" cy="254236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608" name="Google Shape;608;p64"/>
          <p:cNvSpPr txBox="1"/>
          <p:nvPr/>
        </p:nvSpPr>
        <p:spPr>
          <a:xfrm>
            <a:off x="2112778" y="1390453"/>
            <a:ext cx="500023" cy="142508"/>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sz="1000">
                <a:latin typeface="Arial"/>
                <a:ea typeface="Arial"/>
                <a:cs typeface="Arial"/>
                <a:sym typeface="Arial"/>
              </a:rPr>
              <a:t>poverty</a:t>
            </a:r>
            <a:endParaRPr sz="1000">
              <a:latin typeface="Arial"/>
              <a:ea typeface="Arial"/>
              <a:cs typeface="Arial"/>
              <a:sym typeface="Arial"/>
            </a:endParaRPr>
          </a:p>
        </p:txBody>
      </p:sp>
      <p:sp>
        <p:nvSpPr>
          <p:cNvPr id="609" name="Google Shape;609;p64"/>
          <p:cNvSpPr txBox="1"/>
          <p:nvPr/>
        </p:nvSpPr>
        <p:spPr>
          <a:xfrm>
            <a:off x="2957389" y="1059981"/>
            <a:ext cx="1065540" cy="76445"/>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sz="500">
                <a:latin typeface="Arial"/>
                <a:ea typeface="Arial"/>
                <a:cs typeface="Arial"/>
                <a:sym typeface="Arial"/>
              </a:rPr>
              <a:t>40    50    60    70    80    90 100</a:t>
            </a:r>
            <a:endParaRPr sz="500">
              <a:latin typeface="Arial"/>
              <a:ea typeface="Arial"/>
              <a:cs typeface="Arial"/>
              <a:sym typeface="Arial"/>
            </a:endParaRPr>
          </a:p>
        </p:txBody>
      </p:sp>
      <p:sp>
        <p:nvSpPr>
          <p:cNvPr id="610" name="Google Shape;610;p64"/>
          <p:cNvSpPr txBox="1"/>
          <p:nvPr/>
        </p:nvSpPr>
        <p:spPr>
          <a:xfrm>
            <a:off x="5314883" y="1059981"/>
            <a:ext cx="127210" cy="76445"/>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sz="500">
                <a:latin typeface="Arial"/>
                <a:ea typeface="Arial"/>
                <a:cs typeface="Arial"/>
                <a:sym typeface="Arial"/>
              </a:rPr>
              <a:t>80</a:t>
            </a:r>
            <a:endParaRPr sz="500">
              <a:latin typeface="Arial"/>
              <a:ea typeface="Arial"/>
              <a:cs typeface="Arial"/>
              <a:sym typeface="Arial"/>
            </a:endParaRPr>
          </a:p>
        </p:txBody>
      </p:sp>
      <p:sp>
        <p:nvSpPr>
          <p:cNvPr id="611" name="Google Shape;611;p64"/>
          <p:cNvSpPr txBox="1"/>
          <p:nvPr/>
        </p:nvSpPr>
        <p:spPr>
          <a:xfrm>
            <a:off x="5632439" y="1059981"/>
            <a:ext cx="127210" cy="76445"/>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sz="500">
                <a:latin typeface="Arial"/>
                <a:ea typeface="Arial"/>
                <a:cs typeface="Arial"/>
                <a:sym typeface="Arial"/>
              </a:rPr>
              <a:t>85</a:t>
            </a:r>
            <a:endParaRPr sz="500">
              <a:latin typeface="Arial"/>
              <a:ea typeface="Arial"/>
              <a:cs typeface="Arial"/>
              <a:sym typeface="Arial"/>
            </a:endParaRPr>
          </a:p>
        </p:txBody>
      </p:sp>
      <p:sp>
        <p:nvSpPr>
          <p:cNvPr id="612" name="Google Shape;612;p64"/>
          <p:cNvSpPr txBox="1"/>
          <p:nvPr/>
        </p:nvSpPr>
        <p:spPr>
          <a:xfrm>
            <a:off x="5950080" y="1059981"/>
            <a:ext cx="127210" cy="76445"/>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sz="500">
                <a:latin typeface="Arial"/>
                <a:ea typeface="Arial"/>
                <a:cs typeface="Arial"/>
                <a:sym typeface="Arial"/>
              </a:rPr>
              <a:t>90</a:t>
            </a:r>
            <a:endParaRPr sz="500">
              <a:latin typeface="Arial"/>
              <a:ea typeface="Arial"/>
              <a:cs typeface="Arial"/>
              <a:sym typeface="Arial"/>
            </a:endParaRPr>
          </a:p>
        </p:txBody>
      </p:sp>
      <p:sp>
        <p:nvSpPr>
          <p:cNvPr id="613" name="Google Shape;613;p64"/>
          <p:cNvSpPr txBox="1"/>
          <p:nvPr/>
        </p:nvSpPr>
        <p:spPr>
          <a:xfrm rot="-5400000">
            <a:off x="7112799" y="1395733"/>
            <a:ext cx="602120" cy="119653"/>
          </a:xfrm>
          <a:prstGeom prst="rect">
            <a:avLst/>
          </a:prstGeom>
          <a:noFill/>
          <a:ln>
            <a:noFill/>
          </a:ln>
        </p:spPr>
        <p:txBody>
          <a:bodyPr anchorCtr="0" anchor="t" bIns="0" lIns="0" spcFirstLastPara="1" rIns="0" wrap="square" tIns="16125">
            <a:noAutofit/>
          </a:bodyPr>
          <a:lstStyle/>
          <a:p>
            <a:pPr indent="0" lvl="0" marL="25400" marR="0" rtl="0" algn="l">
              <a:lnSpc>
                <a:spcPct val="100000"/>
              </a:lnSpc>
              <a:spcBef>
                <a:spcPts val="0"/>
              </a:spcBef>
              <a:spcAft>
                <a:spcPts val="0"/>
              </a:spcAft>
              <a:buNone/>
            </a:pPr>
            <a:r>
              <a:rPr lang="en" sz="500">
                <a:latin typeface="Arial"/>
                <a:ea typeface="Arial"/>
                <a:cs typeface="Arial"/>
                <a:sym typeface="Arial"/>
              </a:rPr>
              <a:t>6    8   10         14         18</a:t>
            </a:r>
            <a:endParaRPr sz="500">
              <a:latin typeface="Arial"/>
              <a:ea typeface="Arial"/>
              <a:cs typeface="Arial"/>
              <a:sym typeface="Arial"/>
            </a:endParaRPr>
          </a:p>
        </p:txBody>
      </p:sp>
      <p:sp>
        <p:nvSpPr>
          <p:cNvPr id="614" name="Google Shape;614;p64"/>
          <p:cNvSpPr/>
          <p:nvPr/>
        </p:nvSpPr>
        <p:spPr>
          <a:xfrm>
            <a:off x="1810986" y="2279184"/>
            <a:ext cx="41564" cy="0"/>
          </a:xfrm>
          <a:custGeom>
            <a:rect b="b" l="l" r="r" t="t"/>
            <a:pathLst>
              <a:path extrusionOk="0" h="120000" w="120000">
                <a:moveTo>
                  <a:pt x="117508" y="0"/>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615" name="Google Shape;615;p64"/>
          <p:cNvSpPr/>
          <p:nvPr/>
        </p:nvSpPr>
        <p:spPr>
          <a:xfrm>
            <a:off x="1810986" y="2192122"/>
            <a:ext cx="41564" cy="0"/>
          </a:xfrm>
          <a:custGeom>
            <a:rect b="b" l="l" r="r" t="t"/>
            <a:pathLst>
              <a:path extrusionOk="0" h="120000" w="120000">
                <a:moveTo>
                  <a:pt x="117508" y="0"/>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616" name="Google Shape;616;p64"/>
          <p:cNvSpPr/>
          <p:nvPr/>
        </p:nvSpPr>
        <p:spPr>
          <a:xfrm>
            <a:off x="1810986" y="2105122"/>
            <a:ext cx="41564" cy="0"/>
          </a:xfrm>
          <a:custGeom>
            <a:rect b="b" l="l" r="r" t="t"/>
            <a:pathLst>
              <a:path extrusionOk="0" h="120000" w="120000">
                <a:moveTo>
                  <a:pt x="117508" y="0"/>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617" name="Google Shape;617;p64"/>
          <p:cNvSpPr/>
          <p:nvPr/>
        </p:nvSpPr>
        <p:spPr>
          <a:xfrm>
            <a:off x="1810986" y="2018059"/>
            <a:ext cx="41564" cy="0"/>
          </a:xfrm>
          <a:custGeom>
            <a:rect b="b" l="l" r="r" t="t"/>
            <a:pathLst>
              <a:path extrusionOk="0" h="120000" w="120000">
                <a:moveTo>
                  <a:pt x="117508" y="0"/>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618" name="Google Shape;618;p64"/>
          <p:cNvSpPr/>
          <p:nvPr/>
        </p:nvSpPr>
        <p:spPr>
          <a:xfrm>
            <a:off x="1810986" y="1930995"/>
            <a:ext cx="41564" cy="0"/>
          </a:xfrm>
          <a:custGeom>
            <a:rect b="b" l="l" r="r" t="t"/>
            <a:pathLst>
              <a:path extrusionOk="0" h="120000" w="120000">
                <a:moveTo>
                  <a:pt x="117508" y="0"/>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619" name="Google Shape;619;p64"/>
          <p:cNvSpPr txBox="1"/>
          <p:nvPr/>
        </p:nvSpPr>
        <p:spPr>
          <a:xfrm rot="-5400000">
            <a:off x="1685349" y="2306645"/>
            <a:ext cx="95320" cy="119653"/>
          </a:xfrm>
          <a:prstGeom prst="rect">
            <a:avLst/>
          </a:prstGeom>
          <a:noFill/>
          <a:ln>
            <a:noFill/>
          </a:ln>
        </p:spPr>
        <p:txBody>
          <a:bodyPr anchorCtr="0" anchor="t" bIns="0" lIns="0" spcFirstLastPara="1" rIns="0" wrap="square" tIns="16125">
            <a:noAutofit/>
          </a:bodyPr>
          <a:lstStyle/>
          <a:p>
            <a:pPr indent="0" lvl="0" marL="25400" marR="0" rtl="0" algn="l">
              <a:lnSpc>
                <a:spcPct val="100000"/>
              </a:lnSpc>
              <a:spcBef>
                <a:spcPts val="0"/>
              </a:spcBef>
              <a:spcAft>
                <a:spcPts val="0"/>
              </a:spcAft>
              <a:buNone/>
            </a:pPr>
            <a:r>
              <a:rPr lang="en" sz="500">
                <a:latin typeface="Arial"/>
                <a:ea typeface="Arial"/>
                <a:cs typeface="Arial"/>
                <a:sym typeface="Arial"/>
              </a:rPr>
              <a:t>40</a:t>
            </a:r>
            <a:endParaRPr sz="500">
              <a:latin typeface="Arial"/>
              <a:ea typeface="Arial"/>
              <a:cs typeface="Arial"/>
              <a:sym typeface="Arial"/>
            </a:endParaRPr>
          </a:p>
        </p:txBody>
      </p:sp>
      <p:sp>
        <p:nvSpPr>
          <p:cNvPr id="620" name="Google Shape;620;p64"/>
          <p:cNvSpPr txBox="1"/>
          <p:nvPr/>
        </p:nvSpPr>
        <p:spPr>
          <a:xfrm rot="-5400000">
            <a:off x="1685349" y="2132517"/>
            <a:ext cx="95320" cy="119653"/>
          </a:xfrm>
          <a:prstGeom prst="rect">
            <a:avLst/>
          </a:prstGeom>
          <a:noFill/>
          <a:ln>
            <a:noFill/>
          </a:ln>
        </p:spPr>
        <p:txBody>
          <a:bodyPr anchorCtr="0" anchor="t" bIns="0" lIns="0" spcFirstLastPara="1" rIns="0" wrap="square" tIns="16125">
            <a:noAutofit/>
          </a:bodyPr>
          <a:lstStyle/>
          <a:p>
            <a:pPr indent="0" lvl="0" marL="25400" marR="0" rtl="0" algn="l">
              <a:lnSpc>
                <a:spcPct val="100000"/>
              </a:lnSpc>
              <a:spcBef>
                <a:spcPts val="0"/>
              </a:spcBef>
              <a:spcAft>
                <a:spcPts val="0"/>
              </a:spcAft>
              <a:buNone/>
            </a:pPr>
            <a:r>
              <a:rPr lang="en" sz="500">
                <a:latin typeface="Arial"/>
                <a:ea typeface="Arial"/>
                <a:cs typeface="Arial"/>
                <a:sym typeface="Arial"/>
              </a:rPr>
              <a:t>60</a:t>
            </a:r>
            <a:endParaRPr sz="500">
              <a:latin typeface="Arial"/>
              <a:ea typeface="Arial"/>
              <a:cs typeface="Arial"/>
              <a:sym typeface="Arial"/>
            </a:endParaRPr>
          </a:p>
        </p:txBody>
      </p:sp>
      <p:sp>
        <p:nvSpPr>
          <p:cNvPr id="621" name="Google Shape;621;p64"/>
          <p:cNvSpPr txBox="1"/>
          <p:nvPr/>
        </p:nvSpPr>
        <p:spPr>
          <a:xfrm rot="-5400000">
            <a:off x="1685349" y="1958455"/>
            <a:ext cx="95320" cy="119653"/>
          </a:xfrm>
          <a:prstGeom prst="rect">
            <a:avLst/>
          </a:prstGeom>
          <a:noFill/>
          <a:ln>
            <a:noFill/>
          </a:ln>
        </p:spPr>
        <p:txBody>
          <a:bodyPr anchorCtr="0" anchor="t" bIns="0" lIns="0" spcFirstLastPara="1" rIns="0" wrap="square" tIns="16125">
            <a:noAutofit/>
          </a:bodyPr>
          <a:lstStyle/>
          <a:p>
            <a:pPr indent="0" lvl="0" marL="25400" marR="0" rtl="0" algn="l">
              <a:lnSpc>
                <a:spcPct val="100000"/>
              </a:lnSpc>
              <a:spcBef>
                <a:spcPts val="0"/>
              </a:spcBef>
              <a:spcAft>
                <a:spcPts val="0"/>
              </a:spcAft>
              <a:buNone/>
            </a:pPr>
            <a:r>
              <a:rPr lang="en" sz="500">
                <a:latin typeface="Arial"/>
                <a:ea typeface="Arial"/>
                <a:cs typeface="Arial"/>
                <a:sym typeface="Arial"/>
              </a:rPr>
              <a:t>80</a:t>
            </a:r>
            <a:endParaRPr sz="500">
              <a:latin typeface="Arial"/>
              <a:ea typeface="Arial"/>
              <a:cs typeface="Arial"/>
              <a:sym typeface="Arial"/>
            </a:endParaRPr>
          </a:p>
        </p:txBody>
      </p:sp>
      <p:sp>
        <p:nvSpPr>
          <p:cNvPr id="622" name="Google Shape;622;p64"/>
          <p:cNvSpPr txBox="1"/>
          <p:nvPr/>
        </p:nvSpPr>
        <p:spPr>
          <a:xfrm rot="-5400000">
            <a:off x="1671193" y="1784237"/>
            <a:ext cx="123633" cy="119653"/>
          </a:xfrm>
          <a:prstGeom prst="rect">
            <a:avLst/>
          </a:prstGeom>
          <a:noFill/>
          <a:ln>
            <a:noFill/>
          </a:ln>
        </p:spPr>
        <p:txBody>
          <a:bodyPr anchorCtr="0" anchor="t" bIns="0" lIns="0" spcFirstLastPara="1" rIns="0" wrap="square" tIns="16125">
            <a:noAutofit/>
          </a:bodyPr>
          <a:lstStyle/>
          <a:p>
            <a:pPr indent="0" lvl="0" marL="25400" marR="0" rtl="0" algn="l">
              <a:lnSpc>
                <a:spcPct val="100000"/>
              </a:lnSpc>
              <a:spcBef>
                <a:spcPts val="0"/>
              </a:spcBef>
              <a:spcAft>
                <a:spcPts val="0"/>
              </a:spcAft>
              <a:buNone/>
            </a:pPr>
            <a:r>
              <a:rPr lang="en" sz="500">
                <a:latin typeface="Arial"/>
                <a:ea typeface="Arial"/>
                <a:cs typeface="Arial"/>
                <a:sym typeface="Arial"/>
              </a:rPr>
              <a:t>100</a:t>
            </a:r>
            <a:endParaRPr sz="500">
              <a:latin typeface="Arial"/>
              <a:ea typeface="Arial"/>
              <a:cs typeface="Arial"/>
              <a:sym typeface="Arial"/>
            </a:endParaRPr>
          </a:p>
        </p:txBody>
      </p:sp>
      <p:sp>
        <p:nvSpPr>
          <p:cNvPr id="623" name="Google Shape;623;p64"/>
          <p:cNvSpPr txBox="1"/>
          <p:nvPr/>
        </p:nvSpPr>
        <p:spPr>
          <a:xfrm>
            <a:off x="1851687" y="1822423"/>
            <a:ext cx="1022717" cy="581357"/>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sz="5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5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500">
              <a:latin typeface="Times New Roman"/>
              <a:ea typeface="Times New Roman"/>
              <a:cs typeface="Times New Roman"/>
              <a:sym typeface="Times New Roman"/>
            </a:endParaRPr>
          </a:p>
          <a:p>
            <a:pPr indent="0" lvl="0" marL="0" marR="0" rtl="0" algn="ctr">
              <a:lnSpc>
                <a:spcPct val="100000"/>
              </a:lnSpc>
              <a:spcBef>
                <a:spcPts val="500"/>
              </a:spcBef>
              <a:spcAft>
                <a:spcPts val="0"/>
              </a:spcAft>
              <a:buNone/>
            </a:pPr>
            <a:r>
              <a:rPr lang="en" sz="500">
                <a:latin typeface="Arial"/>
                <a:ea typeface="Arial"/>
                <a:cs typeface="Arial"/>
                <a:sym typeface="Arial"/>
              </a:rPr>
              <a:t>−0.20</a:t>
            </a:r>
            <a:endParaRPr sz="500">
              <a:latin typeface="Arial"/>
              <a:ea typeface="Arial"/>
              <a:cs typeface="Arial"/>
              <a:sym typeface="Arial"/>
            </a:endParaRPr>
          </a:p>
        </p:txBody>
      </p:sp>
      <p:sp>
        <p:nvSpPr>
          <p:cNvPr id="624" name="Google Shape;624;p64"/>
          <p:cNvSpPr txBox="1"/>
          <p:nvPr/>
        </p:nvSpPr>
        <p:spPr>
          <a:xfrm>
            <a:off x="3132619" y="2037071"/>
            <a:ext cx="667537" cy="142508"/>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sz="1000">
                <a:latin typeface="Arial"/>
                <a:ea typeface="Arial"/>
                <a:cs typeface="Arial"/>
                <a:sym typeface="Arial"/>
              </a:rPr>
              <a:t>metro_res</a:t>
            </a:r>
            <a:endParaRPr sz="1000">
              <a:latin typeface="Arial"/>
              <a:ea typeface="Arial"/>
              <a:cs typeface="Arial"/>
              <a:sym typeface="Arial"/>
            </a:endParaRPr>
          </a:p>
        </p:txBody>
      </p:sp>
      <p:sp>
        <p:nvSpPr>
          <p:cNvPr id="625" name="Google Shape;625;p64"/>
          <p:cNvSpPr txBox="1"/>
          <p:nvPr/>
        </p:nvSpPr>
        <p:spPr>
          <a:xfrm>
            <a:off x="1851687" y="2464482"/>
            <a:ext cx="1022717" cy="581357"/>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sz="900">
              <a:latin typeface="Times New Roman"/>
              <a:ea typeface="Times New Roman"/>
              <a:cs typeface="Times New Roman"/>
              <a:sym typeface="Times New Roman"/>
            </a:endParaRPr>
          </a:p>
          <a:p>
            <a:pPr indent="0" lvl="0" marL="0" marR="0" rtl="0" algn="l">
              <a:lnSpc>
                <a:spcPct val="100000"/>
              </a:lnSpc>
              <a:spcBef>
                <a:spcPts val="100"/>
              </a:spcBef>
              <a:spcAft>
                <a:spcPts val="0"/>
              </a:spcAft>
              <a:buNone/>
            </a:pPr>
            <a:r>
              <a:t/>
            </a:r>
            <a:endParaRPr sz="900">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lang="en" sz="900">
                <a:latin typeface="Arial"/>
                <a:ea typeface="Arial"/>
                <a:cs typeface="Arial"/>
                <a:sym typeface="Arial"/>
              </a:rPr>
              <a:t>−0.31</a:t>
            </a:r>
            <a:endParaRPr sz="900">
              <a:latin typeface="Arial"/>
              <a:ea typeface="Arial"/>
              <a:cs typeface="Arial"/>
              <a:sym typeface="Arial"/>
            </a:endParaRPr>
          </a:p>
        </p:txBody>
      </p:sp>
      <p:sp>
        <p:nvSpPr>
          <p:cNvPr id="626" name="Google Shape;626;p64"/>
          <p:cNvSpPr txBox="1"/>
          <p:nvPr/>
        </p:nvSpPr>
        <p:spPr>
          <a:xfrm>
            <a:off x="2955245" y="2464482"/>
            <a:ext cx="1022717" cy="581357"/>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sz="1100">
              <a:latin typeface="Times New Roman"/>
              <a:ea typeface="Times New Roman"/>
              <a:cs typeface="Times New Roman"/>
              <a:sym typeface="Times New Roman"/>
            </a:endParaRPr>
          </a:p>
          <a:p>
            <a:pPr indent="-12700" lvl="0" marL="292100" marR="0" rtl="0" algn="l">
              <a:lnSpc>
                <a:spcPct val="100000"/>
              </a:lnSpc>
              <a:spcBef>
                <a:spcPts val="900"/>
              </a:spcBef>
              <a:spcAft>
                <a:spcPts val="0"/>
              </a:spcAft>
              <a:buNone/>
            </a:pPr>
            <a:r>
              <a:rPr lang="en" sz="1000">
                <a:latin typeface="Arial"/>
                <a:ea typeface="Arial"/>
                <a:cs typeface="Arial"/>
                <a:sym typeface="Arial"/>
              </a:rPr>
              <a:t>−0.34</a:t>
            </a:r>
            <a:endParaRPr sz="1000">
              <a:latin typeface="Arial"/>
              <a:ea typeface="Arial"/>
              <a:cs typeface="Arial"/>
              <a:sym typeface="Arial"/>
            </a:endParaRPr>
          </a:p>
        </p:txBody>
      </p:sp>
      <p:sp>
        <p:nvSpPr>
          <p:cNvPr id="627" name="Google Shape;627;p64"/>
          <p:cNvSpPr txBox="1"/>
          <p:nvPr/>
        </p:nvSpPr>
        <p:spPr>
          <a:xfrm>
            <a:off x="4384756" y="2687220"/>
            <a:ext cx="371554" cy="142508"/>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sz="1000">
                <a:latin typeface="Arial"/>
                <a:ea typeface="Arial"/>
                <a:cs typeface="Arial"/>
                <a:sym typeface="Arial"/>
              </a:rPr>
              <a:t>white</a:t>
            </a:r>
            <a:endParaRPr sz="1000">
              <a:latin typeface="Arial"/>
              <a:ea typeface="Arial"/>
              <a:cs typeface="Arial"/>
              <a:sym typeface="Arial"/>
            </a:endParaRPr>
          </a:p>
        </p:txBody>
      </p:sp>
      <p:sp>
        <p:nvSpPr>
          <p:cNvPr id="628" name="Google Shape;628;p64"/>
          <p:cNvSpPr txBox="1"/>
          <p:nvPr/>
        </p:nvSpPr>
        <p:spPr>
          <a:xfrm rot="-5400000">
            <a:off x="7139696" y="2706504"/>
            <a:ext cx="548325" cy="119653"/>
          </a:xfrm>
          <a:prstGeom prst="rect">
            <a:avLst/>
          </a:prstGeom>
          <a:noFill/>
          <a:ln>
            <a:noFill/>
          </a:ln>
        </p:spPr>
        <p:txBody>
          <a:bodyPr anchorCtr="0" anchor="t" bIns="0" lIns="0" spcFirstLastPara="1" rIns="0" wrap="square" tIns="16125">
            <a:noAutofit/>
          </a:bodyPr>
          <a:lstStyle/>
          <a:p>
            <a:pPr indent="0" lvl="0" marL="25400" marR="0" rtl="0" algn="l">
              <a:lnSpc>
                <a:spcPct val="100000"/>
              </a:lnSpc>
              <a:spcBef>
                <a:spcPts val="0"/>
              </a:spcBef>
              <a:spcAft>
                <a:spcPts val="0"/>
              </a:spcAft>
              <a:buNone/>
            </a:pPr>
            <a:r>
              <a:rPr lang="en" sz="500">
                <a:latin typeface="Arial"/>
                <a:ea typeface="Arial"/>
                <a:cs typeface="Arial"/>
                <a:sym typeface="Arial"/>
              </a:rPr>
              <a:t>30       50       70       90</a:t>
            </a:r>
            <a:endParaRPr sz="500">
              <a:latin typeface="Arial"/>
              <a:ea typeface="Arial"/>
              <a:cs typeface="Arial"/>
              <a:sym typeface="Arial"/>
            </a:endParaRPr>
          </a:p>
        </p:txBody>
      </p:sp>
      <p:sp>
        <p:nvSpPr>
          <p:cNvPr id="629" name="Google Shape;629;p64"/>
          <p:cNvSpPr/>
          <p:nvPr/>
        </p:nvSpPr>
        <p:spPr>
          <a:xfrm>
            <a:off x="1810986" y="3564846"/>
            <a:ext cx="41564" cy="0"/>
          </a:xfrm>
          <a:custGeom>
            <a:rect b="b" l="l" r="r" t="t"/>
            <a:pathLst>
              <a:path extrusionOk="0" h="120000" w="120000">
                <a:moveTo>
                  <a:pt x="117508" y="0"/>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630" name="Google Shape;630;p64"/>
          <p:cNvSpPr/>
          <p:nvPr/>
        </p:nvSpPr>
        <p:spPr>
          <a:xfrm>
            <a:off x="1810986" y="3384361"/>
            <a:ext cx="41564" cy="0"/>
          </a:xfrm>
          <a:custGeom>
            <a:rect b="b" l="l" r="r" t="t"/>
            <a:pathLst>
              <a:path extrusionOk="0" h="120000" w="120000">
                <a:moveTo>
                  <a:pt x="117508" y="0"/>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631" name="Google Shape;631;p64"/>
          <p:cNvSpPr/>
          <p:nvPr/>
        </p:nvSpPr>
        <p:spPr>
          <a:xfrm>
            <a:off x="1810986" y="3203814"/>
            <a:ext cx="41564" cy="0"/>
          </a:xfrm>
          <a:custGeom>
            <a:rect b="b" l="l" r="r" t="t"/>
            <a:pathLst>
              <a:path extrusionOk="0" h="120000" w="120000">
                <a:moveTo>
                  <a:pt x="117508" y="0"/>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632" name="Google Shape;632;p64"/>
          <p:cNvSpPr txBox="1"/>
          <p:nvPr/>
        </p:nvSpPr>
        <p:spPr>
          <a:xfrm rot="-5400000">
            <a:off x="1685349" y="3505241"/>
            <a:ext cx="95320" cy="119653"/>
          </a:xfrm>
          <a:prstGeom prst="rect">
            <a:avLst/>
          </a:prstGeom>
          <a:noFill/>
          <a:ln>
            <a:noFill/>
          </a:ln>
        </p:spPr>
        <p:txBody>
          <a:bodyPr anchorCtr="0" anchor="t" bIns="0" lIns="0" spcFirstLastPara="1" rIns="0" wrap="square" tIns="16125">
            <a:noAutofit/>
          </a:bodyPr>
          <a:lstStyle/>
          <a:p>
            <a:pPr indent="0" lvl="0" marL="25400" marR="0" rtl="0" algn="l">
              <a:lnSpc>
                <a:spcPct val="100000"/>
              </a:lnSpc>
              <a:spcBef>
                <a:spcPts val="0"/>
              </a:spcBef>
              <a:spcAft>
                <a:spcPts val="0"/>
              </a:spcAft>
              <a:buNone/>
            </a:pPr>
            <a:r>
              <a:rPr lang="en" sz="500">
                <a:latin typeface="Arial"/>
                <a:ea typeface="Arial"/>
                <a:cs typeface="Arial"/>
                <a:sym typeface="Arial"/>
              </a:rPr>
              <a:t>80</a:t>
            </a:r>
            <a:endParaRPr sz="500">
              <a:latin typeface="Arial"/>
              <a:ea typeface="Arial"/>
              <a:cs typeface="Arial"/>
              <a:sym typeface="Arial"/>
            </a:endParaRPr>
          </a:p>
        </p:txBody>
      </p:sp>
      <p:sp>
        <p:nvSpPr>
          <p:cNvPr id="633" name="Google Shape;633;p64"/>
          <p:cNvSpPr txBox="1"/>
          <p:nvPr/>
        </p:nvSpPr>
        <p:spPr>
          <a:xfrm rot="-5400000">
            <a:off x="1685349" y="3324695"/>
            <a:ext cx="95320" cy="119653"/>
          </a:xfrm>
          <a:prstGeom prst="rect">
            <a:avLst/>
          </a:prstGeom>
          <a:noFill/>
          <a:ln>
            <a:noFill/>
          </a:ln>
        </p:spPr>
        <p:txBody>
          <a:bodyPr anchorCtr="0" anchor="t" bIns="0" lIns="0" spcFirstLastPara="1" rIns="0" wrap="square" tIns="16125">
            <a:noAutofit/>
          </a:bodyPr>
          <a:lstStyle/>
          <a:p>
            <a:pPr indent="0" lvl="0" marL="25400" marR="0" rtl="0" algn="l">
              <a:lnSpc>
                <a:spcPct val="100000"/>
              </a:lnSpc>
              <a:spcBef>
                <a:spcPts val="0"/>
              </a:spcBef>
              <a:spcAft>
                <a:spcPts val="0"/>
              </a:spcAft>
              <a:buNone/>
            </a:pPr>
            <a:r>
              <a:rPr lang="en" sz="500">
                <a:latin typeface="Arial"/>
                <a:ea typeface="Arial"/>
                <a:cs typeface="Arial"/>
                <a:sym typeface="Arial"/>
              </a:rPr>
              <a:t>85</a:t>
            </a:r>
            <a:endParaRPr sz="500">
              <a:latin typeface="Arial"/>
              <a:ea typeface="Arial"/>
              <a:cs typeface="Arial"/>
              <a:sym typeface="Arial"/>
            </a:endParaRPr>
          </a:p>
        </p:txBody>
      </p:sp>
      <p:sp>
        <p:nvSpPr>
          <p:cNvPr id="634" name="Google Shape;634;p64"/>
          <p:cNvSpPr txBox="1"/>
          <p:nvPr/>
        </p:nvSpPr>
        <p:spPr>
          <a:xfrm rot="-5400000">
            <a:off x="1685349" y="3144212"/>
            <a:ext cx="95320" cy="119653"/>
          </a:xfrm>
          <a:prstGeom prst="rect">
            <a:avLst/>
          </a:prstGeom>
          <a:noFill/>
          <a:ln>
            <a:noFill/>
          </a:ln>
        </p:spPr>
        <p:txBody>
          <a:bodyPr anchorCtr="0" anchor="t" bIns="0" lIns="0" spcFirstLastPara="1" rIns="0" wrap="square" tIns="16125">
            <a:noAutofit/>
          </a:bodyPr>
          <a:lstStyle/>
          <a:p>
            <a:pPr indent="0" lvl="0" marL="25400" marR="0" rtl="0" algn="l">
              <a:lnSpc>
                <a:spcPct val="100000"/>
              </a:lnSpc>
              <a:spcBef>
                <a:spcPts val="0"/>
              </a:spcBef>
              <a:spcAft>
                <a:spcPts val="0"/>
              </a:spcAft>
              <a:buNone/>
            </a:pPr>
            <a:r>
              <a:rPr lang="en" sz="500">
                <a:latin typeface="Arial"/>
                <a:ea typeface="Arial"/>
                <a:cs typeface="Arial"/>
                <a:sym typeface="Arial"/>
              </a:rPr>
              <a:t>90</a:t>
            </a:r>
            <a:endParaRPr sz="500">
              <a:latin typeface="Arial"/>
              <a:ea typeface="Arial"/>
              <a:cs typeface="Arial"/>
              <a:sym typeface="Arial"/>
            </a:endParaRPr>
          </a:p>
        </p:txBody>
      </p:sp>
      <p:sp>
        <p:nvSpPr>
          <p:cNvPr id="635" name="Google Shape;635;p64"/>
          <p:cNvSpPr txBox="1"/>
          <p:nvPr/>
        </p:nvSpPr>
        <p:spPr>
          <a:xfrm>
            <a:off x="1851687" y="3106478"/>
            <a:ext cx="1022717" cy="581357"/>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0" lIns="0" spcFirstLastPara="1" rIns="0" wrap="square" tIns="171950">
            <a:noAutofit/>
          </a:bodyPr>
          <a:lstStyle/>
          <a:p>
            <a:pPr indent="-12700" lvl="0" marL="101600" marR="0" rtl="0" algn="l">
              <a:lnSpc>
                <a:spcPct val="100000"/>
              </a:lnSpc>
              <a:spcBef>
                <a:spcPts val="0"/>
              </a:spcBef>
              <a:spcAft>
                <a:spcPts val="0"/>
              </a:spcAft>
              <a:buNone/>
            </a:pPr>
            <a:r>
              <a:rPr lang="en" sz="2200">
                <a:latin typeface="Arial"/>
                <a:ea typeface="Arial"/>
                <a:cs typeface="Arial"/>
                <a:sym typeface="Arial"/>
              </a:rPr>
              <a:t>−0.75</a:t>
            </a:r>
            <a:endParaRPr sz="2200">
              <a:latin typeface="Arial"/>
              <a:ea typeface="Arial"/>
              <a:cs typeface="Arial"/>
              <a:sym typeface="Arial"/>
            </a:endParaRPr>
          </a:p>
        </p:txBody>
      </p:sp>
      <p:sp>
        <p:nvSpPr>
          <p:cNvPr id="636" name="Google Shape;636;p64"/>
          <p:cNvSpPr txBox="1"/>
          <p:nvPr/>
        </p:nvSpPr>
        <p:spPr>
          <a:xfrm>
            <a:off x="2955245" y="3106478"/>
            <a:ext cx="1022717" cy="581357"/>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sz="2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00">
              <a:latin typeface="Times New Roman"/>
              <a:ea typeface="Times New Roman"/>
              <a:cs typeface="Times New Roman"/>
              <a:sym typeface="Times New Roman"/>
            </a:endParaRPr>
          </a:p>
          <a:p>
            <a:pPr indent="0" lvl="0" marL="0" marR="0" rtl="0" algn="l">
              <a:lnSpc>
                <a:spcPct val="100000"/>
              </a:lnSpc>
              <a:spcBef>
                <a:spcPts val="100"/>
              </a:spcBef>
              <a:spcAft>
                <a:spcPts val="0"/>
              </a:spcAft>
              <a:buNone/>
            </a:pPr>
            <a:r>
              <a:t/>
            </a:r>
            <a:endParaRPr sz="200">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lang="en" sz="200">
                <a:latin typeface="Arial"/>
                <a:ea typeface="Arial"/>
                <a:cs typeface="Arial"/>
                <a:sym typeface="Arial"/>
              </a:rPr>
              <a:t>0.018</a:t>
            </a:r>
            <a:endParaRPr sz="200">
              <a:latin typeface="Arial"/>
              <a:ea typeface="Arial"/>
              <a:cs typeface="Arial"/>
              <a:sym typeface="Arial"/>
            </a:endParaRPr>
          </a:p>
        </p:txBody>
      </p:sp>
      <p:sp>
        <p:nvSpPr>
          <p:cNvPr id="637" name="Google Shape;637;p64"/>
          <p:cNvSpPr txBox="1"/>
          <p:nvPr/>
        </p:nvSpPr>
        <p:spPr>
          <a:xfrm>
            <a:off x="4058888" y="3106478"/>
            <a:ext cx="1022717" cy="581357"/>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sz="7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700">
              <a:latin typeface="Times New Roman"/>
              <a:ea typeface="Times New Roman"/>
              <a:cs typeface="Times New Roman"/>
              <a:sym typeface="Times New Roman"/>
            </a:endParaRPr>
          </a:p>
          <a:p>
            <a:pPr indent="0" lvl="0" marL="0" marR="0" rtl="0" algn="ctr">
              <a:lnSpc>
                <a:spcPct val="100000"/>
              </a:lnSpc>
              <a:spcBef>
                <a:spcPts val="600"/>
              </a:spcBef>
              <a:spcAft>
                <a:spcPts val="0"/>
              </a:spcAft>
              <a:buNone/>
            </a:pPr>
            <a:r>
              <a:rPr lang="en" sz="700">
                <a:latin typeface="Arial"/>
                <a:ea typeface="Arial"/>
                <a:cs typeface="Arial"/>
                <a:sym typeface="Arial"/>
              </a:rPr>
              <a:t>0.24</a:t>
            </a:r>
            <a:endParaRPr sz="700">
              <a:latin typeface="Arial"/>
              <a:ea typeface="Arial"/>
              <a:cs typeface="Arial"/>
              <a:sym typeface="Arial"/>
            </a:endParaRPr>
          </a:p>
        </p:txBody>
      </p:sp>
      <p:sp>
        <p:nvSpPr>
          <p:cNvPr id="638" name="Google Shape;638;p64"/>
          <p:cNvSpPr txBox="1"/>
          <p:nvPr/>
        </p:nvSpPr>
        <p:spPr>
          <a:xfrm>
            <a:off x="5401343" y="3318751"/>
            <a:ext cx="545365" cy="142508"/>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sz="1000">
                <a:latin typeface="Arial"/>
                <a:ea typeface="Arial"/>
                <a:cs typeface="Arial"/>
                <a:sym typeface="Arial"/>
              </a:rPr>
              <a:t>hs_grad</a:t>
            </a:r>
            <a:endParaRPr sz="1000">
              <a:latin typeface="Arial"/>
              <a:ea typeface="Arial"/>
              <a:cs typeface="Arial"/>
              <a:sym typeface="Arial"/>
            </a:endParaRPr>
          </a:p>
        </p:txBody>
      </p:sp>
      <p:sp>
        <p:nvSpPr>
          <p:cNvPr id="639" name="Google Shape;639;p64"/>
          <p:cNvSpPr/>
          <p:nvPr/>
        </p:nvSpPr>
        <p:spPr>
          <a:xfrm>
            <a:off x="1851687" y="3748475"/>
            <a:ext cx="1022717" cy="581357"/>
          </a:xfrm>
          <a:custGeom>
            <a:rect b="b" l="l" r="r" t="t"/>
            <a:pathLst>
              <a:path extrusionOk="0" h="120000" w="120000">
                <a:moveTo>
                  <a:pt x="0" y="119926"/>
                </a:moveTo>
                <a:lnTo>
                  <a:pt x="119934" y="119926"/>
                </a:lnTo>
                <a:lnTo>
                  <a:pt x="119934" y="0"/>
                </a:lnTo>
                <a:lnTo>
                  <a:pt x="0" y="0"/>
                </a:lnTo>
                <a:lnTo>
                  <a:pt x="0" y="119926"/>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640" name="Google Shape;640;p64"/>
          <p:cNvSpPr/>
          <p:nvPr/>
        </p:nvSpPr>
        <p:spPr>
          <a:xfrm>
            <a:off x="1920065" y="4329474"/>
            <a:ext cx="916919" cy="0"/>
          </a:xfrm>
          <a:custGeom>
            <a:rect b="b" l="l" r="r" t="t"/>
            <a:pathLst>
              <a:path extrusionOk="0" h="120000" w="120000">
                <a:moveTo>
                  <a:pt x="0" y="0"/>
                </a:moveTo>
                <a:lnTo>
                  <a:pt x="119867"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641" name="Google Shape;641;p64"/>
          <p:cNvSpPr/>
          <p:nvPr/>
        </p:nvSpPr>
        <p:spPr>
          <a:xfrm>
            <a:off x="1920065" y="4329474"/>
            <a:ext cx="0" cy="31144"/>
          </a:xfrm>
          <a:custGeom>
            <a:rect b="b" l="l" r="r" t="t"/>
            <a:pathLst>
              <a:path extrusionOk="0" h="120000" w="120000">
                <a:moveTo>
                  <a:pt x="0" y="0"/>
                </a:moveTo>
                <a:lnTo>
                  <a:pt x="0" y="117508"/>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642" name="Google Shape;642;p64"/>
          <p:cNvSpPr/>
          <p:nvPr/>
        </p:nvSpPr>
        <p:spPr>
          <a:xfrm>
            <a:off x="2072674" y="4329474"/>
            <a:ext cx="0" cy="31144"/>
          </a:xfrm>
          <a:custGeom>
            <a:rect b="b" l="l" r="r" t="t"/>
            <a:pathLst>
              <a:path extrusionOk="0" h="120000" w="120000">
                <a:moveTo>
                  <a:pt x="0" y="0"/>
                </a:moveTo>
                <a:lnTo>
                  <a:pt x="0" y="117508"/>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643" name="Google Shape;643;p64"/>
          <p:cNvSpPr/>
          <p:nvPr/>
        </p:nvSpPr>
        <p:spPr>
          <a:xfrm>
            <a:off x="2225367" y="4329474"/>
            <a:ext cx="0" cy="31144"/>
          </a:xfrm>
          <a:custGeom>
            <a:rect b="b" l="l" r="r" t="t"/>
            <a:pathLst>
              <a:path extrusionOk="0" h="120000" w="120000">
                <a:moveTo>
                  <a:pt x="0" y="0"/>
                </a:moveTo>
                <a:lnTo>
                  <a:pt x="0" y="117508"/>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644" name="Google Shape;644;p64"/>
          <p:cNvSpPr/>
          <p:nvPr/>
        </p:nvSpPr>
        <p:spPr>
          <a:xfrm>
            <a:off x="2377976" y="4329474"/>
            <a:ext cx="0" cy="31144"/>
          </a:xfrm>
          <a:custGeom>
            <a:rect b="b" l="l" r="r" t="t"/>
            <a:pathLst>
              <a:path extrusionOk="0" h="120000" w="120000">
                <a:moveTo>
                  <a:pt x="0" y="0"/>
                </a:moveTo>
                <a:lnTo>
                  <a:pt x="0" y="117508"/>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645" name="Google Shape;645;p64"/>
          <p:cNvSpPr/>
          <p:nvPr/>
        </p:nvSpPr>
        <p:spPr>
          <a:xfrm>
            <a:off x="2530669" y="4329474"/>
            <a:ext cx="0" cy="31144"/>
          </a:xfrm>
          <a:custGeom>
            <a:rect b="b" l="l" r="r" t="t"/>
            <a:pathLst>
              <a:path extrusionOk="0" h="120000" w="120000">
                <a:moveTo>
                  <a:pt x="0" y="0"/>
                </a:moveTo>
                <a:lnTo>
                  <a:pt x="0" y="117508"/>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646" name="Google Shape;646;p64"/>
          <p:cNvSpPr/>
          <p:nvPr/>
        </p:nvSpPr>
        <p:spPr>
          <a:xfrm>
            <a:off x="2683275" y="4329474"/>
            <a:ext cx="0" cy="31144"/>
          </a:xfrm>
          <a:custGeom>
            <a:rect b="b" l="l" r="r" t="t"/>
            <a:pathLst>
              <a:path extrusionOk="0" h="120000" w="120000">
                <a:moveTo>
                  <a:pt x="0" y="0"/>
                </a:moveTo>
                <a:lnTo>
                  <a:pt x="0" y="117508"/>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647" name="Google Shape;647;p64"/>
          <p:cNvSpPr/>
          <p:nvPr/>
        </p:nvSpPr>
        <p:spPr>
          <a:xfrm>
            <a:off x="2835969" y="4329474"/>
            <a:ext cx="0" cy="31144"/>
          </a:xfrm>
          <a:custGeom>
            <a:rect b="b" l="l" r="r" t="t"/>
            <a:pathLst>
              <a:path extrusionOk="0" h="120000" w="120000">
                <a:moveTo>
                  <a:pt x="0" y="0"/>
                </a:moveTo>
                <a:lnTo>
                  <a:pt x="0" y="117508"/>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648" name="Google Shape;648;p64"/>
          <p:cNvSpPr txBox="1"/>
          <p:nvPr/>
        </p:nvSpPr>
        <p:spPr>
          <a:xfrm>
            <a:off x="1875854" y="4392143"/>
            <a:ext cx="1023977" cy="76445"/>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sz="500">
                <a:latin typeface="Arial"/>
                <a:ea typeface="Arial"/>
                <a:cs typeface="Arial"/>
                <a:sym typeface="Arial"/>
              </a:rPr>
              <a:t>6     8     10    12    14    16  18</a:t>
            </a:r>
            <a:endParaRPr sz="500">
              <a:latin typeface="Arial"/>
              <a:ea typeface="Arial"/>
              <a:cs typeface="Arial"/>
              <a:sym typeface="Arial"/>
            </a:endParaRPr>
          </a:p>
        </p:txBody>
      </p:sp>
      <p:sp>
        <p:nvSpPr>
          <p:cNvPr id="649" name="Google Shape;649;p64"/>
          <p:cNvSpPr txBox="1"/>
          <p:nvPr/>
        </p:nvSpPr>
        <p:spPr>
          <a:xfrm>
            <a:off x="1851687" y="3935646"/>
            <a:ext cx="1022717" cy="394492"/>
          </a:xfrm>
          <a:prstGeom prst="rect">
            <a:avLst/>
          </a:prstGeom>
          <a:noFill/>
          <a:ln>
            <a:noFill/>
          </a:ln>
        </p:spPr>
        <p:txBody>
          <a:bodyPr anchorCtr="0" anchor="t" bIns="0" lIns="0" spcFirstLastPara="1" rIns="0" wrap="square" tIns="0">
            <a:noAutofit/>
          </a:bodyPr>
          <a:lstStyle/>
          <a:p>
            <a:pPr indent="-12700" lvl="0" marL="266700" marR="0" rtl="0" algn="l">
              <a:lnSpc>
                <a:spcPct val="100000"/>
              </a:lnSpc>
              <a:spcBef>
                <a:spcPts val="0"/>
              </a:spcBef>
              <a:spcAft>
                <a:spcPts val="0"/>
              </a:spcAft>
              <a:buNone/>
            </a:pPr>
            <a:r>
              <a:rPr lang="en" sz="1500">
                <a:latin typeface="Arial"/>
                <a:ea typeface="Arial"/>
                <a:cs typeface="Arial"/>
                <a:sym typeface="Arial"/>
              </a:rPr>
              <a:t>0.53</a:t>
            </a:r>
            <a:endParaRPr sz="1500">
              <a:latin typeface="Arial"/>
              <a:ea typeface="Arial"/>
              <a:cs typeface="Arial"/>
              <a:sym typeface="Arial"/>
            </a:endParaRPr>
          </a:p>
        </p:txBody>
      </p:sp>
      <p:sp>
        <p:nvSpPr>
          <p:cNvPr id="650" name="Google Shape;650;p64"/>
          <p:cNvSpPr txBox="1"/>
          <p:nvPr/>
        </p:nvSpPr>
        <p:spPr>
          <a:xfrm>
            <a:off x="2955245" y="3748475"/>
            <a:ext cx="1022717" cy="581357"/>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sz="900">
              <a:latin typeface="Times New Roman"/>
              <a:ea typeface="Times New Roman"/>
              <a:cs typeface="Times New Roman"/>
              <a:sym typeface="Times New Roman"/>
            </a:endParaRPr>
          </a:p>
          <a:p>
            <a:pPr indent="0" lvl="0" marL="0" marR="0" rtl="0" algn="l">
              <a:lnSpc>
                <a:spcPct val="100000"/>
              </a:lnSpc>
              <a:spcBef>
                <a:spcPts val="100"/>
              </a:spcBef>
              <a:spcAft>
                <a:spcPts val="0"/>
              </a:spcAft>
              <a:buNone/>
            </a:pPr>
            <a:r>
              <a:t/>
            </a:r>
            <a:endParaRPr sz="900">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lang="en" sz="900">
                <a:latin typeface="Arial"/>
                <a:ea typeface="Arial"/>
                <a:cs typeface="Arial"/>
                <a:sym typeface="Arial"/>
              </a:rPr>
              <a:t>0.30</a:t>
            </a:r>
            <a:endParaRPr sz="900">
              <a:latin typeface="Arial"/>
              <a:ea typeface="Arial"/>
              <a:cs typeface="Arial"/>
              <a:sym typeface="Arial"/>
            </a:endParaRPr>
          </a:p>
        </p:txBody>
      </p:sp>
      <p:sp>
        <p:nvSpPr>
          <p:cNvPr id="651" name="Google Shape;651;p64"/>
          <p:cNvSpPr/>
          <p:nvPr/>
        </p:nvSpPr>
        <p:spPr>
          <a:xfrm>
            <a:off x="4058888" y="3748475"/>
            <a:ext cx="1022717" cy="581357"/>
          </a:xfrm>
          <a:custGeom>
            <a:rect b="b" l="l" r="r" t="t"/>
            <a:pathLst>
              <a:path extrusionOk="0" h="120000" w="120000">
                <a:moveTo>
                  <a:pt x="0" y="119926"/>
                </a:moveTo>
                <a:lnTo>
                  <a:pt x="119924" y="119926"/>
                </a:lnTo>
                <a:lnTo>
                  <a:pt x="119924" y="0"/>
                </a:lnTo>
                <a:lnTo>
                  <a:pt x="0" y="0"/>
                </a:lnTo>
                <a:lnTo>
                  <a:pt x="0" y="119926"/>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652" name="Google Shape;652;p64"/>
          <p:cNvSpPr/>
          <p:nvPr/>
        </p:nvSpPr>
        <p:spPr>
          <a:xfrm>
            <a:off x="4151173" y="4329474"/>
            <a:ext cx="798526" cy="0"/>
          </a:xfrm>
          <a:custGeom>
            <a:rect b="b" l="l" r="r" t="t"/>
            <a:pathLst>
              <a:path extrusionOk="0" h="120000" w="120000">
                <a:moveTo>
                  <a:pt x="0" y="0"/>
                </a:moveTo>
                <a:lnTo>
                  <a:pt x="119856"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653" name="Google Shape;653;p64"/>
          <p:cNvSpPr/>
          <p:nvPr/>
        </p:nvSpPr>
        <p:spPr>
          <a:xfrm>
            <a:off x="4151173" y="4329474"/>
            <a:ext cx="0" cy="31144"/>
          </a:xfrm>
          <a:custGeom>
            <a:rect b="b" l="l" r="r" t="t"/>
            <a:pathLst>
              <a:path extrusionOk="0" h="120000" w="120000">
                <a:moveTo>
                  <a:pt x="0" y="0"/>
                </a:moveTo>
                <a:lnTo>
                  <a:pt x="0" y="117508"/>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654" name="Google Shape;654;p64"/>
          <p:cNvSpPr/>
          <p:nvPr/>
        </p:nvSpPr>
        <p:spPr>
          <a:xfrm>
            <a:off x="4284159" y="4329474"/>
            <a:ext cx="0" cy="31144"/>
          </a:xfrm>
          <a:custGeom>
            <a:rect b="b" l="l" r="r" t="t"/>
            <a:pathLst>
              <a:path extrusionOk="0" h="120000" w="120000">
                <a:moveTo>
                  <a:pt x="0" y="0"/>
                </a:moveTo>
                <a:lnTo>
                  <a:pt x="0" y="117508"/>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655" name="Google Shape;655;p64"/>
          <p:cNvSpPr/>
          <p:nvPr/>
        </p:nvSpPr>
        <p:spPr>
          <a:xfrm>
            <a:off x="4417059" y="4329474"/>
            <a:ext cx="0" cy="31144"/>
          </a:xfrm>
          <a:custGeom>
            <a:rect b="b" l="l" r="r" t="t"/>
            <a:pathLst>
              <a:path extrusionOk="0" h="120000" w="120000">
                <a:moveTo>
                  <a:pt x="0" y="0"/>
                </a:moveTo>
                <a:lnTo>
                  <a:pt x="0" y="117508"/>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656" name="Google Shape;656;p64"/>
          <p:cNvSpPr/>
          <p:nvPr/>
        </p:nvSpPr>
        <p:spPr>
          <a:xfrm>
            <a:off x="4549958" y="4329474"/>
            <a:ext cx="0" cy="31144"/>
          </a:xfrm>
          <a:custGeom>
            <a:rect b="b" l="l" r="r" t="t"/>
            <a:pathLst>
              <a:path extrusionOk="0" h="120000" w="120000">
                <a:moveTo>
                  <a:pt x="0" y="0"/>
                </a:moveTo>
                <a:lnTo>
                  <a:pt x="0" y="117508"/>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657" name="Google Shape;657;p64"/>
          <p:cNvSpPr/>
          <p:nvPr/>
        </p:nvSpPr>
        <p:spPr>
          <a:xfrm>
            <a:off x="4682943" y="4329474"/>
            <a:ext cx="0" cy="31144"/>
          </a:xfrm>
          <a:custGeom>
            <a:rect b="b" l="l" r="r" t="t"/>
            <a:pathLst>
              <a:path extrusionOk="0" h="120000" w="120000">
                <a:moveTo>
                  <a:pt x="0" y="0"/>
                </a:moveTo>
                <a:lnTo>
                  <a:pt x="0" y="117508"/>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658" name="Google Shape;658;p64"/>
          <p:cNvSpPr/>
          <p:nvPr/>
        </p:nvSpPr>
        <p:spPr>
          <a:xfrm>
            <a:off x="4815844" y="4329474"/>
            <a:ext cx="0" cy="31144"/>
          </a:xfrm>
          <a:custGeom>
            <a:rect b="b" l="l" r="r" t="t"/>
            <a:pathLst>
              <a:path extrusionOk="0" h="120000" w="120000">
                <a:moveTo>
                  <a:pt x="0" y="0"/>
                </a:moveTo>
                <a:lnTo>
                  <a:pt x="0" y="117508"/>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659" name="Google Shape;659;p64"/>
          <p:cNvSpPr/>
          <p:nvPr/>
        </p:nvSpPr>
        <p:spPr>
          <a:xfrm>
            <a:off x="4948744" y="4329474"/>
            <a:ext cx="0" cy="31144"/>
          </a:xfrm>
          <a:custGeom>
            <a:rect b="b" l="l" r="r" t="t"/>
            <a:pathLst>
              <a:path extrusionOk="0" h="120000" w="120000">
                <a:moveTo>
                  <a:pt x="0" y="0"/>
                </a:moveTo>
                <a:lnTo>
                  <a:pt x="0" y="117508"/>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660" name="Google Shape;660;p64"/>
          <p:cNvSpPr txBox="1"/>
          <p:nvPr/>
        </p:nvSpPr>
        <p:spPr>
          <a:xfrm>
            <a:off x="4058888" y="3891542"/>
            <a:ext cx="1022717" cy="576638"/>
          </a:xfrm>
          <a:prstGeom prst="rect">
            <a:avLst/>
          </a:prstGeom>
          <a:noFill/>
          <a:ln>
            <a:noFill/>
          </a:ln>
        </p:spPr>
        <p:txBody>
          <a:bodyPr anchorCtr="0" anchor="t" bIns="0" lIns="0" spcFirstLastPara="1" rIns="0" wrap="square" tIns="0">
            <a:noAutofit/>
          </a:bodyPr>
          <a:lstStyle/>
          <a:p>
            <a:pPr indent="-25400" lvl="0" marL="114300" marR="0" rtl="0" algn="l">
              <a:lnSpc>
                <a:spcPct val="100000"/>
              </a:lnSpc>
              <a:spcBef>
                <a:spcPts val="0"/>
              </a:spcBef>
              <a:spcAft>
                <a:spcPts val="0"/>
              </a:spcAft>
              <a:buNone/>
            </a:pPr>
            <a:r>
              <a:rPr lang="en" sz="2200">
                <a:latin typeface="Arial"/>
                <a:ea typeface="Arial"/>
                <a:cs typeface="Arial"/>
                <a:sym typeface="Arial"/>
              </a:rPr>
              <a:t>−0.75</a:t>
            </a:r>
            <a:endParaRPr sz="2200">
              <a:latin typeface="Arial"/>
              <a:ea typeface="Arial"/>
              <a:cs typeface="Arial"/>
              <a:sym typeface="Arial"/>
            </a:endParaRPr>
          </a:p>
          <a:p>
            <a:pPr indent="0" lvl="0" marL="0" marR="0" rtl="0" algn="l">
              <a:lnSpc>
                <a:spcPct val="100000"/>
              </a:lnSpc>
              <a:spcBef>
                <a:spcPts val="0"/>
              </a:spcBef>
              <a:spcAft>
                <a:spcPts val="0"/>
              </a:spcAft>
              <a:buNone/>
            </a:pPr>
            <a:r>
              <a:t/>
            </a:r>
            <a:endParaRPr sz="1900">
              <a:latin typeface="Times New Roman"/>
              <a:ea typeface="Times New Roman"/>
              <a:cs typeface="Times New Roman"/>
              <a:sym typeface="Times New Roman"/>
            </a:endParaRPr>
          </a:p>
          <a:p>
            <a:pPr indent="0" lvl="0" marL="50800" marR="0" rtl="0" algn="l">
              <a:lnSpc>
                <a:spcPct val="100000"/>
              </a:lnSpc>
              <a:spcBef>
                <a:spcPts val="0"/>
              </a:spcBef>
              <a:spcAft>
                <a:spcPts val="0"/>
              </a:spcAft>
              <a:buNone/>
            </a:pPr>
            <a:r>
              <a:rPr lang="en" sz="500">
                <a:latin typeface="Arial"/>
                <a:ea typeface="Arial"/>
                <a:cs typeface="Arial"/>
                <a:sym typeface="Arial"/>
              </a:rPr>
              <a:t>30         50         70         90</a:t>
            </a:r>
            <a:endParaRPr sz="500">
              <a:latin typeface="Arial"/>
              <a:ea typeface="Arial"/>
              <a:cs typeface="Arial"/>
              <a:sym typeface="Arial"/>
            </a:endParaRPr>
          </a:p>
        </p:txBody>
      </p:sp>
      <p:sp>
        <p:nvSpPr>
          <p:cNvPr id="661" name="Google Shape;661;p64"/>
          <p:cNvSpPr txBox="1"/>
          <p:nvPr/>
        </p:nvSpPr>
        <p:spPr>
          <a:xfrm>
            <a:off x="5162446" y="3748475"/>
            <a:ext cx="1022717" cy="581357"/>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0" lIns="0" spcFirstLastPara="1" rIns="0" wrap="square" tIns="202000">
            <a:noAutofit/>
          </a:bodyPr>
          <a:lstStyle/>
          <a:p>
            <a:pPr indent="0" lvl="0" marL="165100" marR="0" rtl="0" algn="l">
              <a:lnSpc>
                <a:spcPct val="100000"/>
              </a:lnSpc>
              <a:spcBef>
                <a:spcPts val="0"/>
              </a:spcBef>
              <a:spcAft>
                <a:spcPts val="0"/>
              </a:spcAft>
              <a:buNone/>
            </a:pPr>
            <a:r>
              <a:rPr lang="en" sz="1800">
                <a:latin typeface="Arial"/>
                <a:ea typeface="Arial"/>
                <a:cs typeface="Arial"/>
                <a:sym typeface="Arial"/>
              </a:rPr>
              <a:t>−0.61</a:t>
            </a:r>
            <a:endParaRPr sz="1800">
              <a:latin typeface="Arial"/>
              <a:ea typeface="Arial"/>
              <a:cs typeface="Arial"/>
              <a:sym typeface="Arial"/>
            </a:endParaRPr>
          </a:p>
        </p:txBody>
      </p:sp>
      <p:sp>
        <p:nvSpPr>
          <p:cNvPr id="662" name="Google Shape;662;p64"/>
          <p:cNvSpPr/>
          <p:nvPr/>
        </p:nvSpPr>
        <p:spPr>
          <a:xfrm>
            <a:off x="6266003" y="3748475"/>
            <a:ext cx="1022717" cy="581357"/>
          </a:xfrm>
          <a:custGeom>
            <a:rect b="b" l="l" r="r" t="t"/>
            <a:pathLst>
              <a:path extrusionOk="0" h="120000" w="120000">
                <a:moveTo>
                  <a:pt x="0" y="119926"/>
                </a:moveTo>
                <a:lnTo>
                  <a:pt x="119933" y="119926"/>
                </a:lnTo>
                <a:lnTo>
                  <a:pt x="119933" y="0"/>
                </a:lnTo>
                <a:lnTo>
                  <a:pt x="0" y="0"/>
                </a:lnTo>
                <a:lnTo>
                  <a:pt x="0" y="119926"/>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663" name="Google Shape;663;p64"/>
          <p:cNvSpPr/>
          <p:nvPr/>
        </p:nvSpPr>
        <p:spPr>
          <a:xfrm>
            <a:off x="6320929" y="4329474"/>
            <a:ext cx="852684" cy="0"/>
          </a:xfrm>
          <a:custGeom>
            <a:rect b="b" l="l" r="r" t="t"/>
            <a:pathLst>
              <a:path extrusionOk="0" h="120000" w="120000">
                <a:moveTo>
                  <a:pt x="0" y="0"/>
                </a:moveTo>
                <a:lnTo>
                  <a:pt x="119997"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664" name="Google Shape;664;p64"/>
          <p:cNvSpPr/>
          <p:nvPr/>
        </p:nvSpPr>
        <p:spPr>
          <a:xfrm>
            <a:off x="6320929" y="4329474"/>
            <a:ext cx="0" cy="31144"/>
          </a:xfrm>
          <a:custGeom>
            <a:rect b="b" l="l" r="r" t="t"/>
            <a:pathLst>
              <a:path extrusionOk="0" h="120000" w="120000">
                <a:moveTo>
                  <a:pt x="0" y="0"/>
                </a:moveTo>
                <a:lnTo>
                  <a:pt x="0" y="117508"/>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665" name="Google Shape;665;p64"/>
          <p:cNvSpPr/>
          <p:nvPr/>
        </p:nvSpPr>
        <p:spPr>
          <a:xfrm>
            <a:off x="6491444" y="4329474"/>
            <a:ext cx="0" cy="31144"/>
          </a:xfrm>
          <a:custGeom>
            <a:rect b="b" l="l" r="r" t="t"/>
            <a:pathLst>
              <a:path extrusionOk="0" h="120000" w="120000">
                <a:moveTo>
                  <a:pt x="0" y="0"/>
                </a:moveTo>
                <a:lnTo>
                  <a:pt x="0" y="117508"/>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666" name="Google Shape;666;p64"/>
          <p:cNvSpPr/>
          <p:nvPr/>
        </p:nvSpPr>
        <p:spPr>
          <a:xfrm>
            <a:off x="6661962" y="4329474"/>
            <a:ext cx="0" cy="31144"/>
          </a:xfrm>
          <a:custGeom>
            <a:rect b="b" l="l" r="r" t="t"/>
            <a:pathLst>
              <a:path extrusionOk="0" h="120000" w="120000">
                <a:moveTo>
                  <a:pt x="0" y="0"/>
                </a:moveTo>
                <a:lnTo>
                  <a:pt x="0" y="117508"/>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667" name="Google Shape;667;p64"/>
          <p:cNvSpPr/>
          <p:nvPr/>
        </p:nvSpPr>
        <p:spPr>
          <a:xfrm>
            <a:off x="6832564" y="4329474"/>
            <a:ext cx="0" cy="31144"/>
          </a:xfrm>
          <a:custGeom>
            <a:rect b="b" l="l" r="r" t="t"/>
            <a:pathLst>
              <a:path extrusionOk="0" h="120000" w="120000">
                <a:moveTo>
                  <a:pt x="0" y="0"/>
                </a:moveTo>
                <a:lnTo>
                  <a:pt x="0" y="117508"/>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668" name="Google Shape;668;p64"/>
          <p:cNvSpPr/>
          <p:nvPr/>
        </p:nvSpPr>
        <p:spPr>
          <a:xfrm>
            <a:off x="7003079" y="4329474"/>
            <a:ext cx="0" cy="31144"/>
          </a:xfrm>
          <a:custGeom>
            <a:rect b="b" l="l" r="r" t="t"/>
            <a:pathLst>
              <a:path extrusionOk="0" h="120000" w="120000">
                <a:moveTo>
                  <a:pt x="0" y="0"/>
                </a:moveTo>
                <a:lnTo>
                  <a:pt x="0" y="117508"/>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669" name="Google Shape;669;p64"/>
          <p:cNvSpPr/>
          <p:nvPr/>
        </p:nvSpPr>
        <p:spPr>
          <a:xfrm>
            <a:off x="7173596" y="4329474"/>
            <a:ext cx="0" cy="31144"/>
          </a:xfrm>
          <a:custGeom>
            <a:rect b="b" l="l" r="r" t="t"/>
            <a:pathLst>
              <a:path extrusionOk="0" h="120000" w="120000">
                <a:moveTo>
                  <a:pt x="0" y="0"/>
                </a:moveTo>
                <a:lnTo>
                  <a:pt x="0" y="117508"/>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670" name="Google Shape;670;p64"/>
          <p:cNvSpPr txBox="1"/>
          <p:nvPr/>
        </p:nvSpPr>
        <p:spPr>
          <a:xfrm>
            <a:off x="6276716" y="4392143"/>
            <a:ext cx="961002" cy="76445"/>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sz="500">
                <a:latin typeface="Arial"/>
                <a:ea typeface="Arial"/>
                <a:cs typeface="Arial"/>
                <a:sym typeface="Arial"/>
              </a:rPr>
              <a:t>8     10     12     14     16   18</a:t>
            </a:r>
            <a:endParaRPr sz="500">
              <a:latin typeface="Arial"/>
              <a:ea typeface="Arial"/>
              <a:cs typeface="Arial"/>
              <a:sym typeface="Arial"/>
            </a:endParaRPr>
          </a:p>
        </p:txBody>
      </p:sp>
      <p:sp>
        <p:nvSpPr>
          <p:cNvPr id="671" name="Google Shape;671;p64"/>
          <p:cNvSpPr/>
          <p:nvPr/>
        </p:nvSpPr>
        <p:spPr>
          <a:xfrm>
            <a:off x="7288159" y="3813643"/>
            <a:ext cx="0" cy="485093"/>
          </a:xfrm>
          <a:custGeom>
            <a:rect b="b" l="l" r="r" t="t"/>
            <a:pathLst>
              <a:path extrusionOk="0" h="120000" w="120000">
                <a:moveTo>
                  <a:pt x="0" y="119884"/>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672" name="Google Shape;672;p64"/>
          <p:cNvSpPr/>
          <p:nvPr/>
        </p:nvSpPr>
        <p:spPr>
          <a:xfrm>
            <a:off x="7288159" y="4298270"/>
            <a:ext cx="41564" cy="0"/>
          </a:xfrm>
          <a:custGeom>
            <a:rect b="b" l="l" r="r" t="t"/>
            <a:pathLst>
              <a:path extrusionOk="0" h="120000" w="120000">
                <a:moveTo>
                  <a:pt x="0" y="0"/>
                </a:moveTo>
                <a:lnTo>
                  <a:pt x="117514"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673" name="Google Shape;673;p64"/>
          <p:cNvSpPr/>
          <p:nvPr/>
        </p:nvSpPr>
        <p:spPr>
          <a:xfrm>
            <a:off x="7288159" y="4201319"/>
            <a:ext cx="41564" cy="0"/>
          </a:xfrm>
          <a:custGeom>
            <a:rect b="b" l="l" r="r" t="t"/>
            <a:pathLst>
              <a:path extrusionOk="0" h="120000" w="120000">
                <a:moveTo>
                  <a:pt x="0" y="0"/>
                </a:moveTo>
                <a:lnTo>
                  <a:pt x="117514"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674" name="Google Shape;674;p64"/>
          <p:cNvSpPr/>
          <p:nvPr/>
        </p:nvSpPr>
        <p:spPr>
          <a:xfrm>
            <a:off x="7288159" y="4104432"/>
            <a:ext cx="41564" cy="0"/>
          </a:xfrm>
          <a:custGeom>
            <a:rect b="b" l="l" r="r" t="t"/>
            <a:pathLst>
              <a:path extrusionOk="0" h="120000" w="120000">
                <a:moveTo>
                  <a:pt x="0" y="0"/>
                </a:moveTo>
                <a:lnTo>
                  <a:pt x="117514"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675" name="Google Shape;675;p64"/>
          <p:cNvSpPr/>
          <p:nvPr/>
        </p:nvSpPr>
        <p:spPr>
          <a:xfrm>
            <a:off x="7288159" y="4007482"/>
            <a:ext cx="41564" cy="0"/>
          </a:xfrm>
          <a:custGeom>
            <a:rect b="b" l="l" r="r" t="t"/>
            <a:pathLst>
              <a:path extrusionOk="0" h="120000" w="120000">
                <a:moveTo>
                  <a:pt x="0" y="0"/>
                </a:moveTo>
                <a:lnTo>
                  <a:pt x="117514"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676" name="Google Shape;676;p64"/>
          <p:cNvSpPr/>
          <p:nvPr/>
        </p:nvSpPr>
        <p:spPr>
          <a:xfrm>
            <a:off x="7288159" y="3910530"/>
            <a:ext cx="41564" cy="0"/>
          </a:xfrm>
          <a:custGeom>
            <a:rect b="b" l="l" r="r" t="t"/>
            <a:pathLst>
              <a:path extrusionOk="0" h="120000" w="120000">
                <a:moveTo>
                  <a:pt x="0" y="0"/>
                </a:moveTo>
                <a:lnTo>
                  <a:pt x="117514"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677" name="Google Shape;677;p64"/>
          <p:cNvSpPr/>
          <p:nvPr/>
        </p:nvSpPr>
        <p:spPr>
          <a:xfrm>
            <a:off x="7288159" y="3813643"/>
            <a:ext cx="41564" cy="0"/>
          </a:xfrm>
          <a:custGeom>
            <a:rect b="b" l="l" r="r" t="t"/>
            <a:pathLst>
              <a:path extrusionOk="0" h="120000" w="120000">
                <a:moveTo>
                  <a:pt x="0" y="0"/>
                </a:moveTo>
                <a:lnTo>
                  <a:pt x="117514"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678" name="Google Shape;678;p64"/>
          <p:cNvSpPr txBox="1"/>
          <p:nvPr/>
        </p:nvSpPr>
        <p:spPr>
          <a:xfrm rot="-5400000">
            <a:off x="7131202" y="3989036"/>
            <a:ext cx="565313" cy="119653"/>
          </a:xfrm>
          <a:prstGeom prst="rect">
            <a:avLst/>
          </a:prstGeom>
          <a:noFill/>
          <a:ln>
            <a:noFill/>
          </a:ln>
        </p:spPr>
        <p:txBody>
          <a:bodyPr anchorCtr="0" anchor="t" bIns="0" lIns="0" spcFirstLastPara="1" rIns="0" wrap="square" tIns="16125">
            <a:noAutofit/>
          </a:bodyPr>
          <a:lstStyle/>
          <a:p>
            <a:pPr indent="0" lvl="0" marL="25400" marR="0" rtl="0" algn="l">
              <a:lnSpc>
                <a:spcPct val="100000"/>
              </a:lnSpc>
              <a:spcBef>
                <a:spcPts val="0"/>
              </a:spcBef>
              <a:spcAft>
                <a:spcPts val="0"/>
              </a:spcAft>
              <a:buNone/>
            </a:pPr>
            <a:r>
              <a:rPr lang="en" sz="500">
                <a:latin typeface="Arial"/>
                <a:ea typeface="Arial"/>
                <a:cs typeface="Arial"/>
                <a:sym typeface="Arial"/>
              </a:rPr>
              <a:t>8    10          14          18</a:t>
            </a:r>
            <a:endParaRPr sz="500">
              <a:latin typeface="Arial"/>
              <a:ea typeface="Arial"/>
              <a:cs typeface="Arial"/>
              <a:sym typeface="Arial"/>
            </a:endParaRPr>
          </a:p>
        </p:txBody>
      </p:sp>
      <p:sp>
        <p:nvSpPr>
          <p:cNvPr id="679" name="Google Shape;679;p64"/>
          <p:cNvSpPr txBox="1"/>
          <p:nvPr>
            <p:ph idx="12" type="sldNum"/>
          </p:nvPr>
        </p:nvSpPr>
        <p:spPr>
          <a:xfrm>
            <a:off x="8546894" y="4780387"/>
            <a:ext cx="419413" cy="181202"/>
          </a:xfrm>
          <a:prstGeom prst="rect">
            <a:avLst/>
          </a:prstGeom>
          <a:noFill/>
          <a:ln>
            <a:noFill/>
          </a:ln>
        </p:spPr>
        <p:txBody>
          <a:bodyPr anchorCtr="0" anchor="t" bIns="0" lIns="0" spcFirstLastPara="1" rIns="0" wrap="square" tIns="0">
            <a:noAutofit/>
          </a:bodyPr>
          <a:lstStyle/>
          <a:p>
            <a:pPr indent="0" lvl="0" marL="139700" marR="0" rtl="0" algn="l">
              <a:lnSpc>
                <a:spcPct val="111333"/>
              </a:lnSpc>
              <a:spcBef>
                <a:spcPts val="0"/>
              </a:spcBef>
              <a:spcAft>
                <a:spcPts val="0"/>
              </a:spcAft>
              <a:buNone/>
            </a:pPr>
            <a:r>
              <a:rPr b="0" i="0" lang="en" sz="1400">
                <a:solidFill>
                  <a:srgbClr val="22373A"/>
                </a:solidFill>
                <a:latin typeface="Arial"/>
                <a:ea typeface="Arial"/>
                <a:cs typeface="Arial"/>
                <a:sym typeface="Arial"/>
              </a:rPr>
              <a:t>24</a:t>
            </a:r>
            <a:endParaRPr sz="2500"/>
          </a:p>
        </p:txBody>
      </p:sp>
      <p:sp>
        <p:nvSpPr>
          <p:cNvPr id="680" name="Google Shape;680;p64"/>
          <p:cNvSpPr txBox="1"/>
          <p:nvPr/>
        </p:nvSpPr>
        <p:spPr>
          <a:xfrm>
            <a:off x="6266003" y="3966140"/>
            <a:ext cx="1022717" cy="363348"/>
          </a:xfrm>
          <a:prstGeom prst="rect">
            <a:avLst/>
          </a:prstGeom>
          <a:noFill/>
          <a:ln>
            <a:noFill/>
          </a:ln>
        </p:spPr>
        <p:txBody>
          <a:bodyPr anchorCtr="0" anchor="t" bIns="0" lIns="0" spcFirstLastPara="1" rIns="0" wrap="square" tIns="0">
            <a:noAutofit/>
          </a:bodyPr>
          <a:lstStyle/>
          <a:p>
            <a:pPr indent="-12700" lvl="0" marL="76200" marR="0" rtl="0" algn="l">
              <a:lnSpc>
                <a:spcPct val="100000"/>
              </a:lnSpc>
              <a:spcBef>
                <a:spcPts val="0"/>
              </a:spcBef>
              <a:spcAft>
                <a:spcPts val="0"/>
              </a:spcAft>
              <a:buNone/>
            </a:pPr>
            <a:r>
              <a:rPr lang="en" sz="1000">
                <a:latin typeface="Arial"/>
                <a:ea typeface="Arial"/>
                <a:cs typeface="Arial"/>
                <a:sym typeface="Arial"/>
              </a:rPr>
              <a:t>female_house</a:t>
            </a:r>
            <a:endParaRPr sz="1000">
              <a:latin typeface="Arial"/>
              <a:ea typeface="Arial"/>
              <a:cs typeface="Arial"/>
              <a:sym typeface="Arial"/>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9"/>
          <p:cNvSpPr txBox="1"/>
          <p:nvPr>
            <p:ph type="title"/>
          </p:nvPr>
        </p:nvSpPr>
        <p:spPr>
          <a:xfrm>
            <a:off x="203107" y="127124"/>
            <a:ext cx="8737800" cy="298200"/>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a:t>Poverty vs. region (east, west)</a:t>
            </a:r>
            <a:endParaRPr sz="2500"/>
          </a:p>
        </p:txBody>
      </p:sp>
      <p:sp>
        <p:nvSpPr>
          <p:cNvPr id="133" name="Google Shape;133;p29"/>
          <p:cNvSpPr txBox="1"/>
          <p:nvPr/>
        </p:nvSpPr>
        <p:spPr>
          <a:xfrm>
            <a:off x="966100" y="1418222"/>
            <a:ext cx="7254600" cy="3379200"/>
          </a:xfrm>
          <a:prstGeom prst="rect">
            <a:avLst/>
          </a:prstGeom>
          <a:noFill/>
          <a:ln>
            <a:noFill/>
          </a:ln>
        </p:spPr>
        <p:txBody>
          <a:bodyPr anchorCtr="0" anchor="t" bIns="0" lIns="0" spcFirstLastPara="1" rIns="0" wrap="square" tIns="0">
            <a:noAutofit/>
          </a:bodyPr>
          <a:lstStyle/>
          <a:p>
            <a:pPr indent="-349250" lvl="0" marL="457200" marR="0" rtl="0" algn="l">
              <a:lnSpc>
                <a:spcPct val="100000"/>
              </a:lnSpc>
              <a:spcBef>
                <a:spcPts val="1000"/>
              </a:spcBef>
              <a:spcAft>
                <a:spcPts val="0"/>
              </a:spcAft>
              <a:buSzPts val="1900"/>
              <a:buFont typeface="Rambla"/>
              <a:buChar char="●"/>
            </a:pPr>
            <a:r>
              <a:rPr lang="en" sz="1900">
                <a:latin typeface="Rambla"/>
                <a:ea typeface="Rambla"/>
                <a:cs typeface="Rambla"/>
                <a:sym typeface="Rambla"/>
              </a:rPr>
              <a:t>Explanatory variable: region, </a:t>
            </a:r>
            <a:r>
              <a:rPr lang="en" sz="1900">
                <a:solidFill>
                  <a:srgbClr val="3D85C6"/>
                </a:solidFill>
                <a:latin typeface="Rambla"/>
                <a:ea typeface="Rambla"/>
                <a:cs typeface="Rambla"/>
                <a:sym typeface="Rambla"/>
              </a:rPr>
              <a:t>reference level</a:t>
            </a:r>
            <a:r>
              <a:rPr lang="en" sz="1900">
                <a:latin typeface="Rambla"/>
                <a:ea typeface="Rambla"/>
                <a:cs typeface="Rambla"/>
                <a:sym typeface="Rambla"/>
              </a:rPr>
              <a:t>: east</a:t>
            </a:r>
            <a:endParaRPr sz="1900">
              <a:latin typeface="Rambla"/>
              <a:ea typeface="Rambla"/>
              <a:cs typeface="Rambla"/>
              <a:sym typeface="Rambla"/>
            </a:endParaRPr>
          </a:p>
          <a:p>
            <a:pPr indent="-349250" lvl="0" marL="457200" marR="0" rtl="0" algn="l">
              <a:lnSpc>
                <a:spcPct val="100000"/>
              </a:lnSpc>
              <a:spcBef>
                <a:spcPts val="0"/>
              </a:spcBef>
              <a:spcAft>
                <a:spcPts val="0"/>
              </a:spcAft>
              <a:buSzPts val="1900"/>
              <a:buFont typeface="Rambla"/>
              <a:buChar char="●"/>
            </a:pPr>
            <a:r>
              <a:rPr lang="en" sz="1900">
                <a:solidFill>
                  <a:srgbClr val="3D85C6"/>
                </a:solidFill>
                <a:latin typeface="Rambla"/>
                <a:ea typeface="Rambla"/>
                <a:cs typeface="Rambla"/>
                <a:sym typeface="Rambla"/>
              </a:rPr>
              <a:t>Intercept</a:t>
            </a:r>
            <a:r>
              <a:rPr lang="en" sz="1900">
                <a:latin typeface="Rambla"/>
                <a:ea typeface="Rambla"/>
                <a:cs typeface="Rambla"/>
                <a:sym typeface="Rambla"/>
              </a:rPr>
              <a:t>: The estimated average poverty percentage in eastern states is 11.17%</a:t>
            </a:r>
            <a:endParaRPr sz="1900">
              <a:latin typeface="Rambla"/>
              <a:ea typeface="Rambla"/>
              <a:cs typeface="Rambla"/>
              <a:sym typeface="Rambla"/>
            </a:endParaRPr>
          </a:p>
          <a:p>
            <a:pPr indent="-349250" lvl="1" marL="914400" marR="0" rtl="0" algn="l">
              <a:lnSpc>
                <a:spcPct val="100000"/>
              </a:lnSpc>
              <a:spcBef>
                <a:spcPts val="0"/>
              </a:spcBef>
              <a:spcAft>
                <a:spcPts val="0"/>
              </a:spcAft>
              <a:buSzPts val="1900"/>
              <a:buFont typeface="Rambla"/>
              <a:buChar char="○"/>
            </a:pPr>
            <a:r>
              <a:rPr lang="en" sz="1900">
                <a:latin typeface="Rambla"/>
                <a:ea typeface="Rambla"/>
                <a:cs typeface="Rambla"/>
                <a:sym typeface="Rambla"/>
              </a:rPr>
              <a:t>This is the value we get if we plug in </a:t>
            </a:r>
            <a:r>
              <a:rPr b="1" lang="en" sz="1900">
                <a:solidFill>
                  <a:srgbClr val="E69138"/>
                </a:solidFill>
                <a:latin typeface="Rambla"/>
                <a:ea typeface="Rambla"/>
                <a:cs typeface="Rambla"/>
                <a:sym typeface="Rambla"/>
              </a:rPr>
              <a:t>0</a:t>
            </a:r>
            <a:r>
              <a:rPr lang="en" sz="1900">
                <a:latin typeface="Rambla"/>
                <a:ea typeface="Rambla"/>
                <a:cs typeface="Rambla"/>
                <a:sym typeface="Rambla"/>
              </a:rPr>
              <a:t> for the explanatory variable</a:t>
            </a:r>
            <a:endParaRPr sz="1900">
              <a:latin typeface="Rambla"/>
              <a:ea typeface="Rambla"/>
              <a:cs typeface="Rambla"/>
              <a:sym typeface="Rambla"/>
            </a:endParaRPr>
          </a:p>
          <a:p>
            <a:pPr indent="-349250" lvl="0" marL="457200" marR="0" rtl="0" algn="l">
              <a:lnSpc>
                <a:spcPct val="100000"/>
              </a:lnSpc>
              <a:spcBef>
                <a:spcPts val="0"/>
              </a:spcBef>
              <a:spcAft>
                <a:spcPts val="0"/>
              </a:spcAft>
              <a:buSzPts val="1900"/>
              <a:buFont typeface="Rambla"/>
              <a:buChar char="●"/>
            </a:pPr>
            <a:r>
              <a:rPr lang="en" sz="1900">
                <a:solidFill>
                  <a:srgbClr val="3D85C6"/>
                </a:solidFill>
                <a:latin typeface="Rambla"/>
                <a:ea typeface="Rambla"/>
                <a:cs typeface="Rambla"/>
                <a:sym typeface="Rambla"/>
              </a:rPr>
              <a:t>Slope</a:t>
            </a:r>
            <a:r>
              <a:rPr lang="en" sz="1900">
                <a:latin typeface="Rambla"/>
                <a:ea typeface="Rambla"/>
                <a:cs typeface="Rambla"/>
                <a:sym typeface="Rambla"/>
              </a:rPr>
              <a:t>: The estimated average poverty percentage in western states is 0.38% higher than eastern states.</a:t>
            </a:r>
            <a:endParaRPr sz="1900">
              <a:latin typeface="Rambla"/>
              <a:ea typeface="Rambla"/>
              <a:cs typeface="Rambla"/>
              <a:sym typeface="Rambla"/>
            </a:endParaRPr>
          </a:p>
          <a:p>
            <a:pPr indent="-349250" lvl="1" marL="914400" marR="0" rtl="0" algn="l">
              <a:lnSpc>
                <a:spcPct val="100000"/>
              </a:lnSpc>
              <a:spcBef>
                <a:spcPts val="0"/>
              </a:spcBef>
              <a:spcAft>
                <a:spcPts val="0"/>
              </a:spcAft>
              <a:buSzPts val="1900"/>
              <a:buFont typeface="Rambla"/>
              <a:buChar char="○"/>
            </a:pPr>
            <a:r>
              <a:rPr lang="en" sz="1900">
                <a:latin typeface="Rambla"/>
                <a:ea typeface="Rambla"/>
                <a:cs typeface="Rambla"/>
                <a:sym typeface="Rambla"/>
              </a:rPr>
              <a:t>Then, the estimated average poverty percentage in western states is 11.17 + 0.38 = 11.55%.</a:t>
            </a:r>
            <a:endParaRPr sz="1900">
              <a:latin typeface="Rambla"/>
              <a:ea typeface="Rambla"/>
              <a:cs typeface="Rambla"/>
              <a:sym typeface="Rambla"/>
            </a:endParaRPr>
          </a:p>
          <a:p>
            <a:pPr indent="-349250" lvl="1" marL="914400" marR="0" rtl="0" algn="l">
              <a:lnSpc>
                <a:spcPct val="100000"/>
              </a:lnSpc>
              <a:spcBef>
                <a:spcPts val="0"/>
              </a:spcBef>
              <a:spcAft>
                <a:spcPts val="0"/>
              </a:spcAft>
              <a:buSzPts val="1900"/>
              <a:buFont typeface="Rambla"/>
              <a:buChar char="○"/>
            </a:pPr>
            <a:r>
              <a:rPr lang="en" sz="1900">
                <a:latin typeface="Rambla"/>
                <a:ea typeface="Rambla"/>
                <a:cs typeface="Rambla"/>
                <a:sym typeface="Rambla"/>
              </a:rPr>
              <a:t>This is the value we get if we plug in </a:t>
            </a:r>
            <a:r>
              <a:rPr b="1" lang="en" sz="1900">
                <a:solidFill>
                  <a:srgbClr val="E69138"/>
                </a:solidFill>
                <a:latin typeface="Rambla"/>
                <a:ea typeface="Rambla"/>
                <a:cs typeface="Rambla"/>
                <a:sym typeface="Rambla"/>
              </a:rPr>
              <a:t>1</a:t>
            </a:r>
            <a:r>
              <a:rPr lang="en" sz="1900">
                <a:latin typeface="Rambla"/>
                <a:ea typeface="Rambla"/>
                <a:cs typeface="Rambla"/>
                <a:sym typeface="Rambla"/>
              </a:rPr>
              <a:t> for the explanatory variable</a:t>
            </a:r>
            <a:endParaRPr sz="1900">
              <a:latin typeface="Rambla"/>
              <a:ea typeface="Rambla"/>
              <a:cs typeface="Rambla"/>
              <a:sym typeface="Rambla"/>
            </a:endParaRPr>
          </a:p>
        </p:txBody>
      </p:sp>
      <p:sp>
        <p:nvSpPr>
          <p:cNvPr id="134" name="Google Shape;134;p29"/>
          <p:cNvSpPr txBox="1"/>
          <p:nvPr/>
        </p:nvSpPr>
        <p:spPr>
          <a:xfrm>
            <a:off x="8784159" y="4770638"/>
            <a:ext cx="157500" cy="193500"/>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sz="1400">
                <a:solidFill>
                  <a:srgbClr val="22373A"/>
                </a:solidFill>
                <a:latin typeface="Arial"/>
                <a:ea typeface="Arial"/>
                <a:cs typeface="Arial"/>
                <a:sym typeface="Arial"/>
              </a:rPr>
              <a:t>2</a:t>
            </a:r>
            <a:endParaRPr sz="1400">
              <a:latin typeface="Arial"/>
              <a:ea typeface="Arial"/>
              <a:cs typeface="Arial"/>
              <a:sym typeface="Arial"/>
            </a:endParaRPr>
          </a:p>
        </p:txBody>
      </p:sp>
      <p:pic>
        <p:nvPicPr>
          <p:cNvPr id="135" name="Google Shape;135;p29"/>
          <p:cNvPicPr preferRelativeResize="0"/>
          <p:nvPr/>
        </p:nvPicPr>
        <p:blipFill>
          <a:blip r:embed="rId3">
            <a:alphaModFix/>
          </a:blip>
          <a:stretch>
            <a:fillRect/>
          </a:stretch>
        </p:blipFill>
        <p:spPr>
          <a:xfrm>
            <a:off x="1765350" y="822149"/>
            <a:ext cx="3930826" cy="528400"/>
          </a:xfrm>
          <a:prstGeom prst="rect">
            <a:avLst/>
          </a:prstGeom>
          <a:noFill/>
          <a:ln>
            <a:noFill/>
          </a:ln>
        </p:spPr>
      </p:pic>
    </p:spTree>
  </p:cSld>
  <p:clrMapOvr>
    <a:masterClrMapping/>
  </p:clrMapOvr>
  <mc:AlternateContent>
    <mc:Choice Requires="p14">
      <p:transition p14:dur="200">
        <p:fade thruBlk="1"/>
      </p:transition>
    </mc:Choice>
    <mc:Fallback>
      <p:transition>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0" st="0"/>
                                            </p:txEl>
                                          </p:spTgt>
                                        </p:tgtEl>
                                        <p:attrNameLst>
                                          <p:attrName>style.visibility</p:attrName>
                                        </p:attrNameLst>
                                      </p:cBhvr>
                                      <p:to>
                                        <p:strVal val="visible"/>
                                      </p:to>
                                    </p:set>
                                    <p:animEffect filter="fade" transition="in">
                                      <p:cBhvr>
                                        <p:cTn dur="1"/>
                                        <p:tgtEl>
                                          <p:spTgt spid="13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1" st="1"/>
                                            </p:txEl>
                                          </p:spTgt>
                                        </p:tgtEl>
                                        <p:attrNameLst>
                                          <p:attrName>style.visibility</p:attrName>
                                        </p:attrNameLst>
                                      </p:cBhvr>
                                      <p:to>
                                        <p:strVal val="visible"/>
                                      </p:to>
                                    </p:set>
                                    <p:animEffect filter="fade" transition="in">
                                      <p:cBhvr>
                                        <p:cTn dur="1"/>
                                        <p:tgtEl>
                                          <p:spTgt spid="13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2" st="2"/>
                                            </p:txEl>
                                          </p:spTgt>
                                        </p:tgtEl>
                                        <p:attrNameLst>
                                          <p:attrName>style.visibility</p:attrName>
                                        </p:attrNameLst>
                                      </p:cBhvr>
                                      <p:to>
                                        <p:strVal val="visible"/>
                                      </p:to>
                                    </p:set>
                                    <p:animEffect filter="fade" transition="in">
                                      <p:cBhvr>
                                        <p:cTn dur="1"/>
                                        <p:tgtEl>
                                          <p:spTgt spid="13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3" st="3"/>
                                            </p:txEl>
                                          </p:spTgt>
                                        </p:tgtEl>
                                        <p:attrNameLst>
                                          <p:attrName>style.visibility</p:attrName>
                                        </p:attrNameLst>
                                      </p:cBhvr>
                                      <p:to>
                                        <p:strVal val="visible"/>
                                      </p:to>
                                    </p:set>
                                    <p:animEffect filter="fade" transition="in">
                                      <p:cBhvr>
                                        <p:cTn dur="1"/>
                                        <p:tgtEl>
                                          <p:spTgt spid="13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4" st="4"/>
                                            </p:txEl>
                                          </p:spTgt>
                                        </p:tgtEl>
                                        <p:attrNameLst>
                                          <p:attrName>style.visibility</p:attrName>
                                        </p:attrNameLst>
                                      </p:cBhvr>
                                      <p:to>
                                        <p:strVal val="visible"/>
                                      </p:to>
                                    </p:set>
                                    <p:animEffect filter="fade" transition="in">
                                      <p:cBhvr>
                                        <p:cTn dur="1"/>
                                        <p:tgtEl>
                                          <p:spTgt spid="13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5" st="5"/>
                                            </p:txEl>
                                          </p:spTgt>
                                        </p:tgtEl>
                                        <p:attrNameLst>
                                          <p:attrName>style.visibility</p:attrName>
                                        </p:attrNameLst>
                                      </p:cBhvr>
                                      <p:to>
                                        <p:strVal val="visible"/>
                                      </p:to>
                                    </p:set>
                                    <p:animEffect filter="fade" transition="in">
                                      <p:cBhvr>
                                        <p:cTn dur="1"/>
                                        <p:tgtEl>
                                          <p:spTgt spid="133">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65"/>
          <p:cNvSpPr txBox="1"/>
          <p:nvPr>
            <p:ph type="title"/>
          </p:nvPr>
        </p:nvSpPr>
        <p:spPr>
          <a:xfrm>
            <a:off x="203107" y="127124"/>
            <a:ext cx="8737783" cy="298229"/>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b="1" i="0" lang="en" sz="2000" u="none" cap="none" strike="noStrike">
                <a:solidFill>
                  <a:srgbClr val="F9F9F9"/>
                </a:solidFill>
                <a:latin typeface="Arial"/>
                <a:ea typeface="Arial"/>
                <a:cs typeface="Arial"/>
                <a:sym typeface="Arial"/>
              </a:rPr>
              <a:t>Collinearity between explanatory variables</a:t>
            </a:r>
            <a:endParaRPr sz="2500"/>
          </a:p>
        </p:txBody>
      </p:sp>
      <p:sp>
        <p:nvSpPr>
          <p:cNvPr id="686" name="Google Shape;686;p65"/>
          <p:cNvSpPr/>
          <p:nvPr/>
        </p:nvSpPr>
        <p:spPr>
          <a:xfrm>
            <a:off x="2116243" y="2135429"/>
            <a:ext cx="79349" cy="0"/>
          </a:xfrm>
          <a:custGeom>
            <a:rect b="b" l="l" r="r" t="t"/>
            <a:pathLst>
              <a:path extrusionOk="0" h="120000" w="120000">
                <a:moveTo>
                  <a:pt x="0" y="0"/>
                </a:moveTo>
                <a:lnTo>
                  <a:pt x="118437" y="0"/>
                </a:lnTo>
              </a:path>
            </a:pathLst>
          </a:custGeom>
          <a:noFill/>
          <a:ln cap="flat" cmpd="sng" w="9525">
            <a:solidFill>
              <a:srgbClr val="22373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687" name="Google Shape;687;p65"/>
          <p:cNvSpPr/>
          <p:nvPr/>
        </p:nvSpPr>
        <p:spPr>
          <a:xfrm>
            <a:off x="2116243" y="3958266"/>
            <a:ext cx="79349" cy="0"/>
          </a:xfrm>
          <a:custGeom>
            <a:rect b="b" l="l" r="r" t="t"/>
            <a:pathLst>
              <a:path extrusionOk="0" h="120000" w="120000">
                <a:moveTo>
                  <a:pt x="0" y="0"/>
                </a:moveTo>
                <a:lnTo>
                  <a:pt x="118437" y="0"/>
                </a:lnTo>
              </a:path>
            </a:pathLst>
          </a:custGeom>
          <a:noFill/>
          <a:ln cap="flat" cmpd="sng" w="9525">
            <a:solidFill>
              <a:srgbClr val="22373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688" name="Google Shape;688;p65"/>
          <p:cNvSpPr txBox="1"/>
          <p:nvPr/>
        </p:nvSpPr>
        <p:spPr>
          <a:xfrm>
            <a:off x="8678108" y="4780387"/>
            <a:ext cx="263236" cy="181202"/>
          </a:xfrm>
          <a:prstGeom prst="rect">
            <a:avLst/>
          </a:prstGeom>
          <a:noFill/>
          <a:ln>
            <a:noFill/>
          </a:ln>
        </p:spPr>
        <p:txBody>
          <a:bodyPr anchorCtr="0" anchor="t" bIns="0" lIns="0" spcFirstLastPara="1" rIns="0" wrap="square" tIns="0">
            <a:noAutofit/>
          </a:bodyPr>
          <a:lstStyle/>
          <a:p>
            <a:pPr indent="0" lvl="0" marL="25400" marR="0" rtl="0" algn="l">
              <a:lnSpc>
                <a:spcPct val="111333"/>
              </a:lnSpc>
              <a:spcBef>
                <a:spcPts val="0"/>
              </a:spcBef>
              <a:spcAft>
                <a:spcPts val="0"/>
              </a:spcAft>
              <a:buNone/>
            </a:pPr>
            <a:r>
              <a:rPr lang="en" sz="1400">
                <a:solidFill>
                  <a:srgbClr val="22373A"/>
                </a:solidFill>
                <a:latin typeface="Arial"/>
                <a:ea typeface="Arial"/>
                <a:cs typeface="Arial"/>
                <a:sym typeface="Arial"/>
              </a:rPr>
              <a:t>25</a:t>
            </a:r>
            <a:endParaRPr sz="1400">
              <a:latin typeface="Arial"/>
              <a:ea typeface="Arial"/>
              <a:cs typeface="Arial"/>
              <a:sym typeface="Arial"/>
            </a:endParaRPr>
          </a:p>
        </p:txBody>
      </p:sp>
      <p:pic>
        <p:nvPicPr>
          <p:cNvPr id="689" name="Google Shape;689;p65"/>
          <p:cNvPicPr preferRelativeResize="0"/>
          <p:nvPr/>
        </p:nvPicPr>
        <p:blipFill>
          <a:blip r:embed="rId3">
            <a:alphaModFix/>
          </a:blip>
          <a:stretch>
            <a:fillRect/>
          </a:stretch>
        </p:blipFill>
        <p:spPr>
          <a:xfrm>
            <a:off x="601200" y="702525"/>
            <a:ext cx="6439124" cy="4259075"/>
          </a:xfrm>
          <a:prstGeom prst="rect">
            <a:avLst/>
          </a:prstGeom>
          <a:noFill/>
          <a:ln>
            <a:noFill/>
          </a:ln>
        </p:spPr>
      </p:pic>
    </p:spTree>
  </p:cSld>
  <p:clrMapOvr>
    <a:masterClrMapping/>
  </p:clrMapOvr>
  <p:transition>
    <p:fade thruBlk="1"/>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66"/>
          <p:cNvSpPr txBox="1"/>
          <p:nvPr/>
        </p:nvSpPr>
        <p:spPr>
          <a:xfrm>
            <a:off x="966089" y="853783"/>
            <a:ext cx="7422256" cy="1191027"/>
          </a:xfrm>
          <a:prstGeom prst="rect">
            <a:avLst/>
          </a:prstGeom>
          <a:noFill/>
          <a:ln>
            <a:noFill/>
          </a:ln>
        </p:spPr>
        <p:txBody>
          <a:bodyPr anchorCtr="0" anchor="t" bIns="0" lIns="0" spcFirstLastPara="1" rIns="0" wrap="square" tIns="0">
            <a:noAutofit/>
          </a:bodyPr>
          <a:lstStyle/>
          <a:p>
            <a:pPr indent="0" lvl="0" marL="0" marR="12700" rtl="0" algn="l">
              <a:lnSpc>
                <a:spcPct val="129800"/>
              </a:lnSpc>
              <a:spcBef>
                <a:spcPts val="0"/>
              </a:spcBef>
              <a:spcAft>
                <a:spcPts val="0"/>
              </a:spcAft>
              <a:buNone/>
            </a:pPr>
            <a:r>
              <a:rPr lang="en" sz="1800">
                <a:solidFill>
                  <a:srgbClr val="22373A"/>
                </a:solidFill>
                <a:latin typeface="Arial"/>
                <a:ea typeface="Arial"/>
                <a:cs typeface="Arial"/>
                <a:sym typeface="Arial"/>
              </a:rPr>
              <a:t>Two predictor variables are said to be collinear when they are  correlated, and this </a:t>
            </a:r>
            <a:r>
              <a:rPr i="1" lang="en" sz="1800">
                <a:solidFill>
                  <a:srgbClr val="0DA5FF"/>
                </a:solidFill>
                <a:latin typeface="Arial"/>
                <a:ea typeface="Arial"/>
                <a:cs typeface="Arial"/>
                <a:sym typeface="Arial"/>
              </a:rPr>
              <a:t>collinearity </a:t>
            </a:r>
            <a:r>
              <a:rPr lang="en" sz="1800">
                <a:solidFill>
                  <a:srgbClr val="22373A"/>
                </a:solidFill>
                <a:latin typeface="Arial"/>
                <a:ea typeface="Arial"/>
                <a:cs typeface="Arial"/>
                <a:sym typeface="Arial"/>
              </a:rPr>
              <a:t>complicates model estimation.</a:t>
            </a:r>
            <a:endParaRPr sz="1800">
              <a:solidFill>
                <a:srgbClr val="22373A"/>
              </a:solidFill>
            </a:endParaRPr>
          </a:p>
          <a:p>
            <a:pPr indent="0" lvl="0" marL="0" marR="25400" rtl="0" algn="l">
              <a:lnSpc>
                <a:spcPct val="115000"/>
              </a:lnSpc>
              <a:spcBef>
                <a:spcPts val="200"/>
              </a:spcBef>
              <a:spcAft>
                <a:spcPts val="0"/>
              </a:spcAft>
              <a:buNone/>
            </a:pPr>
            <a:r>
              <a:rPr i="1" lang="en" sz="1400">
                <a:solidFill>
                  <a:srgbClr val="FF7F00"/>
                </a:solidFill>
                <a:latin typeface="Arial"/>
                <a:ea typeface="Arial"/>
                <a:cs typeface="Arial"/>
                <a:sym typeface="Arial"/>
              </a:rPr>
              <a:t>Remember: </a:t>
            </a:r>
            <a:r>
              <a:rPr i="1" lang="en" sz="1400">
                <a:solidFill>
                  <a:srgbClr val="22373A"/>
                </a:solidFill>
                <a:latin typeface="Arial"/>
                <a:ea typeface="Arial"/>
                <a:cs typeface="Arial"/>
                <a:sym typeface="Arial"/>
              </a:rPr>
              <a:t>Predictors are also called explanatory or </a:t>
            </a:r>
            <a:r>
              <a:rPr i="1" lang="en" sz="1400" u="sng">
                <a:solidFill>
                  <a:srgbClr val="22373A"/>
                </a:solidFill>
                <a:latin typeface="Arial"/>
                <a:ea typeface="Arial"/>
                <a:cs typeface="Arial"/>
                <a:sym typeface="Arial"/>
              </a:rPr>
              <a:t>independent</a:t>
            </a:r>
            <a:r>
              <a:rPr i="1" lang="en" sz="1400">
                <a:solidFill>
                  <a:srgbClr val="22373A"/>
                </a:solidFill>
                <a:latin typeface="Arial"/>
                <a:ea typeface="Arial"/>
                <a:cs typeface="Arial"/>
                <a:sym typeface="Arial"/>
              </a:rPr>
              <a:t> variables. Ideally,  they would be independent of each other.</a:t>
            </a:r>
            <a:endParaRPr sz="1400">
              <a:latin typeface="Arial"/>
              <a:ea typeface="Arial"/>
              <a:cs typeface="Arial"/>
              <a:sym typeface="Arial"/>
            </a:endParaRPr>
          </a:p>
        </p:txBody>
      </p:sp>
      <p:sp>
        <p:nvSpPr>
          <p:cNvPr id="695" name="Google Shape;695;p66"/>
          <p:cNvSpPr txBox="1"/>
          <p:nvPr>
            <p:ph type="title"/>
          </p:nvPr>
        </p:nvSpPr>
        <p:spPr>
          <a:xfrm>
            <a:off x="203107" y="127124"/>
            <a:ext cx="8737783" cy="298229"/>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b="1" i="0" lang="en" sz="2000" u="none" cap="none" strike="noStrike">
                <a:solidFill>
                  <a:srgbClr val="F9F9F9"/>
                </a:solidFill>
                <a:latin typeface="Arial"/>
                <a:ea typeface="Arial"/>
                <a:cs typeface="Arial"/>
                <a:sym typeface="Arial"/>
              </a:rPr>
              <a:t>Collinearity between explanatory variables (cont.)</a:t>
            </a:r>
            <a:endParaRPr sz="2500"/>
          </a:p>
        </p:txBody>
      </p:sp>
      <p:sp>
        <p:nvSpPr>
          <p:cNvPr id="696" name="Google Shape;696;p66"/>
          <p:cNvSpPr txBox="1"/>
          <p:nvPr/>
        </p:nvSpPr>
        <p:spPr>
          <a:xfrm>
            <a:off x="8678108" y="4780387"/>
            <a:ext cx="263236" cy="181202"/>
          </a:xfrm>
          <a:prstGeom prst="rect">
            <a:avLst/>
          </a:prstGeom>
          <a:noFill/>
          <a:ln>
            <a:noFill/>
          </a:ln>
        </p:spPr>
        <p:txBody>
          <a:bodyPr anchorCtr="0" anchor="t" bIns="0" lIns="0" spcFirstLastPara="1" rIns="0" wrap="square" tIns="0">
            <a:noAutofit/>
          </a:bodyPr>
          <a:lstStyle/>
          <a:p>
            <a:pPr indent="0" lvl="0" marL="25400" marR="0" rtl="0" algn="l">
              <a:lnSpc>
                <a:spcPct val="111333"/>
              </a:lnSpc>
              <a:spcBef>
                <a:spcPts val="0"/>
              </a:spcBef>
              <a:spcAft>
                <a:spcPts val="0"/>
              </a:spcAft>
              <a:buNone/>
            </a:pPr>
            <a:r>
              <a:rPr lang="en" sz="1400">
                <a:solidFill>
                  <a:srgbClr val="22373A"/>
                </a:solidFill>
                <a:latin typeface="Arial"/>
                <a:ea typeface="Arial"/>
                <a:cs typeface="Arial"/>
                <a:sym typeface="Arial"/>
              </a:rPr>
              <a:t>26</a:t>
            </a:r>
            <a:endParaRPr sz="1400">
              <a:latin typeface="Arial"/>
              <a:ea typeface="Arial"/>
              <a:cs typeface="Arial"/>
              <a:sym typeface="Arial"/>
            </a:endParaRPr>
          </a:p>
        </p:txBody>
      </p:sp>
    </p:spTree>
  </p:cSld>
  <p:clrMapOvr>
    <a:masterClrMapping/>
  </p:clrMapOvr>
  <p:transition>
    <p:fade thruBlk="1"/>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67"/>
          <p:cNvSpPr txBox="1"/>
          <p:nvPr/>
        </p:nvSpPr>
        <p:spPr>
          <a:xfrm>
            <a:off x="966100" y="853755"/>
            <a:ext cx="7422300" cy="4107900"/>
          </a:xfrm>
          <a:prstGeom prst="rect">
            <a:avLst/>
          </a:prstGeom>
          <a:noFill/>
          <a:ln>
            <a:noFill/>
          </a:ln>
        </p:spPr>
        <p:txBody>
          <a:bodyPr anchorCtr="0" anchor="t" bIns="0" lIns="0" spcFirstLastPara="1" rIns="0" wrap="square" tIns="0">
            <a:noAutofit/>
          </a:bodyPr>
          <a:lstStyle/>
          <a:p>
            <a:pPr indent="0" lvl="0" marL="0" marR="12700" rtl="0" algn="l">
              <a:lnSpc>
                <a:spcPct val="115000"/>
              </a:lnSpc>
              <a:spcBef>
                <a:spcPts val="0"/>
              </a:spcBef>
              <a:spcAft>
                <a:spcPts val="0"/>
              </a:spcAft>
              <a:buNone/>
            </a:pPr>
            <a:r>
              <a:rPr lang="en" sz="1800">
                <a:solidFill>
                  <a:srgbClr val="22373A"/>
                </a:solidFill>
                <a:latin typeface="Arial"/>
                <a:ea typeface="Arial"/>
                <a:cs typeface="Arial"/>
                <a:sym typeface="Arial"/>
              </a:rPr>
              <a:t>Two predictor variables are said to be collinear when they are  correlated, and this </a:t>
            </a:r>
            <a:r>
              <a:rPr i="1" lang="en" sz="1800">
                <a:solidFill>
                  <a:srgbClr val="0DA5FF"/>
                </a:solidFill>
                <a:latin typeface="Arial"/>
                <a:ea typeface="Arial"/>
                <a:cs typeface="Arial"/>
                <a:sym typeface="Arial"/>
              </a:rPr>
              <a:t>collinearity </a:t>
            </a:r>
            <a:r>
              <a:rPr lang="en" sz="1800">
                <a:solidFill>
                  <a:srgbClr val="22373A"/>
                </a:solidFill>
                <a:latin typeface="Arial"/>
                <a:ea typeface="Arial"/>
                <a:cs typeface="Arial"/>
                <a:sym typeface="Arial"/>
              </a:rPr>
              <a:t>complicates model estimation.</a:t>
            </a:r>
            <a:br>
              <a:rPr lang="en" sz="1800">
                <a:solidFill>
                  <a:srgbClr val="22373A"/>
                </a:solidFill>
              </a:rPr>
            </a:br>
            <a:r>
              <a:rPr i="1" lang="en" sz="1400">
                <a:solidFill>
                  <a:srgbClr val="FF7F00"/>
                </a:solidFill>
                <a:latin typeface="Arial"/>
                <a:ea typeface="Arial"/>
                <a:cs typeface="Arial"/>
                <a:sym typeface="Arial"/>
              </a:rPr>
              <a:t>Remember: </a:t>
            </a:r>
            <a:r>
              <a:rPr i="1" lang="en" sz="1400">
                <a:solidFill>
                  <a:srgbClr val="22373A"/>
                </a:solidFill>
                <a:latin typeface="Arial"/>
                <a:ea typeface="Arial"/>
                <a:cs typeface="Arial"/>
                <a:sym typeface="Arial"/>
              </a:rPr>
              <a:t>Predictors are also called explanatory or </a:t>
            </a:r>
            <a:r>
              <a:rPr i="1" lang="en" sz="1400" u="sng">
                <a:solidFill>
                  <a:srgbClr val="22373A"/>
                </a:solidFill>
                <a:latin typeface="Arial"/>
                <a:ea typeface="Arial"/>
                <a:cs typeface="Arial"/>
                <a:sym typeface="Arial"/>
              </a:rPr>
              <a:t>independent</a:t>
            </a:r>
            <a:r>
              <a:rPr i="1" lang="en" sz="1400">
                <a:solidFill>
                  <a:srgbClr val="22373A"/>
                </a:solidFill>
                <a:latin typeface="Arial"/>
                <a:ea typeface="Arial"/>
                <a:cs typeface="Arial"/>
                <a:sym typeface="Arial"/>
              </a:rPr>
              <a:t> variables. Ideally,  they would be independent of each other.</a:t>
            </a:r>
            <a:endParaRPr i="1" sz="1400">
              <a:solidFill>
                <a:srgbClr val="22373A"/>
              </a:solidFill>
              <a:latin typeface="Arial"/>
              <a:ea typeface="Arial"/>
              <a:cs typeface="Arial"/>
              <a:sym typeface="Arial"/>
            </a:endParaRPr>
          </a:p>
          <a:p>
            <a:pPr indent="0" lvl="0" marL="0" marR="25400" rtl="0" algn="l">
              <a:lnSpc>
                <a:spcPct val="115000"/>
              </a:lnSpc>
              <a:spcBef>
                <a:spcPts val="200"/>
              </a:spcBef>
              <a:spcAft>
                <a:spcPts val="0"/>
              </a:spcAft>
              <a:buNone/>
            </a:pPr>
            <a:r>
              <a:t/>
            </a:r>
            <a:endParaRPr i="1">
              <a:solidFill>
                <a:srgbClr val="22373A"/>
              </a:solidFill>
            </a:endParaRPr>
          </a:p>
          <a:p>
            <a:pPr indent="0" lvl="0" marL="0" marR="88900" rtl="0" algn="l">
              <a:lnSpc>
                <a:spcPct val="115000"/>
              </a:lnSpc>
              <a:spcBef>
                <a:spcPts val="300"/>
              </a:spcBef>
              <a:spcAft>
                <a:spcPts val="0"/>
              </a:spcAft>
              <a:buNone/>
            </a:pPr>
            <a:r>
              <a:rPr lang="en" sz="1800">
                <a:solidFill>
                  <a:srgbClr val="22373A"/>
                </a:solidFill>
              </a:rPr>
              <a:t>We don’t like adding predictors that are associated with each  other to the model, because often times the addition of such  variable brings nothing to the table. Instead, we prefer the  simplest best model, i.e. </a:t>
            </a:r>
            <a:r>
              <a:rPr i="1" lang="en" sz="1800">
                <a:solidFill>
                  <a:srgbClr val="0DA5FF"/>
                </a:solidFill>
              </a:rPr>
              <a:t>parsimonious </a:t>
            </a:r>
            <a:r>
              <a:rPr lang="en" sz="1800">
                <a:solidFill>
                  <a:srgbClr val="22373A"/>
                </a:solidFill>
              </a:rPr>
              <a:t>model.</a:t>
            </a:r>
            <a:endParaRPr sz="1800">
              <a:solidFill>
                <a:srgbClr val="22373A"/>
              </a:solidFill>
            </a:endParaRPr>
          </a:p>
          <a:p>
            <a:pPr indent="0" lvl="0" marL="0" marR="88900" rtl="0" algn="l">
              <a:lnSpc>
                <a:spcPct val="115000"/>
              </a:lnSpc>
              <a:spcBef>
                <a:spcPts val="300"/>
              </a:spcBef>
              <a:spcAft>
                <a:spcPts val="0"/>
              </a:spcAft>
              <a:buNone/>
            </a:pPr>
            <a:r>
              <a:t/>
            </a:r>
            <a:endParaRPr sz="1800">
              <a:solidFill>
                <a:srgbClr val="22373A"/>
              </a:solidFill>
            </a:endParaRPr>
          </a:p>
          <a:p>
            <a:pPr indent="0" lvl="0" marL="0" marR="88900" rtl="0" algn="l">
              <a:lnSpc>
                <a:spcPct val="115000"/>
              </a:lnSpc>
              <a:spcBef>
                <a:spcPts val="300"/>
              </a:spcBef>
              <a:spcAft>
                <a:spcPts val="0"/>
              </a:spcAft>
              <a:buNone/>
            </a:pPr>
            <a:r>
              <a:rPr lang="en" sz="1800">
                <a:solidFill>
                  <a:srgbClr val="22373A"/>
                </a:solidFill>
              </a:rPr>
              <a:t>While it’s impossible to avoid collinearity from arising in observational data, experiments are usually designed to prevent correlation among predictors.</a:t>
            </a:r>
            <a:endParaRPr sz="1800">
              <a:solidFill>
                <a:srgbClr val="22373A"/>
              </a:solidFill>
            </a:endParaRPr>
          </a:p>
          <a:p>
            <a:pPr indent="0" lvl="0" marL="0" marR="88900" rtl="0" algn="l">
              <a:lnSpc>
                <a:spcPct val="129800"/>
              </a:lnSpc>
              <a:spcBef>
                <a:spcPts val="300"/>
              </a:spcBef>
              <a:spcAft>
                <a:spcPts val="0"/>
              </a:spcAft>
              <a:buNone/>
            </a:pPr>
            <a:r>
              <a:t/>
            </a:r>
            <a:endParaRPr sz="1800">
              <a:solidFill>
                <a:srgbClr val="22373A"/>
              </a:solidFill>
            </a:endParaRPr>
          </a:p>
        </p:txBody>
      </p:sp>
      <p:sp>
        <p:nvSpPr>
          <p:cNvPr id="702" name="Google Shape;702;p67"/>
          <p:cNvSpPr txBox="1"/>
          <p:nvPr>
            <p:ph type="title"/>
          </p:nvPr>
        </p:nvSpPr>
        <p:spPr>
          <a:xfrm>
            <a:off x="203107" y="127124"/>
            <a:ext cx="8737800" cy="298200"/>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b="1" i="0" lang="en" sz="2000" u="none" cap="none" strike="noStrike">
                <a:solidFill>
                  <a:srgbClr val="F9F9F9"/>
                </a:solidFill>
                <a:latin typeface="Arial"/>
                <a:ea typeface="Arial"/>
                <a:cs typeface="Arial"/>
                <a:sym typeface="Arial"/>
              </a:rPr>
              <a:t>Collinearity between explanatory variables (cont.)</a:t>
            </a:r>
            <a:endParaRPr sz="2500"/>
          </a:p>
        </p:txBody>
      </p:sp>
      <p:sp>
        <p:nvSpPr>
          <p:cNvPr id="703" name="Google Shape;703;p67"/>
          <p:cNvSpPr txBox="1"/>
          <p:nvPr/>
        </p:nvSpPr>
        <p:spPr>
          <a:xfrm>
            <a:off x="8678108" y="4780387"/>
            <a:ext cx="263100" cy="181200"/>
          </a:xfrm>
          <a:prstGeom prst="rect">
            <a:avLst/>
          </a:prstGeom>
          <a:noFill/>
          <a:ln>
            <a:noFill/>
          </a:ln>
        </p:spPr>
        <p:txBody>
          <a:bodyPr anchorCtr="0" anchor="t" bIns="0" lIns="0" spcFirstLastPara="1" rIns="0" wrap="square" tIns="0">
            <a:noAutofit/>
          </a:bodyPr>
          <a:lstStyle/>
          <a:p>
            <a:pPr indent="0" lvl="0" marL="25400" marR="0" rtl="0" algn="l">
              <a:lnSpc>
                <a:spcPct val="111333"/>
              </a:lnSpc>
              <a:spcBef>
                <a:spcPts val="0"/>
              </a:spcBef>
              <a:spcAft>
                <a:spcPts val="0"/>
              </a:spcAft>
              <a:buNone/>
            </a:pPr>
            <a:r>
              <a:rPr lang="en" sz="1400">
                <a:solidFill>
                  <a:srgbClr val="22373A"/>
                </a:solidFill>
                <a:latin typeface="Arial"/>
                <a:ea typeface="Arial"/>
                <a:cs typeface="Arial"/>
                <a:sym typeface="Arial"/>
              </a:rPr>
              <a:t>26</a:t>
            </a:r>
            <a:endParaRPr sz="1400">
              <a:latin typeface="Arial"/>
              <a:ea typeface="Arial"/>
              <a:cs typeface="Arial"/>
              <a:sym typeface="Arial"/>
            </a:endParaRPr>
          </a:p>
        </p:txBody>
      </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1">
                                            <p:txEl>
                                              <p:pRg end="0" st="0"/>
                                            </p:txEl>
                                          </p:spTgt>
                                        </p:tgtEl>
                                        <p:attrNameLst>
                                          <p:attrName>style.visibility</p:attrName>
                                        </p:attrNameLst>
                                      </p:cBhvr>
                                      <p:to>
                                        <p:strVal val="visible"/>
                                      </p:to>
                                    </p:set>
                                    <p:animEffect filter="fade" transition="in">
                                      <p:cBhvr>
                                        <p:cTn dur="1"/>
                                        <p:tgtEl>
                                          <p:spTgt spid="70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1">
                                            <p:txEl>
                                              <p:pRg end="1" st="1"/>
                                            </p:txEl>
                                          </p:spTgt>
                                        </p:tgtEl>
                                        <p:attrNameLst>
                                          <p:attrName>style.visibility</p:attrName>
                                        </p:attrNameLst>
                                      </p:cBhvr>
                                      <p:to>
                                        <p:strVal val="visible"/>
                                      </p:to>
                                    </p:set>
                                    <p:animEffect filter="fade" transition="in">
                                      <p:cBhvr>
                                        <p:cTn dur="1"/>
                                        <p:tgtEl>
                                          <p:spTgt spid="70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1">
                                            <p:txEl>
                                              <p:pRg end="2" st="2"/>
                                            </p:txEl>
                                          </p:spTgt>
                                        </p:tgtEl>
                                        <p:attrNameLst>
                                          <p:attrName>style.visibility</p:attrName>
                                        </p:attrNameLst>
                                      </p:cBhvr>
                                      <p:to>
                                        <p:strVal val="visible"/>
                                      </p:to>
                                    </p:set>
                                    <p:animEffect filter="fade" transition="in">
                                      <p:cBhvr>
                                        <p:cTn dur="1"/>
                                        <p:tgtEl>
                                          <p:spTgt spid="70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1">
                                            <p:txEl>
                                              <p:pRg end="3" st="3"/>
                                            </p:txEl>
                                          </p:spTgt>
                                        </p:tgtEl>
                                        <p:attrNameLst>
                                          <p:attrName>style.visibility</p:attrName>
                                        </p:attrNameLst>
                                      </p:cBhvr>
                                      <p:to>
                                        <p:strVal val="visible"/>
                                      </p:to>
                                    </p:set>
                                    <p:animEffect filter="fade" transition="in">
                                      <p:cBhvr>
                                        <p:cTn dur="1"/>
                                        <p:tgtEl>
                                          <p:spTgt spid="70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1">
                                            <p:txEl>
                                              <p:pRg end="4" st="4"/>
                                            </p:txEl>
                                          </p:spTgt>
                                        </p:tgtEl>
                                        <p:attrNameLst>
                                          <p:attrName>style.visibility</p:attrName>
                                        </p:attrNameLst>
                                      </p:cBhvr>
                                      <p:to>
                                        <p:strVal val="visible"/>
                                      </p:to>
                                    </p:set>
                                    <p:animEffect filter="fade" transition="in">
                                      <p:cBhvr>
                                        <p:cTn dur="1"/>
                                        <p:tgtEl>
                                          <p:spTgt spid="70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1">
                                            <p:txEl>
                                              <p:pRg end="5" st="5"/>
                                            </p:txEl>
                                          </p:spTgt>
                                        </p:tgtEl>
                                        <p:attrNameLst>
                                          <p:attrName>style.visibility</p:attrName>
                                        </p:attrNameLst>
                                      </p:cBhvr>
                                      <p:to>
                                        <p:strVal val="visible"/>
                                      </p:to>
                                    </p:set>
                                    <p:animEffect filter="fade" transition="in">
                                      <p:cBhvr>
                                        <p:cTn dur="1"/>
                                        <p:tgtEl>
                                          <p:spTgt spid="701">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7" name="Shape 707"/>
        <p:cNvGrpSpPr/>
        <p:nvPr/>
      </p:nvGrpSpPr>
      <p:grpSpPr>
        <a:xfrm>
          <a:off x="0" y="0"/>
          <a:ext cx="0" cy="0"/>
          <a:chOff x="0" y="0"/>
          <a:chExt cx="0" cy="0"/>
        </a:xfrm>
      </p:grpSpPr>
      <p:sp>
        <p:nvSpPr>
          <p:cNvPr id="708" name="Google Shape;708;p68"/>
          <p:cNvSpPr/>
          <p:nvPr/>
        </p:nvSpPr>
        <p:spPr>
          <a:xfrm>
            <a:off x="0" y="571202"/>
            <a:ext cx="9140100" cy="4566000"/>
          </a:xfrm>
          <a:custGeom>
            <a:rect b="b" l="l" r="r" t="t"/>
            <a:pathLst>
              <a:path extrusionOk="0" h="120000" w="120000">
                <a:moveTo>
                  <a:pt x="0" y="119982"/>
                </a:moveTo>
                <a:lnTo>
                  <a:pt x="119995" y="119982"/>
                </a:lnTo>
                <a:lnTo>
                  <a:pt x="119995" y="0"/>
                </a:lnTo>
                <a:lnTo>
                  <a:pt x="0" y="0"/>
                </a:lnTo>
                <a:lnTo>
                  <a:pt x="0" y="119982"/>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709" name="Google Shape;709;p68"/>
          <p:cNvSpPr/>
          <p:nvPr/>
        </p:nvSpPr>
        <p:spPr>
          <a:xfrm>
            <a:off x="0" y="0"/>
            <a:ext cx="9140100" cy="571800"/>
          </a:xfrm>
          <a:custGeom>
            <a:rect b="b" l="l" r="r" t="t"/>
            <a:pathLst>
              <a:path extrusionOk="0" h="120000" w="120000">
                <a:moveTo>
                  <a:pt x="0" y="119853"/>
                </a:moveTo>
                <a:lnTo>
                  <a:pt x="119995" y="119853"/>
                </a:lnTo>
                <a:lnTo>
                  <a:pt x="119995" y="0"/>
                </a:lnTo>
                <a:lnTo>
                  <a:pt x="0" y="0"/>
                </a:lnTo>
                <a:lnTo>
                  <a:pt x="0" y="119853"/>
                </a:lnTo>
                <a:close/>
              </a:path>
            </a:pathLst>
          </a:custGeom>
          <a:solidFill>
            <a:srgbClr val="22373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710" name="Google Shape;710;p68"/>
          <p:cNvSpPr txBox="1"/>
          <p:nvPr>
            <p:ph type="title"/>
          </p:nvPr>
        </p:nvSpPr>
        <p:spPr>
          <a:xfrm>
            <a:off x="203107" y="127124"/>
            <a:ext cx="8737800" cy="298200"/>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b="0" i="1" lang="en" sz="2200" u="none" cap="none" strike="noStrike">
                <a:solidFill>
                  <a:srgbClr val="F9F9F9"/>
                </a:solidFill>
                <a:latin typeface="Times New Roman"/>
                <a:ea typeface="Times New Roman"/>
                <a:cs typeface="Times New Roman"/>
                <a:sym typeface="Times New Roman"/>
              </a:rPr>
              <a:t>R</a:t>
            </a:r>
            <a:r>
              <a:rPr b="0" baseline="30000" i="0" lang="en" sz="2200" u="none" cap="none" strike="noStrike">
                <a:solidFill>
                  <a:srgbClr val="F9F9F9"/>
                </a:solidFill>
                <a:latin typeface="Cambria"/>
                <a:ea typeface="Cambria"/>
                <a:cs typeface="Cambria"/>
                <a:sym typeface="Cambria"/>
              </a:rPr>
              <a:t>2  </a:t>
            </a:r>
            <a:r>
              <a:rPr b="1" i="0" lang="en" sz="2000" u="none" cap="none" strike="noStrike">
                <a:solidFill>
                  <a:srgbClr val="F9F9F9"/>
                </a:solidFill>
                <a:latin typeface="Arial"/>
                <a:ea typeface="Arial"/>
                <a:cs typeface="Arial"/>
                <a:sym typeface="Arial"/>
              </a:rPr>
              <a:t>vs. adjusted </a:t>
            </a:r>
            <a:r>
              <a:rPr b="0" i="1" lang="en" sz="2200" u="none" cap="none" strike="noStrike">
                <a:solidFill>
                  <a:srgbClr val="F9F9F9"/>
                </a:solidFill>
                <a:latin typeface="Times New Roman"/>
                <a:ea typeface="Times New Roman"/>
                <a:cs typeface="Times New Roman"/>
                <a:sym typeface="Times New Roman"/>
              </a:rPr>
              <a:t>R</a:t>
            </a:r>
            <a:r>
              <a:rPr b="0" baseline="30000" i="0" lang="en" sz="2200" u="none" cap="none" strike="noStrike">
                <a:solidFill>
                  <a:srgbClr val="F9F9F9"/>
                </a:solidFill>
                <a:latin typeface="Cambria"/>
                <a:ea typeface="Cambria"/>
                <a:cs typeface="Cambria"/>
                <a:sym typeface="Cambria"/>
              </a:rPr>
              <a:t>2</a:t>
            </a:r>
            <a:endParaRPr b="1" baseline="30000" i="0" sz="2200" u="none" cap="none" strike="noStrike">
              <a:solidFill>
                <a:srgbClr val="F9F9F9"/>
              </a:solidFill>
              <a:latin typeface="Cambria"/>
              <a:ea typeface="Cambria"/>
              <a:cs typeface="Cambria"/>
              <a:sym typeface="Cambria"/>
            </a:endParaRPr>
          </a:p>
        </p:txBody>
      </p:sp>
      <p:sp>
        <p:nvSpPr>
          <p:cNvPr id="711" name="Google Shape;711;p68"/>
          <p:cNvSpPr txBox="1"/>
          <p:nvPr/>
        </p:nvSpPr>
        <p:spPr>
          <a:xfrm>
            <a:off x="966100" y="2476428"/>
            <a:ext cx="6654000" cy="2229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lang="en" sz="1800"/>
              <a:t>When </a:t>
            </a:r>
            <a:r>
              <a:rPr lang="en" sz="1800" u="sng"/>
              <a:t>any</a:t>
            </a:r>
            <a:r>
              <a:rPr lang="en" sz="1800"/>
              <a:t> variable is added to the model R</a:t>
            </a:r>
            <a:r>
              <a:rPr baseline="30000" lang="en" sz="1800"/>
              <a:t>2</a:t>
            </a:r>
            <a:r>
              <a:rPr lang="en" sz="1800"/>
              <a:t> increases.</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 sz="1800"/>
              <a:t>But if the added variable doesn’t really provide any new information, or is completely unrelated, adjusted R</a:t>
            </a:r>
            <a:r>
              <a:rPr baseline="30000" lang="en" sz="1800">
                <a:solidFill>
                  <a:schemeClr val="dk1"/>
                </a:solidFill>
              </a:rPr>
              <a:t>2</a:t>
            </a:r>
            <a:r>
              <a:rPr lang="en" sz="1800"/>
              <a:t> does not increase.</a:t>
            </a:r>
            <a:endParaRPr sz="1800"/>
          </a:p>
        </p:txBody>
      </p:sp>
      <p:sp>
        <p:nvSpPr>
          <p:cNvPr id="712" name="Google Shape;712;p68"/>
          <p:cNvSpPr txBox="1"/>
          <p:nvPr/>
        </p:nvSpPr>
        <p:spPr>
          <a:xfrm>
            <a:off x="8678108" y="4783312"/>
            <a:ext cx="263100" cy="181200"/>
          </a:xfrm>
          <a:prstGeom prst="rect">
            <a:avLst/>
          </a:prstGeom>
          <a:noFill/>
          <a:ln>
            <a:noFill/>
          </a:ln>
        </p:spPr>
        <p:txBody>
          <a:bodyPr anchorCtr="0" anchor="t" bIns="0" lIns="0" spcFirstLastPara="1" rIns="0" wrap="square" tIns="0">
            <a:noAutofit/>
          </a:bodyPr>
          <a:lstStyle/>
          <a:p>
            <a:pPr indent="0" lvl="0" marL="25400" marR="0" rtl="0" algn="l">
              <a:lnSpc>
                <a:spcPct val="111333"/>
              </a:lnSpc>
              <a:spcBef>
                <a:spcPts val="0"/>
              </a:spcBef>
              <a:spcAft>
                <a:spcPts val="0"/>
              </a:spcAft>
              <a:buNone/>
            </a:pPr>
            <a:r>
              <a:rPr lang="en" sz="1400">
                <a:solidFill>
                  <a:srgbClr val="22373A"/>
                </a:solidFill>
                <a:latin typeface="Arial"/>
                <a:ea typeface="Arial"/>
                <a:cs typeface="Arial"/>
                <a:sym typeface="Arial"/>
              </a:rPr>
              <a:t>27</a:t>
            </a:r>
            <a:endParaRPr sz="1400">
              <a:latin typeface="Arial"/>
              <a:ea typeface="Arial"/>
              <a:cs typeface="Arial"/>
              <a:sym typeface="Arial"/>
            </a:endParaRPr>
          </a:p>
        </p:txBody>
      </p:sp>
      <p:pic>
        <p:nvPicPr>
          <p:cNvPr id="713" name="Google Shape;713;p68"/>
          <p:cNvPicPr preferRelativeResize="0"/>
          <p:nvPr/>
        </p:nvPicPr>
        <p:blipFill>
          <a:blip r:embed="rId3">
            <a:alphaModFix/>
          </a:blip>
          <a:stretch>
            <a:fillRect/>
          </a:stretch>
        </p:blipFill>
        <p:spPr>
          <a:xfrm>
            <a:off x="1733625" y="735410"/>
            <a:ext cx="5118951" cy="1430925"/>
          </a:xfrm>
          <a:prstGeom prst="rect">
            <a:avLst/>
          </a:prstGeom>
          <a:noFill/>
          <a:ln>
            <a:noFill/>
          </a:ln>
        </p:spPr>
      </p:pic>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1">
                                            <p:txEl>
                                              <p:pRg end="0" st="0"/>
                                            </p:txEl>
                                          </p:spTgt>
                                        </p:tgtEl>
                                        <p:attrNameLst>
                                          <p:attrName>style.visibility</p:attrName>
                                        </p:attrNameLst>
                                      </p:cBhvr>
                                      <p:to>
                                        <p:strVal val="visible"/>
                                      </p:to>
                                    </p:set>
                                    <p:animEffect filter="fade" transition="in">
                                      <p:cBhvr>
                                        <p:cTn dur="1"/>
                                        <p:tgtEl>
                                          <p:spTgt spid="71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1">
                                            <p:txEl>
                                              <p:pRg end="1" st="1"/>
                                            </p:txEl>
                                          </p:spTgt>
                                        </p:tgtEl>
                                        <p:attrNameLst>
                                          <p:attrName>style.visibility</p:attrName>
                                        </p:attrNameLst>
                                      </p:cBhvr>
                                      <p:to>
                                        <p:strVal val="visible"/>
                                      </p:to>
                                    </p:set>
                                    <p:animEffect filter="fade" transition="in">
                                      <p:cBhvr>
                                        <p:cTn dur="1"/>
                                        <p:tgtEl>
                                          <p:spTgt spid="71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1">
                                            <p:txEl>
                                              <p:pRg end="2" st="2"/>
                                            </p:txEl>
                                          </p:spTgt>
                                        </p:tgtEl>
                                        <p:attrNameLst>
                                          <p:attrName>style.visibility</p:attrName>
                                        </p:attrNameLst>
                                      </p:cBhvr>
                                      <p:to>
                                        <p:strVal val="visible"/>
                                      </p:to>
                                    </p:set>
                                    <p:animEffect filter="fade" transition="in">
                                      <p:cBhvr>
                                        <p:cTn dur="1"/>
                                        <p:tgtEl>
                                          <p:spTgt spid="71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17" name="Shape 717"/>
        <p:cNvGrpSpPr/>
        <p:nvPr/>
      </p:nvGrpSpPr>
      <p:grpSpPr>
        <a:xfrm>
          <a:off x="0" y="0"/>
          <a:ext cx="0" cy="0"/>
          <a:chOff x="0" y="0"/>
          <a:chExt cx="0" cy="0"/>
        </a:xfrm>
      </p:grpSpPr>
      <p:sp>
        <p:nvSpPr>
          <p:cNvPr id="718" name="Google Shape;718;p69"/>
          <p:cNvSpPr/>
          <p:nvPr/>
        </p:nvSpPr>
        <p:spPr>
          <a:xfrm>
            <a:off x="0" y="571202"/>
            <a:ext cx="9140100" cy="4566000"/>
          </a:xfrm>
          <a:custGeom>
            <a:rect b="b" l="l" r="r" t="t"/>
            <a:pathLst>
              <a:path extrusionOk="0" h="120000" w="120000">
                <a:moveTo>
                  <a:pt x="0" y="119982"/>
                </a:moveTo>
                <a:lnTo>
                  <a:pt x="119995" y="119982"/>
                </a:lnTo>
                <a:lnTo>
                  <a:pt x="119995" y="0"/>
                </a:lnTo>
                <a:lnTo>
                  <a:pt x="0" y="0"/>
                </a:lnTo>
                <a:lnTo>
                  <a:pt x="0" y="119982"/>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719" name="Google Shape;719;p69"/>
          <p:cNvSpPr/>
          <p:nvPr/>
        </p:nvSpPr>
        <p:spPr>
          <a:xfrm>
            <a:off x="0" y="0"/>
            <a:ext cx="9140100" cy="571800"/>
          </a:xfrm>
          <a:custGeom>
            <a:rect b="b" l="l" r="r" t="t"/>
            <a:pathLst>
              <a:path extrusionOk="0" h="120000" w="120000">
                <a:moveTo>
                  <a:pt x="0" y="119853"/>
                </a:moveTo>
                <a:lnTo>
                  <a:pt x="119995" y="119853"/>
                </a:lnTo>
                <a:lnTo>
                  <a:pt x="119995" y="0"/>
                </a:lnTo>
                <a:lnTo>
                  <a:pt x="0" y="0"/>
                </a:lnTo>
                <a:lnTo>
                  <a:pt x="0" y="119853"/>
                </a:lnTo>
                <a:close/>
              </a:path>
            </a:pathLst>
          </a:custGeom>
          <a:solidFill>
            <a:srgbClr val="22373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720" name="Google Shape;720;p69"/>
          <p:cNvSpPr txBox="1"/>
          <p:nvPr>
            <p:ph type="title"/>
          </p:nvPr>
        </p:nvSpPr>
        <p:spPr>
          <a:xfrm>
            <a:off x="203107" y="127124"/>
            <a:ext cx="8737800" cy="298200"/>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b="0" i="1" lang="en" sz="2200" u="none" cap="none" strike="noStrike">
                <a:solidFill>
                  <a:srgbClr val="F9F9F9"/>
                </a:solidFill>
                <a:latin typeface="Times New Roman"/>
                <a:ea typeface="Times New Roman"/>
                <a:cs typeface="Times New Roman"/>
                <a:sym typeface="Times New Roman"/>
              </a:rPr>
              <a:t>R</a:t>
            </a:r>
            <a:r>
              <a:rPr b="0" baseline="30000" i="0" lang="en" sz="2200" u="none" cap="none" strike="noStrike">
                <a:solidFill>
                  <a:srgbClr val="F9F9F9"/>
                </a:solidFill>
                <a:latin typeface="Cambria"/>
                <a:ea typeface="Cambria"/>
                <a:cs typeface="Cambria"/>
                <a:sym typeface="Cambria"/>
              </a:rPr>
              <a:t>2  </a:t>
            </a:r>
            <a:r>
              <a:rPr b="1" i="0" lang="en" sz="2000" u="none" cap="none" strike="noStrike">
                <a:solidFill>
                  <a:srgbClr val="F9F9F9"/>
                </a:solidFill>
                <a:latin typeface="Arial"/>
                <a:ea typeface="Arial"/>
                <a:cs typeface="Arial"/>
                <a:sym typeface="Arial"/>
              </a:rPr>
              <a:t>vs.</a:t>
            </a:r>
            <a:r>
              <a:rPr b="1" i="0" lang="en" sz="2000" u="none" cap="none" strike="noStrike">
                <a:solidFill>
                  <a:srgbClr val="F9F9F9"/>
                </a:solidFill>
                <a:latin typeface="Arial"/>
                <a:ea typeface="Arial"/>
                <a:cs typeface="Arial"/>
                <a:sym typeface="Arial"/>
              </a:rPr>
              <a:t> adjusted </a:t>
            </a:r>
            <a:r>
              <a:rPr b="0" i="1" lang="en" sz="2200" u="none" cap="none" strike="noStrike">
                <a:solidFill>
                  <a:srgbClr val="F9F9F9"/>
                </a:solidFill>
                <a:latin typeface="Times New Roman"/>
                <a:ea typeface="Times New Roman"/>
                <a:cs typeface="Times New Roman"/>
                <a:sym typeface="Times New Roman"/>
              </a:rPr>
              <a:t>R</a:t>
            </a:r>
            <a:r>
              <a:rPr b="0" baseline="30000" i="0" lang="en" sz="2200" u="none" cap="none" strike="noStrike">
                <a:solidFill>
                  <a:srgbClr val="F9F9F9"/>
                </a:solidFill>
                <a:latin typeface="Cambria"/>
                <a:ea typeface="Cambria"/>
                <a:cs typeface="Cambria"/>
                <a:sym typeface="Cambria"/>
              </a:rPr>
              <a:t>2</a:t>
            </a:r>
            <a:endParaRPr b="1" baseline="30000" i="0" sz="2200" u="none" cap="none" strike="noStrike">
              <a:solidFill>
                <a:srgbClr val="F9F9F9"/>
              </a:solidFill>
              <a:latin typeface="Cambria"/>
              <a:ea typeface="Cambria"/>
              <a:cs typeface="Cambria"/>
              <a:sym typeface="Cambria"/>
            </a:endParaRPr>
          </a:p>
        </p:txBody>
      </p:sp>
      <p:sp>
        <p:nvSpPr>
          <p:cNvPr id="721" name="Google Shape;721;p69"/>
          <p:cNvSpPr txBox="1"/>
          <p:nvPr/>
        </p:nvSpPr>
        <p:spPr>
          <a:xfrm>
            <a:off x="8678108" y="4783312"/>
            <a:ext cx="263100" cy="181200"/>
          </a:xfrm>
          <a:prstGeom prst="rect">
            <a:avLst/>
          </a:prstGeom>
          <a:noFill/>
          <a:ln>
            <a:noFill/>
          </a:ln>
        </p:spPr>
        <p:txBody>
          <a:bodyPr anchorCtr="0" anchor="t" bIns="0" lIns="0" spcFirstLastPara="1" rIns="0" wrap="square" tIns="0">
            <a:noAutofit/>
          </a:bodyPr>
          <a:lstStyle/>
          <a:p>
            <a:pPr indent="0" lvl="0" marL="25400" marR="0" rtl="0" algn="l">
              <a:lnSpc>
                <a:spcPct val="111333"/>
              </a:lnSpc>
              <a:spcBef>
                <a:spcPts val="0"/>
              </a:spcBef>
              <a:spcAft>
                <a:spcPts val="0"/>
              </a:spcAft>
              <a:buNone/>
            </a:pPr>
            <a:r>
              <a:rPr lang="en" sz="1400">
                <a:solidFill>
                  <a:srgbClr val="22373A"/>
                </a:solidFill>
                <a:latin typeface="Arial"/>
                <a:ea typeface="Arial"/>
                <a:cs typeface="Arial"/>
                <a:sym typeface="Arial"/>
              </a:rPr>
              <a:t>27</a:t>
            </a:r>
            <a:endParaRPr sz="1400">
              <a:latin typeface="Arial"/>
              <a:ea typeface="Arial"/>
              <a:cs typeface="Arial"/>
              <a:sym typeface="Arial"/>
            </a:endParaRPr>
          </a:p>
        </p:txBody>
      </p:sp>
      <p:pic>
        <p:nvPicPr>
          <p:cNvPr id="722" name="Google Shape;722;p69"/>
          <p:cNvPicPr preferRelativeResize="0"/>
          <p:nvPr/>
        </p:nvPicPr>
        <p:blipFill rotWithShape="1">
          <a:blip r:embed="rId3">
            <a:alphaModFix/>
          </a:blip>
          <a:srcRect b="0" l="0" r="0" t="17830"/>
          <a:stretch/>
        </p:blipFill>
        <p:spPr>
          <a:xfrm>
            <a:off x="571775" y="1326150"/>
            <a:ext cx="6521100" cy="3457150"/>
          </a:xfrm>
          <a:prstGeom prst="rect">
            <a:avLst/>
          </a:prstGeom>
          <a:noFill/>
          <a:ln>
            <a:noFill/>
          </a:ln>
        </p:spPr>
      </p:pic>
      <p:pic>
        <p:nvPicPr>
          <p:cNvPr id="723" name="Google Shape;723;p69"/>
          <p:cNvPicPr preferRelativeResize="0"/>
          <p:nvPr/>
        </p:nvPicPr>
        <p:blipFill rotWithShape="1">
          <a:blip r:embed="rId3">
            <a:alphaModFix/>
          </a:blip>
          <a:srcRect b="90672" l="0" r="0" t="0"/>
          <a:stretch/>
        </p:blipFill>
        <p:spPr>
          <a:xfrm>
            <a:off x="571775" y="933700"/>
            <a:ext cx="6521100" cy="392449"/>
          </a:xfrm>
          <a:prstGeom prst="rect">
            <a:avLst/>
          </a:prstGeom>
          <a:noFill/>
          <a:ln>
            <a:noFill/>
          </a:ln>
        </p:spPr>
      </p:pic>
    </p:spTree>
  </p:cSld>
  <p:clrMapOvr>
    <a:masterClrMapping/>
  </p:clrMapOvr>
  <p:transition>
    <p:fade thruBlk="1"/>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27" name="Shape 727"/>
        <p:cNvGrpSpPr/>
        <p:nvPr/>
      </p:nvGrpSpPr>
      <p:grpSpPr>
        <a:xfrm>
          <a:off x="0" y="0"/>
          <a:ext cx="0" cy="0"/>
          <a:chOff x="0" y="0"/>
          <a:chExt cx="0" cy="0"/>
        </a:xfrm>
      </p:grpSpPr>
      <p:sp>
        <p:nvSpPr>
          <p:cNvPr id="728" name="Google Shape;728;p70"/>
          <p:cNvSpPr/>
          <p:nvPr/>
        </p:nvSpPr>
        <p:spPr>
          <a:xfrm>
            <a:off x="0" y="571202"/>
            <a:ext cx="9140100" cy="4566000"/>
          </a:xfrm>
          <a:custGeom>
            <a:rect b="b" l="l" r="r" t="t"/>
            <a:pathLst>
              <a:path extrusionOk="0" h="120000" w="120000">
                <a:moveTo>
                  <a:pt x="0" y="119982"/>
                </a:moveTo>
                <a:lnTo>
                  <a:pt x="119995" y="119982"/>
                </a:lnTo>
                <a:lnTo>
                  <a:pt x="119995" y="0"/>
                </a:lnTo>
                <a:lnTo>
                  <a:pt x="0" y="0"/>
                </a:lnTo>
                <a:lnTo>
                  <a:pt x="0" y="119982"/>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729" name="Google Shape;729;p70"/>
          <p:cNvSpPr/>
          <p:nvPr/>
        </p:nvSpPr>
        <p:spPr>
          <a:xfrm>
            <a:off x="0" y="0"/>
            <a:ext cx="9140100" cy="571800"/>
          </a:xfrm>
          <a:custGeom>
            <a:rect b="b" l="l" r="r" t="t"/>
            <a:pathLst>
              <a:path extrusionOk="0" h="120000" w="120000">
                <a:moveTo>
                  <a:pt x="0" y="119853"/>
                </a:moveTo>
                <a:lnTo>
                  <a:pt x="119995" y="119853"/>
                </a:lnTo>
                <a:lnTo>
                  <a:pt x="119995" y="0"/>
                </a:lnTo>
                <a:lnTo>
                  <a:pt x="0" y="0"/>
                </a:lnTo>
                <a:lnTo>
                  <a:pt x="0" y="119853"/>
                </a:lnTo>
                <a:close/>
              </a:path>
            </a:pathLst>
          </a:custGeom>
          <a:solidFill>
            <a:srgbClr val="22373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730" name="Google Shape;730;p70"/>
          <p:cNvSpPr txBox="1"/>
          <p:nvPr>
            <p:ph type="title"/>
          </p:nvPr>
        </p:nvSpPr>
        <p:spPr>
          <a:xfrm>
            <a:off x="203107" y="127124"/>
            <a:ext cx="8737800" cy="298200"/>
          </a:xfrm>
          <a:prstGeom prst="rect">
            <a:avLst/>
          </a:prstGeom>
          <a:noFill/>
          <a:ln>
            <a:noFill/>
          </a:ln>
        </p:spPr>
        <p:txBody>
          <a:bodyPr anchorCtr="0" anchor="t" bIns="0" lIns="0" spcFirstLastPara="1" rIns="0" wrap="square" tIns="0">
            <a:noAutofit/>
          </a:bodyPr>
          <a:lstStyle/>
          <a:p>
            <a:pPr indent="0" lvl="0" marL="25400" rtl="0" algn="l">
              <a:spcBef>
                <a:spcPts val="0"/>
              </a:spcBef>
              <a:spcAft>
                <a:spcPts val="0"/>
              </a:spcAft>
              <a:buNone/>
            </a:pPr>
            <a:r>
              <a:rPr lang="en"/>
              <a:t>Calculate adjusted </a:t>
            </a:r>
            <a:r>
              <a:rPr b="0" i="1" lang="en" sz="2200">
                <a:latin typeface="Times New Roman"/>
                <a:ea typeface="Times New Roman"/>
                <a:cs typeface="Times New Roman"/>
                <a:sym typeface="Times New Roman"/>
              </a:rPr>
              <a:t>R</a:t>
            </a:r>
            <a:r>
              <a:rPr b="0" baseline="30000" lang="en" sz="2200">
                <a:latin typeface="Cambria"/>
                <a:ea typeface="Cambria"/>
                <a:cs typeface="Cambria"/>
                <a:sym typeface="Cambria"/>
              </a:rPr>
              <a:t>2</a:t>
            </a:r>
            <a:endParaRPr b="0" i="1" sz="2200">
              <a:latin typeface="Times New Roman"/>
              <a:ea typeface="Times New Roman"/>
              <a:cs typeface="Times New Roman"/>
              <a:sym typeface="Times New Roman"/>
            </a:endParaRPr>
          </a:p>
        </p:txBody>
      </p:sp>
      <p:sp>
        <p:nvSpPr>
          <p:cNvPr id="731" name="Google Shape;731;p70"/>
          <p:cNvSpPr txBox="1"/>
          <p:nvPr/>
        </p:nvSpPr>
        <p:spPr>
          <a:xfrm>
            <a:off x="8678108" y="4783312"/>
            <a:ext cx="263100" cy="181200"/>
          </a:xfrm>
          <a:prstGeom prst="rect">
            <a:avLst/>
          </a:prstGeom>
          <a:noFill/>
          <a:ln>
            <a:noFill/>
          </a:ln>
        </p:spPr>
        <p:txBody>
          <a:bodyPr anchorCtr="0" anchor="t" bIns="0" lIns="0" spcFirstLastPara="1" rIns="0" wrap="square" tIns="0">
            <a:noAutofit/>
          </a:bodyPr>
          <a:lstStyle/>
          <a:p>
            <a:pPr indent="0" lvl="0" marL="25400" marR="0" rtl="0" algn="l">
              <a:lnSpc>
                <a:spcPct val="111333"/>
              </a:lnSpc>
              <a:spcBef>
                <a:spcPts val="0"/>
              </a:spcBef>
              <a:spcAft>
                <a:spcPts val="0"/>
              </a:spcAft>
              <a:buNone/>
            </a:pPr>
            <a:r>
              <a:rPr lang="en" sz="1400">
                <a:solidFill>
                  <a:srgbClr val="22373A"/>
                </a:solidFill>
                <a:latin typeface="Arial"/>
                <a:ea typeface="Arial"/>
                <a:cs typeface="Arial"/>
                <a:sym typeface="Arial"/>
              </a:rPr>
              <a:t>27</a:t>
            </a:r>
            <a:endParaRPr sz="1400">
              <a:latin typeface="Arial"/>
              <a:ea typeface="Arial"/>
              <a:cs typeface="Arial"/>
              <a:sym typeface="Arial"/>
            </a:endParaRPr>
          </a:p>
        </p:txBody>
      </p:sp>
      <p:pic>
        <p:nvPicPr>
          <p:cNvPr id="732" name="Google Shape;732;p70"/>
          <p:cNvPicPr preferRelativeResize="0"/>
          <p:nvPr/>
        </p:nvPicPr>
        <p:blipFill rotWithShape="1">
          <a:blip r:embed="rId3">
            <a:alphaModFix/>
          </a:blip>
          <a:srcRect b="58744" l="0" r="0" t="0"/>
          <a:stretch/>
        </p:blipFill>
        <p:spPr>
          <a:xfrm>
            <a:off x="1018275" y="715250"/>
            <a:ext cx="5663174" cy="1753075"/>
          </a:xfrm>
          <a:prstGeom prst="rect">
            <a:avLst/>
          </a:prstGeom>
          <a:noFill/>
          <a:ln>
            <a:noFill/>
          </a:ln>
        </p:spPr>
      </p:pic>
      <p:pic>
        <p:nvPicPr>
          <p:cNvPr id="733" name="Google Shape;733;p70"/>
          <p:cNvPicPr preferRelativeResize="0"/>
          <p:nvPr/>
        </p:nvPicPr>
        <p:blipFill rotWithShape="1">
          <a:blip r:embed="rId3">
            <a:alphaModFix/>
          </a:blip>
          <a:srcRect b="8248" l="0" r="0" t="84733"/>
          <a:stretch/>
        </p:blipFill>
        <p:spPr>
          <a:xfrm>
            <a:off x="1018275" y="4315876"/>
            <a:ext cx="5663174" cy="298200"/>
          </a:xfrm>
          <a:prstGeom prst="rect">
            <a:avLst/>
          </a:prstGeom>
          <a:noFill/>
          <a:ln>
            <a:noFill/>
          </a:ln>
        </p:spPr>
      </p:pic>
      <p:pic>
        <p:nvPicPr>
          <p:cNvPr id="734" name="Google Shape;734;p70"/>
          <p:cNvPicPr preferRelativeResize="0"/>
          <p:nvPr/>
        </p:nvPicPr>
        <p:blipFill rotWithShape="1">
          <a:blip r:embed="rId3">
            <a:alphaModFix/>
          </a:blip>
          <a:srcRect b="15175" l="0" r="0" t="71367"/>
          <a:stretch/>
        </p:blipFill>
        <p:spPr>
          <a:xfrm>
            <a:off x="1018275" y="3747751"/>
            <a:ext cx="5663174" cy="571800"/>
          </a:xfrm>
          <a:prstGeom prst="rect">
            <a:avLst/>
          </a:prstGeom>
          <a:noFill/>
          <a:ln>
            <a:noFill/>
          </a:ln>
        </p:spPr>
      </p:pic>
      <p:pic>
        <p:nvPicPr>
          <p:cNvPr id="735" name="Google Shape;735;p70"/>
          <p:cNvPicPr preferRelativeResize="0"/>
          <p:nvPr/>
        </p:nvPicPr>
        <p:blipFill rotWithShape="1">
          <a:blip r:embed="rId3">
            <a:alphaModFix/>
          </a:blip>
          <a:srcRect b="28381" l="0" r="0" t="58162"/>
          <a:stretch/>
        </p:blipFill>
        <p:spPr>
          <a:xfrm>
            <a:off x="1018275" y="3186774"/>
            <a:ext cx="5663174" cy="571800"/>
          </a:xfrm>
          <a:prstGeom prst="rect">
            <a:avLst/>
          </a:prstGeom>
          <a:noFill/>
          <a:ln>
            <a:noFill/>
          </a:ln>
        </p:spPr>
      </p:pic>
      <p:pic>
        <p:nvPicPr>
          <p:cNvPr id="736" name="Google Shape;736;p70"/>
          <p:cNvPicPr preferRelativeResize="0"/>
          <p:nvPr/>
        </p:nvPicPr>
        <p:blipFill rotWithShape="1">
          <a:blip r:embed="rId3">
            <a:alphaModFix/>
          </a:blip>
          <a:srcRect b="42243" l="0" r="0" t="41254"/>
          <a:stretch/>
        </p:blipFill>
        <p:spPr>
          <a:xfrm>
            <a:off x="1018275" y="2468325"/>
            <a:ext cx="5663174" cy="701224"/>
          </a:xfrm>
          <a:prstGeom prst="rect">
            <a:avLst/>
          </a:prstGeom>
          <a:noFill/>
          <a:ln>
            <a:noFill/>
          </a:ln>
        </p:spPr>
      </p:pic>
      <p:pic>
        <p:nvPicPr>
          <p:cNvPr id="737" name="Google Shape;737;p70"/>
          <p:cNvPicPr preferRelativeResize="0"/>
          <p:nvPr/>
        </p:nvPicPr>
        <p:blipFill rotWithShape="1">
          <a:blip r:embed="rId3">
            <a:alphaModFix/>
          </a:blip>
          <a:srcRect b="0" l="0" r="0" t="91752"/>
          <a:stretch/>
        </p:blipFill>
        <p:spPr>
          <a:xfrm>
            <a:off x="1018275" y="4614076"/>
            <a:ext cx="5663174" cy="350450"/>
          </a:xfrm>
          <a:prstGeom prst="rect">
            <a:avLst/>
          </a:prstGeom>
          <a:noFill/>
          <a:ln>
            <a:noFill/>
          </a:ln>
        </p:spPr>
      </p:pic>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2"/>
                                        </p:tgtEl>
                                        <p:attrNameLst>
                                          <p:attrName>style.visibility</p:attrName>
                                        </p:attrNameLst>
                                      </p:cBhvr>
                                      <p:to>
                                        <p:strVal val="visible"/>
                                      </p:to>
                                    </p:set>
                                    <p:animEffect filter="fade" transition="in">
                                      <p:cBhvr>
                                        <p:cTn dur="1"/>
                                        <p:tgtEl>
                                          <p:spTgt spid="7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6"/>
                                        </p:tgtEl>
                                        <p:attrNameLst>
                                          <p:attrName>style.visibility</p:attrName>
                                        </p:attrNameLst>
                                      </p:cBhvr>
                                      <p:to>
                                        <p:strVal val="visible"/>
                                      </p:to>
                                    </p:set>
                                    <p:animEffect filter="fade" transition="in">
                                      <p:cBhvr>
                                        <p:cTn dur="1"/>
                                        <p:tgtEl>
                                          <p:spTgt spid="7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5"/>
                                        </p:tgtEl>
                                        <p:attrNameLst>
                                          <p:attrName>style.visibility</p:attrName>
                                        </p:attrNameLst>
                                      </p:cBhvr>
                                      <p:to>
                                        <p:strVal val="visible"/>
                                      </p:to>
                                    </p:set>
                                    <p:animEffect filter="fade" transition="in">
                                      <p:cBhvr>
                                        <p:cTn dur="1"/>
                                        <p:tgtEl>
                                          <p:spTgt spid="7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4"/>
                                        </p:tgtEl>
                                        <p:attrNameLst>
                                          <p:attrName>style.visibility</p:attrName>
                                        </p:attrNameLst>
                                      </p:cBhvr>
                                      <p:to>
                                        <p:strVal val="visible"/>
                                      </p:to>
                                    </p:set>
                                    <p:animEffect filter="fade" transition="in">
                                      <p:cBhvr>
                                        <p:cTn dur="1"/>
                                        <p:tgtEl>
                                          <p:spTgt spid="7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3"/>
                                        </p:tgtEl>
                                        <p:attrNameLst>
                                          <p:attrName>style.visibility</p:attrName>
                                        </p:attrNameLst>
                                      </p:cBhvr>
                                      <p:to>
                                        <p:strVal val="visible"/>
                                      </p:to>
                                    </p:set>
                                    <p:animEffect filter="fade" transition="in">
                                      <p:cBhvr>
                                        <p:cTn dur="1"/>
                                        <p:tgtEl>
                                          <p:spTgt spid="7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7"/>
                                        </p:tgtEl>
                                        <p:attrNameLst>
                                          <p:attrName>style.visibility</p:attrName>
                                        </p:attrNameLst>
                                      </p:cBhvr>
                                      <p:to>
                                        <p:strVal val="visible"/>
                                      </p:to>
                                    </p:set>
                                    <p:animEffect filter="fade" transition="in">
                                      <p:cBhvr>
                                        <p:cTn dur="1"/>
                                        <p:tgtEl>
                                          <p:spTgt spid="7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71"/>
          <p:cNvSpPr txBox="1"/>
          <p:nvPr/>
        </p:nvSpPr>
        <p:spPr>
          <a:xfrm>
            <a:off x="683550" y="0"/>
            <a:ext cx="7776900" cy="514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t>Find more resources at </a:t>
            </a:r>
            <a:r>
              <a:rPr lang="en" sz="1800" u="sng">
                <a:solidFill>
                  <a:schemeClr val="hlink"/>
                </a:solidFill>
                <a:hlinkClick r:id="rId3"/>
              </a:rPr>
              <a:t>openintro.org/os</a:t>
            </a:r>
            <a:r>
              <a:rPr lang="en" sz="1800"/>
              <a:t>, including</a:t>
            </a:r>
            <a:endParaRPr sz="1800"/>
          </a:p>
          <a:p>
            <a:pPr indent="-342900" lvl="0" marL="457200" rtl="0" algn="l">
              <a:spcBef>
                <a:spcPts val="0"/>
              </a:spcBef>
              <a:spcAft>
                <a:spcPts val="0"/>
              </a:spcAft>
              <a:buSzPts val="1800"/>
              <a:buChar char="●"/>
            </a:pPr>
            <a:r>
              <a:rPr lang="en" sz="1800"/>
              <a:t>Slides</a:t>
            </a:r>
            <a:endParaRPr sz="1800"/>
          </a:p>
          <a:p>
            <a:pPr indent="-342900" lvl="0" marL="457200" rtl="0" algn="l">
              <a:spcBef>
                <a:spcPts val="0"/>
              </a:spcBef>
              <a:spcAft>
                <a:spcPts val="0"/>
              </a:spcAft>
              <a:buSzPts val="1800"/>
              <a:buChar char="●"/>
            </a:pPr>
            <a:r>
              <a:rPr lang="en" sz="1800"/>
              <a:t>Videos</a:t>
            </a:r>
            <a:endParaRPr sz="1800"/>
          </a:p>
          <a:p>
            <a:pPr indent="-342900" lvl="0" marL="457200" rtl="0" algn="l">
              <a:spcBef>
                <a:spcPts val="0"/>
              </a:spcBef>
              <a:spcAft>
                <a:spcPts val="0"/>
              </a:spcAft>
              <a:buSzPts val="1800"/>
              <a:buChar char="●"/>
            </a:pPr>
            <a:r>
              <a:rPr lang="en" sz="1800"/>
              <a:t>Statistical Software Labs</a:t>
            </a:r>
            <a:endParaRPr sz="1800"/>
          </a:p>
          <a:p>
            <a:pPr indent="-342900" lvl="0" marL="457200" rtl="0" algn="l">
              <a:spcBef>
                <a:spcPts val="0"/>
              </a:spcBef>
              <a:spcAft>
                <a:spcPts val="0"/>
              </a:spcAft>
              <a:buSzPts val="1800"/>
              <a:buChar char="●"/>
            </a:pPr>
            <a:r>
              <a:rPr lang="en" sz="1800"/>
              <a:t>Discussion Forums (free support for students and teachers)</a:t>
            </a:r>
            <a:endParaRPr sz="1800"/>
          </a:p>
          <a:p>
            <a:pPr indent="-342900" lvl="0" marL="457200" rtl="0" algn="l">
              <a:spcBef>
                <a:spcPts val="0"/>
              </a:spcBef>
              <a:spcAft>
                <a:spcPts val="0"/>
              </a:spcAft>
              <a:buSzPts val="1800"/>
              <a:buChar char="●"/>
            </a:pPr>
            <a:r>
              <a:rPr lang="en" sz="1800"/>
              <a:t>Learning Objectives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Teachers only content is also available for </a:t>
            </a:r>
            <a:r>
              <a:rPr lang="en" sz="1800" u="sng">
                <a:solidFill>
                  <a:schemeClr val="hlink"/>
                </a:solidFill>
                <a:hlinkClick r:id="rId4"/>
              </a:rPr>
              <a:t>Verified Teachers</a:t>
            </a:r>
            <a:r>
              <a:rPr lang="en" sz="1800"/>
              <a:t>, including</a:t>
            </a:r>
            <a:endParaRPr sz="1800"/>
          </a:p>
          <a:p>
            <a:pPr indent="-342900" lvl="0" marL="457200" rtl="0" algn="l">
              <a:spcBef>
                <a:spcPts val="0"/>
              </a:spcBef>
              <a:spcAft>
                <a:spcPts val="0"/>
              </a:spcAft>
              <a:buSzPts val="1800"/>
              <a:buChar char="●"/>
            </a:pPr>
            <a:r>
              <a:rPr lang="en" sz="1800"/>
              <a:t>Exercise solutions</a:t>
            </a:r>
            <a:endParaRPr sz="1800"/>
          </a:p>
          <a:p>
            <a:pPr indent="-342900" lvl="0" marL="457200" rtl="0" algn="l">
              <a:spcBef>
                <a:spcPts val="0"/>
              </a:spcBef>
              <a:spcAft>
                <a:spcPts val="0"/>
              </a:spcAft>
              <a:buSzPts val="1800"/>
              <a:buChar char="●"/>
            </a:pPr>
            <a:r>
              <a:rPr lang="en" sz="1800"/>
              <a:t>Sample exams</a:t>
            </a:r>
            <a:endParaRPr sz="1800"/>
          </a:p>
          <a:p>
            <a:pPr indent="-342900" lvl="0" marL="457200" rtl="0" algn="l">
              <a:spcBef>
                <a:spcPts val="0"/>
              </a:spcBef>
              <a:spcAft>
                <a:spcPts val="0"/>
              </a:spcAft>
              <a:buSzPts val="1800"/>
              <a:buChar char="●"/>
            </a:pPr>
            <a:r>
              <a:rPr lang="en" sz="1800"/>
              <a:t>Ability to request a free desk copy for a course</a:t>
            </a:r>
            <a:endParaRPr sz="1800"/>
          </a:p>
          <a:p>
            <a:pPr indent="-342900" lvl="0" marL="457200" rtl="0" algn="l">
              <a:spcBef>
                <a:spcPts val="0"/>
              </a:spcBef>
              <a:spcAft>
                <a:spcPts val="0"/>
              </a:spcAft>
              <a:buSzPts val="1800"/>
              <a:buChar char="●"/>
            </a:pPr>
            <a:r>
              <a:rPr lang="en" sz="1800"/>
              <a:t>Statistics Teachers email group</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Questions? </a:t>
            </a:r>
            <a:r>
              <a:rPr lang="en" sz="1800" u="sng">
                <a:solidFill>
                  <a:schemeClr val="hlink"/>
                </a:solidFill>
                <a:hlinkClick r:id="rId5"/>
              </a:rPr>
              <a:t>Contact us</a:t>
            </a:r>
            <a:r>
              <a:rPr lang="en" sz="1800"/>
              <a:t>.</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30"/>
          <p:cNvSpPr txBox="1"/>
          <p:nvPr>
            <p:ph type="title"/>
          </p:nvPr>
        </p:nvSpPr>
        <p:spPr>
          <a:xfrm>
            <a:off x="203107" y="127124"/>
            <a:ext cx="8737800" cy="298200"/>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a:t>Poverty vs. region (northeast, midwest, west, south)</a:t>
            </a:r>
            <a:endParaRPr sz="2500"/>
          </a:p>
        </p:txBody>
      </p:sp>
      <p:sp>
        <p:nvSpPr>
          <p:cNvPr id="141" name="Google Shape;141;p30"/>
          <p:cNvSpPr txBox="1"/>
          <p:nvPr/>
        </p:nvSpPr>
        <p:spPr>
          <a:xfrm>
            <a:off x="966089" y="902405"/>
            <a:ext cx="7254600" cy="68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1000"/>
              </a:spcBef>
              <a:spcAft>
                <a:spcPts val="0"/>
              </a:spcAft>
              <a:buNone/>
            </a:pPr>
            <a:r>
              <a:rPr lang="en" sz="1800">
                <a:solidFill>
                  <a:srgbClr val="22373A"/>
                </a:solidFill>
              </a:rPr>
              <a:t>Which region (northeast, midwest, west, or south) is the reference level?</a:t>
            </a:r>
            <a:endParaRPr sz="1900">
              <a:latin typeface="Rambla"/>
              <a:ea typeface="Rambla"/>
              <a:cs typeface="Rambla"/>
              <a:sym typeface="Rambla"/>
            </a:endParaRPr>
          </a:p>
        </p:txBody>
      </p:sp>
      <p:sp>
        <p:nvSpPr>
          <p:cNvPr id="142" name="Google Shape;142;p30"/>
          <p:cNvSpPr txBox="1"/>
          <p:nvPr/>
        </p:nvSpPr>
        <p:spPr>
          <a:xfrm>
            <a:off x="8784159" y="4770638"/>
            <a:ext cx="157500" cy="193500"/>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sz="1400">
                <a:solidFill>
                  <a:srgbClr val="22373A"/>
                </a:solidFill>
                <a:latin typeface="Arial"/>
                <a:ea typeface="Arial"/>
                <a:cs typeface="Arial"/>
                <a:sym typeface="Arial"/>
              </a:rPr>
              <a:t>2</a:t>
            </a:r>
            <a:endParaRPr sz="1400">
              <a:latin typeface="Arial"/>
              <a:ea typeface="Arial"/>
              <a:cs typeface="Arial"/>
              <a:sym typeface="Arial"/>
            </a:endParaRPr>
          </a:p>
        </p:txBody>
      </p:sp>
      <p:pic>
        <p:nvPicPr>
          <p:cNvPr id="143" name="Google Shape;143;p30"/>
          <p:cNvPicPr preferRelativeResize="0"/>
          <p:nvPr/>
        </p:nvPicPr>
        <p:blipFill>
          <a:blip r:embed="rId3">
            <a:alphaModFix/>
          </a:blip>
          <a:stretch>
            <a:fillRect/>
          </a:stretch>
        </p:blipFill>
        <p:spPr>
          <a:xfrm>
            <a:off x="1863375" y="1473527"/>
            <a:ext cx="5008624" cy="1415249"/>
          </a:xfrm>
          <a:prstGeom prst="rect">
            <a:avLst/>
          </a:prstGeom>
          <a:noFill/>
          <a:ln>
            <a:noFill/>
          </a:ln>
        </p:spPr>
      </p:pic>
      <p:sp>
        <p:nvSpPr>
          <p:cNvPr id="144" name="Google Shape;144;p30"/>
          <p:cNvSpPr txBox="1"/>
          <p:nvPr/>
        </p:nvSpPr>
        <p:spPr>
          <a:xfrm>
            <a:off x="944700" y="3071376"/>
            <a:ext cx="7254600" cy="502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sz="1800">
                <a:solidFill>
                  <a:srgbClr val="22373A"/>
                </a:solidFill>
              </a:rPr>
              <a:t>(a) northeast</a:t>
            </a:r>
            <a:endParaRPr sz="1800">
              <a:solidFill>
                <a:srgbClr val="22373A"/>
              </a:solidFill>
            </a:endParaRPr>
          </a:p>
          <a:p>
            <a:pPr indent="0" lvl="0" marL="0" marR="0" rtl="0" algn="l">
              <a:lnSpc>
                <a:spcPct val="100000"/>
              </a:lnSpc>
              <a:spcBef>
                <a:spcPts val="0"/>
              </a:spcBef>
              <a:spcAft>
                <a:spcPts val="0"/>
              </a:spcAft>
              <a:buNone/>
            </a:pPr>
            <a:r>
              <a:rPr lang="en" sz="1800">
                <a:solidFill>
                  <a:srgbClr val="22373A"/>
                </a:solidFill>
              </a:rPr>
              <a:t>(b) midwest</a:t>
            </a:r>
            <a:endParaRPr sz="1800">
              <a:solidFill>
                <a:srgbClr val="22373A"/>
              </a:solidFill>
            </a:endParaRPr>
          </a:p>
          <a:p>
            <a:pPr indent="0" lvl="0" marL="0" marR="0" rtl="0" algn="l">
              <a:lnSpc>
                <a:spcPct val="100000"/>
              </a:lnSpc>
              <a:spcBef>
                <a:spcPts val="0"/>
              </a:spcBef>
              <a:spcAft>
                <a:spcPts val="0"/>
              </a:spcAft>
              <a:buClr>
                <a:schemeClr val="dk1"/>
              </a:buClr>
              <a:buSzPts val="1100"/>
              <a:buFont typeface="Arial"/>
              <a:buNone/>
            </a:pPr>
            <a:r>
              <a:rPr lang="en" sz="1800">
                <a:solidFill>
                  <a:srgbClr val="22373A"/>
                </a:solidFill>
              </a:rPr>
              <a:t>(c) west</a:t>
            </a:r>
            <a:endParaRPr sz="1800">
              <a:solidFill>
                <a:srgbClr val="22373A"/>
              </a:solidFill>
            </a:endParaRPr>
          </a:p>
          <a:p>
            <a:pPr indent="0" lvl="0" marL="0" marR="0" rtl="0" algn="l">
              <a:lnSpc>
                <a:spcPct val="100000"/>
              </a:lnSpc>
              <a:spcBef>
                <a:spcPts val="0"/>
              </a:spcBef>
              <a:spcAft>
                <a:spcPts val="0"/>
              </a:spcAft>
              <a:buClr>
                <a:schemeClr val="dk1"/>
              </a:buClr>
              <a:buSzPts val="1100"/>
              <a:buFont typeface="Arial"/>
              <a:buNone/>
            </a:pPr>
            <a:r>
              <a:rPr lang="en" sz="1800">
                <a:solidFill>
                  <a:srgbClr val="22373A"/>
                </a:solidFill>
              </a:rPr>
              <a:t>(d) south</a:t>
            </a:r>
            <a:endParaRPr sz="1800">
              <a:solidFill>
                <a:srgbClr val="22373A"/>
              </a:solidFill>
            </a:endParaRPr>
          </a:p>
          <a:p>
            <a:pPr indent="0" lvl="0" marL="0" marR="0" rtl="0" algn="l">
              <a:lnSpc>
                <a:spcPct val="100000"/>
              </a:lnSpc>
              <a:spcBef>
                <a:spcPts val="0"/>
              </a:spcBef>
              <a:spcAft>
                <a:spcPts val="0"/>
              </a:spcAft>
              <a:buNone/>
            </a:pPr>
            <a:r>
              <a:rPr lang="en" sz="1800">
                <a:solidFill>
                  <a:srgbClr val="22373A"/>
                </a:solidFill>
              </a:rPr>
              <a:t>(e) cannot tell</a:t>
            </a:r>
            <a:endParaRPr sz="1800">
              <a:solidFill>
                <a:srgbClr val="22373A"/>
              </a:solidFill>
            </a:endParaRPr>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1"/>
          <p:cNvSpPr txBox="1"/>
          <p:nvPr>
            <p:ph type="title"/>
          </p:nvPr>
        </p:nvSpPr>
        <p:spPr>
          <a:xfrm>
            <a:off x="203107" y="127124"/>
            <a:ext cx="8737800" cy="298200"/>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a:t>Poverty vs. region (northeast, midwest, west, south)</a:t>
            </a:r>
            <a:endParaRPr sz="2500"/>
          </a:p>
        </p:txBody>
      </p:sp>
      <p:sp>
        <p:nvSpPr>
          <p:cNvPr id="150" name="Google Shape;150;p31"/>
          <p:cNvSpPr txBox="1"/>
          <p:nvPr/>
        </p:nvSpPr>
        <p:spPr>
          <a:xfrm>
            <a:off x="966089" y="902405"/>
            <a:ext cx="7254600" cy="68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1000"/>
              </a:spcBef>
              <a:spcAft>
                <a:spcPts val="0"/>
              </a:spcAft>
              <a:buNone/>
            </a:pPr>
            <a:r>
              <a:rPr lang="en" sz="1800">
                <a:solidFill>
                  <a:srgbClr val="22373A"/>
                </a:solidFill>
              </a:rPr>
              <a:t>Which region (northeast, midwest, west, or south) is the reference level?</a:t>
            </a:r>
            <a:endParaRPr sz="1900">
              <a:latin typeface="Rambla"/>
              <a:ea typeface="Rambla"/>
              <a:cs typeface="Rambla"/>
              <a:sym typeface="Rambla"/>
            </a:endParaRPr>
          </a:p>
        </p:txBody>
      </p:sp>
      <p:sp>
        <p:nvSpPr>
          <p:cNvPr id="151" name="Google Shape;151;p31"/>
          <p:cNvSpPr txBox="1"/>
          <p:nvPr/>
        </p:nvSpPr>
        <p:spPr>
          <a:xfrm>
            <a:off x="8784159" y="4770638"/>
            <a:ext cx="157500" cy="193500"/>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sz="1400">
                <a:solidFill>
                  <a:srgbClr val="22373A"/>
                </a:solidFill>
                <a:latin typeface="Arial"/>
                <a:ea typeface="Arial"/>
                <a:cs typeface="Arial"/>
                <a:sym typeface="Arial"/>
              </a:rPr>
              <a:t>2</a:t>
            </a:r>
            <a:endParaRPr sz="1400">
              <a:latin typeface="Arial"/>
              <a:ea typeface="Arial"/>
              <a:cs typeface="Arial"/>
              <a:sym typeface="Arial"/>
            </a:endParaRPr>
          </a:p>
        </p:txBody>
      </p:sp>
      <p:pic>
        <p:nvPicPr>
          <p:cNvPr id="152" name="Google Shape;152;p31"/>
          <p:cNvPicPr preferRelativeResize="0"/>
          <p:nvPr/>
        </p:nvPicPr>
        <p:blipFill>
          <a:blip r:embed="rId3">
            <a:alphaModFix/>
          </a:blip>
          <a:stretch>
            <a:fillRect/>
          </a:stretch>
        </p:blipFill>
        <p:spPr>
          <a:xfrm>
            <a:off x="1863375" y="1473527"/>
            <a:ext cx="5008624" cy="1415249"/>
          </a:xfrm>
          <a:prstGeom prst="rect">
            <a:avLst/>
          </a:prstGeom>
          <a:noFill/>
          <a:ln>
            <a:noFill/>
          </a:ln>
        </p:spPr>
      </p:pic>
      <p:sp>
        <p:nvSpPr>
          <p:cNvPr id="153" name="Google Shape;153;p31"/>
          <p:cNvSpPr txBox="1"/>
          <p:nvPr/>
        </p:nvSpPr>
        <p:spPr>
          <a:xfrm>
            <a:off x="944700" y="3071376"/>
            <a:ext cx="7254600" cy="502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i="1" lang="en" sz="1800">
                <a:solidFill>
                  <a:srgbClr val="E69138"/>
                </a:solidFill>
              </a:rPr>
              <a:t>(a) northeast</a:t>
            </a:r>
            <a:endParaRPr i="1" sz="1800">
              <a:solidFill>
                <a:srgbClr val="E69138"/>
              </a:solidFill>
            </a:endParaRPr>
          </a:p>
          <a:p>
            <a:pPr indent="0" lvl="0" marL="0" marR="0" rtl="0" algn="l">
              <a:lnSpc>
                <a:spcPct val="100000"/>
              </a:lnSpc>
              <a:spcBef>
                <a:spcPts val="0"/>
              </a:spcBef>
              <a:spcAft>
                <a:spcPts val="0"/>
              </a:spcAft>
              <a:buNone/>
            </a:pPr>
            <a:r>
              <a:rPr lang="en" sz="1800">
                <a:solidFill>
                  <a:srgbClr val="22373A"/>
                </a:solidFill>
              </a:rPr>
              <a:t>(b) midwest</a:t>
            </a:r>
            <a:endParaRPr sz="1800">
              <a:solidFill>
                <a:srgbClr val="22373A"/>
              </a:solidFill>
            </a:endParaRPr>
          </a:p>
          <a:p>
            <a:pPr indent="0" lvl="0" marL="0" marR="0" rtl="0" algn="l">
              <a:lnSpc>
                <a:spcPct val="100000"/>
              </a:lnSpc>
              <a:spcBef>
                <a:spcPts val="0"/>
              </a:spcBef>
              <a:spcAft>
                <a:spcPts val="0"/>
              </a:spcAft>
              <a:buNone/>
            </a:pPr>
            <a:r>
              <a:rPr lang="en" sz="1800">
                <a:solidFill>
                  <a:srgbClr val="22373A"/>
                </a:solidFill>
              </a:rPr>
              <a:t>(c) west</a:t>
            </a:r>
            <a:endParaRPr sz="1800">
              <a:solidFill>
                <a:srgbClr val="22373A"/>
              </a:solidFill>
            </a:endParaRPr>
          </a:p>
          <a:p>
            <a:pPr indent="0" lvl="0" marL="0" marR="0" rtl="0" algn="l">
              <a:lnSpc>
                <a:spcPct val="100000"/>
              </a:lnSpc>
              <a:spcBef>
                <a:spcPts val="0"/>
              </a:spcBef>
              <a:spcAft>
                <a:spcPts val="0"/>
              </a:spcAft>
              <a:buNone/>
            </a:pPr>
            <a:r>
              <a:rPr lang="en" sz="1800">
                <a:solidFill>
                  <a:srgbClr val="22373A"/>
                </a:solidFill>
              </a:rPr>
              <a:t>(d) south</a:t>
            </a:r>
            <a:endParaRPr sz="1800">
              <a:solidFill>
                <a:srgbClr val="22373A"/>
              </a:solidFill>
            </a:endParaRPr>
          </a:p>
          <a:p>
            <a:pPr indent="0" lvl="0" marL="0" marR="0" rtl="0" algn="l">
              <a:lnSpc>
                <a:spcPct val="100000"/>
              </a:lnSpc>
              <a:spcBef>
                <a:spcPts val="0"/>
              </a:spcBef>
              <a:spcAft>
                <a:spcPts val="0"/>
              </a:spcAft>
              <a:buNone/>
            </a:pPr>
            <a:r>
              <a:rPr lang="en" sz="1800">
                <a:solidFill>
                  <a:srgbClr val="22373A"/>
                </a:solidFill>
              </a:rPr>
              <a:t>(e) cannot tell</a:t>
            </a:r>
            <a:endParaRPr sz="1800">
              <a:solidFill>
                <a:srgbClr val="22373A"/>
              </a:solidFill>
            </a:endParaRP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2"/>
          <p:cNvSpPr txBox="1"/>
          <p:nvPr>
            <p:ph type="title"/>
          </p:nvPr>
        </p:nvSpPr>
        <p:spPr>
          <a:xfrm>
            <a:off x="203107" y="127124"/>
            <a:ext cx="8737800" cy="298200"/>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a:t>Poverty vs. region (northeast, midwest, west, south)</a:t>
            </a:r>
            <a:endParaRPr sz="2500"/>
          </a:p>
        </p:txBody>
      </p:sp>
      <p:sp>
        <p:nvSpPr>
          <p:cNvPr id="159" name="Google Shape;159;p32"/>
          <p:cNvSpPr txBox="1"/>
          <p:nvPr/>
        </p:nvSpPr>
        <p:spPr>
          <a:xfrm>
            <a:off x="966089" y="902405"/>
            <a:ext cx="7254600" cy="68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1000"/>
              </a:spcBef>
              <a:spcAft>
                <a:spcPts val="0"/>
              </a:spcAft>
              <a:buNone/>
            </a:pPr>
            <a:r>
              <a:rPr lang="en" sz="1800">
                <a:solidFill>
                  <a:srgbClr val="22373A"/>
                </a:solidFill>
              </a:rPr>
              <a:t>Which region (northeast, midwest, west, or south) has the lowest poverty percentage?</a:t>
            </a:r>
            <a:endParaRPr sz="1900">
              <a:latin typeface="Rambla"/>
              <a:ea typeface="Rambla"/>
              <a:cs typeface="Rambla"/>
              <a:sym typeface="Rambla"/>
            </a:endParaRPr>
          </a:p>
        </p:txBody>
      </p:sp>
      <p:sp>
        <p:nvSpPr>
          <p:cNvPr id="160" name="Google Shape;160;p32"/>
          <p:cNvSpPr txBox="1"/>
          <p:nvPr/>
        </p:nvSpPr>
        <p:spPr>
          <a:xfrm>
            <a:off x="8784159" y="4770638"/>
            <a:ext cx="157500" cy="193500"/>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sz="1400">
                <a:solidFill>
                  <a:srgbClr val="22373A"/>
                </a:solidFill>
                <a:latin typeface="Arial"/>
                <a:ea typeface="Arial"/>
                <a:cs typeface="Arial"/>
                <a:sym typeface="Arial"/>
              </a:rPr>
              <a:t>2</a:t>
            </a:r>
            <a:endParaRPr sz="1400">
              <a:latin typeface="Arial"/>
              <a:ea typeface="Arial"/>
              <a:cs typeface="Arial"/>
              <a:sym typeface="Arial"/>
            </a:endParaRPr>
          </a:p>
        </p:txBody>
      </p:sp>
      <p:pic>
        <p:nvPicPr>
          <p:cNvPr id="161" name="Google Shape;161;p32"/>
          <p:cNvPicPr preferRelativeResize="0"/>
          <p:nvPr/>
        </p:nvPicPr>
        <p:blipFill>
          <a:blip r:embed="rId3">
            <a:alphaModFix/>
          </a:blip>
          <a:stretch>
            <a:fillRect/>
          </a:stretch>
        </p:blipFill>
        <p:spPr>
          <a:xfrm>
            <a:off x="1989575" y="1656127"/>
            <a:ext cx="5008624" cy="1415249"/>
          </a:xfrm>
          <a:prstGeom prst="rect">
            <a:avLst/>
          </a:prstGeom>
          <a:noFill/>
          <a:ln>
            <a:noFill/>
          </a:ln>
        </p:spPr>
      </p:pic>
      <p:sp>
        <p:nvSpPr>
          <p:cNvPr id="162" name="Google Shape;162;p32"/>
          <p:cNvSpPr txBox="1"/>
          <p:nvPr/>
        </p:nvSpPr>
        <p:spPr>
          <a:xfrm>
            <a:off x="944700" y="3275673"/>
            <a:ext cx="7254600" cy="1688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i="1" lang="en" sz="1800">
                <a:solidFill>
                  <a:srgbClr val="22373A"/>
                </a:solidFill>
              </a:rPr>
              <a:t>(a) northeast</a:t>
            </a:r>
            <a:endParaRPr i="1" sz="1800">
              <a:solidFill>
                <a:srgbClr val="22373A"/>
              </a:solidFill>
            </a:endParaRPr>
          </a:p>
          <a:p>
            <a:pPr indent="0" lvl="0" marL="0" marR="0" rtl="0" algn="l">
              <a:lnSpc>
                <a:spcPct val="100000"/>
              </a:lnSpc>
              <a:spcBef>
                <a:spcPts val="0"/>
              </a:spcBef>
              <a:spcAft>
                <a:spcPts val="0"/>
              </a:spcAft>
              <a:buNone/>
            </a:pPr>
            <a:r>
              <a:rPr lang="en" sz="1800">
                <a:solidFill>
                  <a:srgbClr val="22373A"/>
                </a:solidFill>
              </a:rPr>
              <a:t>(b) midwest</a:t>
            </a:r>
            <a:endParaRPr sz="1800">
              <a:solidFill>
                <a:srgbClr val="22373A"/>
              </a:solidFill>
            </a:endParaRPr>
          </a:p>
          <a:p>
            <a:pPr indent="0" lvl="0" marL="0" marR="0" rtl="0" algn="l">
              <a:lnSpc>
                <a:spcPct val="100000"/>
              </a:lnSpc>
              <a:spcBef>
                <a:spcPts val="0"/>
              </a:spcBef>
              <a:spcAft>
                <a:spcPts val="0"/>
              </a:spcAft>
              <a:buNone/>
            </a:pPr>
            <a:r>
              <a:rPr lang="en" sz="1800">
                <a:solidFill>
                  <a:srgbClr val="22373A"/>
                </a:solidFill>
              </a:rPr>
              <a:t>(c) west</a:t>
            </a:r>
            <a:endParaRPr sz="1800">
              <a:solidFill>
                <a:srgbClr val="22373A"/>
              </a:solidFill>
            </a:endParaRPr>
          </a:p>
          <a:p>
            <a:pPr indent="0" lvl="0" marL="0" marR="0" rtl="0" algn="l">
              <a:lnSpc>
                <a:spcPct val="100000"/>
              </a:lnSpc>
              <a:spcBef>
                <a:spcPts val="0"/>
              </a:spcBef>
              <a:spcAft>
                <a:spcPts val="0"/>
              </a:spcAft>
              <a:buNone/>
            </a:pPr>
            <a:r>
              <a:rPr lang="en" sz="1800">
                <a:solidFill>
                  <a:srgbClr val="22373A"/>
                </a:solidFill>
              </a:rPr>
              <a:t>(d) south</a:t>
            </a:r>
            <a:endParaRPr sz="1800">
              <a:solidFill>
                <a:srgbClr val="22373A"/>
              </a:solidFill>
            </a:endParaRPr>
          </a:p>
          <a:p>
            <a:pPr indent="0" lvl="0" marL="0" marR="0" rtl="0" algn="l">
              <a:lnSpc>
                <a:spcPct val="100000"/>
              </a:lnSpc>
              <a:spcBef>
                <a:spcPts val="0"/>
              </a:spcBef>
              <a:spcAft>
                <a:spcPts val="0"/>
              </a:spcAft>
              <a:buNone/>
            </a:pPr>
            <a:r>
              <a:rPr lang="en" sz="1800">
                <a:solidFill>
                  <a:srgbClr val="22373A"/>
                </a:solidFill>
              </a:rPr>
              <a:t>(e) cannot tell</a:t>
            </a:r>
            <a:endParaRPr sz="1800">
              <a:solidFill>
                <a:srgbClr val="22373A"/>
              </a:solidFill>
            </a:endParaRP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3"/>
          <p:cNvSpPr txBox="1"/>
          <p:nvPr>
            <p:ph type="title"/>
          </p:nvPr>
        </p:nvSpPr>
        <p:spPr>
          <a:xfrm>
            <a:off x="203107" y="127124"/>
            <a:ext cx="8737800" cy="298200"/>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a:t>Poverty vs. region (northeast, midwest, west, south)</a:t>
            </a:r>
            <a:endParaRPr sz="2500"/>
          </a:p>
        </p:txBody>
      </p:sp>
      <p:sp>
        <p:nvSpPr>
          <p:cNvPr id="168" name="Google Shape;168;p33"/>
          <p:cNvSpPr txBox="1"/>
          <p:nvPr/>
        </p:nvSpPr>
        <p:spPr>
          <a:xfrm>
            <a:off x="966089" y="902405"/>
            <a:ext cx="7254600" cy="68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1000"/>
              </a:spcBef>
              <a:spcAft>
                <a:spcPts val="0"/>
              </a:spcAft>
              <a:buNone/>
            </a:pPr>
            <a:r>
              <a:rPr lang="en" sz="1800">
                <a:solidFill>
                  <a:srgbClr val="22373A"/>
                </a:solidFill>
              </a:rPr>
              <a:t>Which region (northeast, midwest, west, or south) has the lowest poverty percentage?</a:t>
            </a:r>
            <a:endParaRPr sz="1900">
              <a:latin typeface="Rambla"/>
              <a:ea typeface="Rambla"/>
              <a:cs typeface="Rambla"/>
              <a:sym typeface="Rambla"/>
            </a:endParaRPr>
          </a:p>
        </p:txBody>
      </p:sp>
      <p:sp>
        <p:nvSpPr>
          <p:cNvPr id="169" name="Google Shape;169;p33"/>
          <p:cNvSpPr txBox="1"/>
          <p:nvPr/>
        </p:nvSpPr>
        <p:spPr>
          <a:xfrm>
            <a:off x="8784159" y="4770638"/>
            <a:ext cx="157500" cy="193500"/>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sz="1400">
                <a:solidFill>
                  <a:srgbClr val="22373A"/>
                </a:solidFill>
                <a:latin typeface="Arial"/>
                <a:ea typeface="Arial"/>
                <a:cs typeface="Arial"/>
                <a:sym typeface="Arial"/>
              </a:rPr>
              <a:t>2</a:t>
            </a:r>
            <a:endParaRPr sz="1400">
              <a:latin typeface="Arial"/>
              <a:ea typeface="Arial"/>
              <a:cs typeface="Arial"/>
              <a:sym typeface="Arial"/>
            </a:endParaRPr>
          </a:p>
        </p:txBody>
      </p:sp>
      <p:pic>
        <p:nvPicPr>
          <p:cNvPr id="170" name="Google Shape;170;p33"/>
          <p:cNvPicPr preferRelativeResize="0"/>
          <p:nvPr/>
        </p:nvPicPr>
        <p:blipFill>
          <a:blip r:embed="rId3">
            <a:alphaModFix/>
          </a:blip>
          <a:stretch>
            <a:fillRect/>
          </a:stretch>
        </p:blipFill>
        <p:spPr>
          <a:xfrm>
            <a:off x="1989575" y="1656127"/>
            <a:ext cx="5008624" cy="1415249"/>
          </a:xfrm>
          <a:prstGeom prst="rect">
            <a:avLst/>
          </a:prstGeom>
          <a:noFill/>
          <a:ln>
            <a:noFill/>
          </a:ln>
        </p:spPr>
      </p:pic>
      <p:sp>
        <p:nvSpPr>
          <p:cNvPr id="171" name="Google Shape;171;p33"/>
          <p:cNvSpPr txBox="1"/>
          <p:nvPr/>
        </p:nvSpPr>
        <p:spPr>
          <a:xfrm>
            <a:off x="944700" y="3275673"/>
            <a:ext cx="7254600" cy="1688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i="1" lang="en" sz="1800">
                <a:solidFill>
                  <a:srgbClr val="E69138"/>
                </a:solidFill>
              </a:rPr>
              <a:t>(a) northeast</a:t>
            </a:r>
            <a:endParaRPr i="1" sz="1800">
              <a:solidFill>
                <a:srgbClr val="E69138"/>
              </a:solidFill>
            </a:endParaRPr>
          </a:p>
          <a:p>
            <a:pPr indent="0" lvl="0" marL="0" marR="0" rtl="0" algn="l">
              <a:lnSpc>
                <a:spcPct val="100000"/>
              </a:lnSpc>
              <a:spcBef>
                <a:spcPts val="0"/>
              </a:spcBef>
              <a:spcAft>
                <a:spcPts val="0"/>
              </a:spcAft>
              <a:buNone/>
            </a:pPr>
            <a:r>
              <a:rPr lang="en" sz="1800">
                <a:solidFill>
                  <a:srgbClr val="22373A"/>
                </a:solidFill>
              </a:rPr>
              <a:t>(b) midwest</a:t>
            </a:r>
            <a:endParaRPr sz="1800">
              <a:solidFill>
                <a:srgbClr val="22373A"/>
              </a:solidFill>
            </a:endParaRPr>
          </a:p>
          <a:p>
            <a:pPr indent="0" lvl="0" marL="0" marR="0" rtl="0" algn="l">
              <a:lnSpc>
                <a:spcPct val="100000"/>
              </a:lnSpc>
              <a:spcBef>
                <a:spcPts val="0"/>
              </a:spcBef>
              <a:spcAft>
                <a:spcPts val="0"/>
              </a:spcAft>
              <a:buNone/>
            </a:pPr>
            <a:r>
              <a:rPr lang="en" sz="1800">
                <a:solidFill>
                  <a:srgbClr val="22373A"/>
                </a:solidFill>
              </a:rPr>
              <a:t>(c) west</a:t>
            </a:r>
            <a:endParaRPr sz="1800">
              <a:solidFill>
                <a:srgbClr val="22373A"/>
              </a:solidFill>
            </a:endParaRPr>
          </a:p>
          <a:p>
            <a:pPr indent="0" lvl="0" marL="0" marR="0" rtl="0" algn="l">
              <a:lnSpc>
                <a:spcPct val="100000"/>
              </a:lnSpc>
              <a:spcBef>
                <a:spcPts val="0"/>
              </a:spcBef>
              <a:spcAft>
                <a:spcPts val="0"/>
              </a:spcAft>
              <a:buNone/>
            </a:pPr>
            <a:r>
              <a:rPr lang="en" sz="1800">
                <a:solidFill>
                  <a:srgbClr val="22373A"/>
                </a:solidFill>
              </a:rPr>
              <a:t>(d) south</a:t>
            </a:r>
            <a:endParaRPr sz="1800">
              <a:solidFill>
                <a:srgbClr val="22373A"/>
              </a:solidFill>
            </a:endParaRPr>
          </a:p>
          <a:p>
            <a:pPr indent="0" lvl="0" marL="0" marR="0" rtl="0" algn="l">
              <a:lnSpc>
                <a:spcPct val="100000"/>
              </a:lnSpc>
              <a:spcBef>
                <a:spcPts val="0"/>
              </a:spcBef>
              <a:spcAft>
                <a:spcPts val="0"/>
              </a:spcAft>
              <a:buNone/>
            </a:pPr>
            <a:r>
              <a:rPr lang="en" sz="1800">
                <a:solidFill>
                  <a:srgbClr val="22373A"/>
                </a:solidFill>
              </a:rPr>
              <a:t>(e) cannot tell</a:t>
            </a:r>
            <a:endParaRPr sz="1800">
              <a:solidFill>
                <a:srgbClr val="22373A"/>
              </a:solidFill>
            </a:endParaRPr>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4"/>
          <p:cNvSpPr txBox="1"/>
          <p:nvPr/>
        </p:nvSpPr>
        <p:spPr>
          <a:xfrm>
            <a:off x="203107" y="121971"/>
            <a:ext cx="2425805" cy="279353"/>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b="1" lang="en" sz="2000">
                <a:solidFill>
                  <a:srgbClr val="F9F9F9"/>
                </a:solidFill>
                <a:latin typeface="Arial"/>
                <a:ea typeface="Arial"/>
                <a:cs typeface="Arial"/>
                <a:sym typeface="Arial"/>
              </a:rPr>
              <a:t>Weights of books</a:t>
            </a:r>
            <a:endParaRPr sz="2000">
              <a:latin typeface="Arial"/>
              <a:ea typeface="Arial"/>
              <a:cs typeface="Arial"/>
              <a:sym typeface="Arial"/>
            </a:endParaRPr>
          </a:p>
        </p:txBody>
      </p:sp>
      <p:graphicFrame>
        <p:nvGraphicFramePr>
          <p:cNvPr id="177" name="Google Shape;177;p34"/>
          <p:cNvGraphicFramePr/>
          <p:nvPr/>
        </p:nvGraphicFramePr>
        <p:xfrm>
          <a:off x="540603" y="810748"/>
          <a:ext cx="3000000" cy="3000000"/>
        </p:xfrm>
        <a:graphic>
          <a:graphicData uri="http://schemas.openxmlformats.org/drawingml/2006/table">
            <a:tbl>
              <a:tblPr bandRow="1" firstRow="1">
                <a:noFill/>
                <a:tableStyleId>{34A7FC0D-562E-4841-A29E-C48B31308294}</a:tableStyleId>
              </a:tblPr>
              <a:tblGrid>
                <a:gridCol w="566225"/>
                <a:gridCol w="1345375"/>
                <a:gridCol w="1711775"/>
                <a:gridCol w="874550"/>
              </a:tblGrid>
              <a:tr h="267025">
                <a:tc>
                  <a:txBody>
                    <a:bodyPr/>
                    <a:lstStyle/>
                    <a:p>
                      <a:pPr indent="0" lvl="0" marL="0" marR="0" rtl="0" algn="l">
                        <a:spcBef>
                          <a:spcPts val="0"/>
                        </a:spcBef>
                        <a:spcAft>
                          <a:spcPts val="0"/>
                        </a:spcAft>
                        <a:buNone/>
                      </a:pPr>
                      <a:r>
                        <a:t/>
                      </a:r>
                      <a:endParaRPr sz="1600" u="none" cap="none" strike="noStrike">
                        <a:latin typeface="Arial"/>
                        <a:ea typeface="Arial"/>
                        <a:cs typeface="Arial"/>
                        <a:sym typeface="Arial"/>
                      </a:endParaRPr>
                    </a:p>
                  </a:txBody>
                  <a:tcPr marT="0" marB="0" marR="0" marL="0">
                    <a:lnT cap="flat" cmpd="sng" w="9525">
                      <a:solidFill>
                        <a:srgbClr val="22373A"/>
                      </a:solidFill>
                      <a:prstDash val="solid"/>
                      <a:round/>
                      <a:headEnd len="sm" w="sm" type="none"/>
                      <a:tailEnd len="sm" w="sm" type="none"/>
                    </a:lnT>
                    <a:lnB cap="flat" cmpd="sng" w="9525">
                      <a:solidFill>
                        <a:srgbClr val="22373A"/>
                      </a:solidFill>
                      <a:prstDash val="solid"/>
                      <a:round/>
                      <a:headEnd len="sm" w="sm" type="none"/>
                      <a:tailEnd len="sm" w="sm" type="none"/>
                    </a:lnB>
                    <a:solidFill>
                      <a:srgbClr val="F9F9F9"/>
                    </a:solidFill>
                  </a:tcPr>
                </a:tc>
                <a:tc>
                  <a:txBody>
                    <a:bodyPr/>
                    <a:lstStyle/>
                    <a:p>
                      <a:pPr indent="0" lvl="0" marL="0" marR="101600" rtl="0" algn="r">
                        <a:lnSpc>
                          <a:spcPct val="100000"/>
                        </a:lnSpc>
                        <a:spcBef>
                          <a:spcPts val="0"/>
                        </a:spcBef>
                        <a:spcAft>
                          <a:spcPts val="0"/>
                        </a:spcAft>
                        <a:buNone/>
                      </a:pPr>
                      <a:r>
                        <a:rPr lang="en" sz="1400" u="none" cap="none" strike="noStrike">
                          <a:solidFill>
                            <a:srgbClr val="22373A"/>
                          </a:solidFill>
                          <a:latin typeface="Arial"/>
                          <a:ea typeface="Arial"/>
                          <a:cs typeface="Arial"/>
                          <a:sym typeface="Arial"/>
                        </a:rPr>
                        <a:t>weight (g)</a:t>
                      </a:r>
                      <a:endParaRPr sz="1400" u="none" cap="none" strike="noStrike">
                        <a:latin typeface="Arial"/>
                        <a:ea typeface="Arial"/>
                        <a:cs typeface="Arial"/>
                        <a:sym typeface="Arial"/>
                      </a:endParaRPr>
                    </a:p>
                  </a:txBody>
                  <a:tcPr marT="0" marB="0" marR="0" marL="0">
                    <a:lnT cap="flat" cmpd="sng" w="9525">
                      <a:solidFill>
                        <a:srgbClr val="22373A"/>
                      </a:solidFill>
                      <a:prstDash val="solid"/>
                      <a:round/>
                      <a:headEnd len="sm" w="sm" type="none"/>
                      <a:tailEnd len="sm" w="sm" type="none"/>
                    </a:lnT>
                    <a:lnB cap="flat" cmpd="sng" w="9525">
                      <a:solidFill>
                        <a:srgbClr val="22373A"/>
                      </a:solidFill>
                      <a:prstDash val="solid"/>
                      <a:round/>
                      <a:headEnd len="sm" w="sm" type="none"/>
                      <a:tailEnd len="sm" w="sm" type="none"/>
                    </a:lnB>
                    <a:solidFill>
                      <a:srgbClr val="F9F9F9"/>
                    </a:solidFill>
                  </a:tcPr>
                </a:tc>
                <a:tc>
                  <a:txBody>
                    <a:bodyPr/>
                    <a:lstStyle/>
                    <a:p>
                      <a:pPr indent="0" lvl="0" marL="0" marR="101600" rtl="0" algn="r">
                        <a:lnSpc>
                          <a:spcPct val="100000"/>
                        </a:lnSpc>
                        <a:spcBef>
                          <a:spcPts val="0"/>
                        </a:spcBef>
                        <a:spcAft>
                          <a:spcPts val="0"/>
                        </a:spcAft>
                        <a:buNone/>
                      </a:pPr>
                      <a:r>
                        <a:rPr lang="en" sz="1400" u="none" cap="none" strike="noStrike">
                          <a:solidFill>
                            <a:srgbClr val="22373A"/>
                          </a:solidFill>
                          <a:latin typeface="Arial"/>
                          <a:ea typeface="Arial"/>
                          <a:cs typeface="Arial"/>
                          <a:sym typeface="Arial"/>
                        </a:rPr>
                        <a:t>volume (cm</a:t>
                      </a:r>
                      <a:r>
                        <a:rPr baseline="30000" lang="en" sz="1400" u="none" cap="none" strike="noStrike">
                          <a:solidFill>
                            <a:srgbClr val="22373A"/>
                          </a:solidFill>
                          <a:latin typeface="Arial"/>
                          <a:ea typeface="Arial"/>
                          <a:cs typeface="Arial"/>
                          <a:sym typeface="Arial"/>
                        </a:rPr>
                        <a:t>3</a:t>
                      </a:r>
                      <a:r>
                        <a:rPr lang="en" sz="1400" u="none" cap="none" strike="noStrike">
                          <a:solidFill>
                            <a:srgbClr val="22373A"/>
                          </a:solidFill>
                          <a:latin typeface="Arial"/>
                          <a:ea typeface="Arial"/>
                          <a:cs typeface="Arial"/>
                          <a:sym typeface="Arial"/>
                        </a:rPr>
                        <a:t>)</a:t>
                      </a:r>
                      <a:endParaRPr sz="1400" u="none" cap="none" strike="noStrike">
                        <a:latin typeface="Arial"/>
                        <a:ea typeface="Arial"/>
                        <a:cs typeface="Arial"/>
                        <a:sym typeface="Arial"/>
                      </a:endParaRPr>
                    </a:p>
                  </a:txBody>
                  <a:tcPr marT="0" marB="0" marR="0" marL="0">
                    <a:lnT cap="flat" cmpd="sng" w="9525">
                      <a:solidFill>
                        <a:srgbClr val="22373A"/>
                      </a:solidFill>
                      <a:prstDash val="solid"/>
                      <a:round/>
                      <a:headEnd len="sm" w="sm" type="none"/>
                      <a:tailEnd len="sm" w="sm" type="none"/>
                    </a:lnT>
                    <a:lnB cap="flat" cmpd="sng" w="9525">
                      <a:solidFill>
                        <a:srgbClr val="22373A"/>
                      </a:solidFill>
                      <a:prstDash val="solid"/>
                      <a:round/>
                      <a:headEnd len="sm" w="sm" type="none"/>
                      <a:tailEnd len="sm" w="sm" type="none"/>
                    </a:lnB>
                    <a:solidFill>
                      <a:srgbClr val="F9F9F9"/>
                    </a:solidFill>
                  </a:tcPr>
                </a:tc>
                <a:tc>
                  <a:txBody>
                    <a:bodyPr/>
                    <a:lstStyle/>
                    <a:p>
                      <a:pPr indent="0" lvl="0" marL="0" marR="0" rtl="0" algn="ctr">
                        <a:lnSpc>
                          <a:spcPct val="100000"/>
                        </a:lnSpc>
                        <a:spcBef>
                          <a:spcPts val="0"/>
                        </a:spcBef>
                        <a:spcAft>
                          <a:spcPts val="0"/>
                        </a:spcAft>
                        <a:buNone/>
                      </a:pPr>
                      <a:r>
                        <a:rPr lang="en" sz="1400" u="none" cap="none" strike="noStrike">
                          <a:solidFill>
                            <a:srgbClr val="22373A"/>
                          </a:solidFill>
                          <a:latin typeface="Arial"/>
                          <a:ea typeface="Arial"/>
                          <a:cs typeface="Arial"/>
                          <a:sym typeface="Arial"/>
                        </a:rPr>
                        <a:t>cover</a:t>
                      </a:r>
                      <a:endParaRPr sz="1400" u="none" cap="none" strike="noStrike">
                        <a:latin typeface="Arial"/>
                        <a:ea typeface="Arial"/>
                        <a:cs typeface="Arial"/>
                        <a:sym typeface="Arial"/>
                      </a:endParaRPr>
                    </a:p>
                  </a:txBody>
                  <a:tcPr marT="0" marB="0" marR="0" marL="0">
                    <a:lnT cap="flat" cmpd="sng" w="9525">
                      <a:solidFill>
                        <a:srgbClr val="22373A"/>
                      </a:solidFill>
                      <a:prstDash val="solid"/>
                      <a:round/>
                      <a:headEnd len="sm" w="sm" type="none"/>
                      <a:tailEnd len="sm" w="sm" type="none"/>
                    </a:lnT>
                    <a:lnB cap="flat" cmpd="sng" w="9525">
                      <a:solidFill>
                        <a:srgbClr val="22373A"/>
                      </a:solidFill>
                      <a:prstDash val="solid"/>
                      <a:round/>
                      <a:headEnd len="sm" w="sm" type="none"/>
                      <a:tailEnd len="sm" w="sm" type="none"/>
                    </a:lnB>
                    <a:solidFill>
                      <a:srgbClr val="F9F9F9"/>
                    </a:solidFill>
                  </a:tcPr>
                </a:tc>
              </a:tr>
              <a:tr h="266950">
                <a:tc>
                  <a:txBody>
                    <a:bodyPr/>
                    <a:lstStyle/>
                    <a:p>
                      <a:pPr indent="-12700" lvl="0" marL="101600" marR="0" rtl="0" algn="ctr">
                        <a:lnSpc>
                          <a:spcPct val="100000"/>
                        </a:lnSpc>
                        <a:spcBef>
                          <a:spcPts val="0"/>
                        </a:spcBef>
                        <a:spcAft>
                          <a:spcPts val="0"/>
                        </a:spcAft>
                        <a:buNone/>
                      </a:pPr>
                      <a:r>
                        <a:rPr lang="en" sz="1400" u="none" cap="none" strike="noStrike">
                          <a:solidFill>
                            <a:srgbClr val="22373A"/>
                          </a:solidFill>
                          <a:latin typeface="Arial"/>
                          <a:ea typeface="Arial"/>
                          <a:cs typeface="Arial"/>
                          <a:sym typeface="Arial"/>
                        </a:rPr>
                        <a:t>1</a:t>
                      </a:r>
                      <a:endParaRPr sz="1400" u="none" cap="none" strike="noStrike">
                        <a:latin typeface="Arial"/>
                        <a:ea typeface="Arial"/>
                        <a:cs typeface="Arial"/>
                        <a:sym typeface="Arial"/>
                      </a:endParaRPr>
                    </a:p>
                  </a:txBody>
                  <a:tcPr marT="0" marB="0" marR="0" marL="0">
                    <a:lnT cap="flat" cmpd="sng" w="9525">
                      <a:solidFill>
                        <a:srgbClr val="22373A"/>
                      </a:solidFill>
                      <a:prstDash val="solid"/>
                      <a:round/>
                      <a:headEnd len="sm" w="sm" type="none"/>
                      <a:tailEnd len="sm" w="sm" type="none"/>
                    </a:lnT>
                    <a:solidFill>
                      <a:srgbClr val="F9F9F9"/>
                    </a:solidFill>
                  </a:tcPr>
                </a:tc>
                <a:tc>
                  <a:txBody>
                    <a:bodyPr/>
                    <a:lstStyle/>
                    <a:p>
                      <a:pPr indent="0" lvl="0" marL="0" marR="101600" rtl="0" algn="r">
                        <a:lnSpc>
                          <a:spcPct val="100000"/>
                        </a:lnSpc>
                        <a:spcBef>
                          <a:spcPts val="0"/>
                        </a:spcBef>
                        <a:spcAft>
                          <a:spcPts val="0"/>
                        </a:spcAft>
                        <a:buNone/>
                      </a:pPr>
                      <a:r>
                        <a:rPr lang="en" sz="1400" u="none" cap="none" strike="noStrike">
                          <a:solidFill>
                            <a:srgbClr val="22373A"/>
                          </a:solidFill>
                          <a:latin typeface="Arial"/>
                          <a:ea typeface="Arial"/>
                          <a:cs typeface="Arial"/>
                          <a:sym typeface="Arial"/>
                        </a:rPr>
                        <a:t>800</a:t>
                      </a:r>
                      <a:endParaRPr sz="1400" u="none" cap="none" strike="noStrike">
                        <a:latin typeface="Arial"/>
                        <a:ea typeface="Arial"/>
                        <a:cs typeface="Arial"/>
                        <a:sym typeface="Arial"/>
                      </a:endParaRPr>
                    </a:p>
                  </a:txBody>
                  <a:tcPr marT="0" marB="0" marR="0" marL="0">
                    <a:lnT cap="flat" cmpd="sng" w="9525">
                      <a:solidFill>
                        <a:srgbClr val="22373A"/>
                      </a:solidFill>
                      <a:prstDash val="solid"/>
                      <a:round/>
                      <a:headEnd len="sm" w="sm" type="none"/>
                      <a:tailEnd len="sm" w="sm" type="none"/>
                    </a:lnT>
                    <a:solidFill>
                      <a:srgbClr val="F9F9F9"/>
                    </a:solidFill>
                  </a:tcPr>
                </a:tc>
                <a:tc>
                  <a:txBody>
                    <a:bodyPr/>
                    <a:lstStyle/>
                    <a:p>
                      <a:pPr indent="0" lvl="0" marL="0" marR="101600" rtl="0" algn="r">
                        <a:lnSpc>
                          <a:spcPct val="100000"/>
                        </a:lnSpc>
                        <a:spcBef>
                          <a:spcPts val="0"/>
                        </a:spcBef>
                        <a:spcAft>
                          <a:spcPts val="0"/>
                        </a:spcAft>
                        <a:buNone/>
                      </a:pPr>
                      <a:r>
                        <a:rPr lang="en" sz="1400" u="none" cap="none" strike="noStrike">
                          <a:solidFill>
                            <a:srgbClr val="22373A"/>
                          </a:solidFill>
                          <a:latin typeface="Arial"/>
                          <a:ea typeface="Arial"/>
                          <a:cs typeface="Arial"/>
                          <a:sym typeface="Arial"/>
                        </a:rPr>
                        <a:t>885</a:t>
                      </a:r>
                      <a:endParaRPr sz="1400" u="none" cap="none" strike="noStrike">
                        <a:latin typeface="Arial"/>
                        <a:ea typeface="Arial"/>
                        <a:cs typeface="Arial"/>
                        <a:sym typeface="Arial"/>
                      </a:endParaRPr>
                    </a:p>
                  </a:txBody>
                  <a:tcPr marT="0" marB="0" marR="0" marL="0">
                    <a:lnT cap="flat" cmpd="sng" w="9525">
                      <a:solidFill>
                        <a:srgbClr val="22373A"/>
                      </a:solidFill>
                      <a:prstDash val="solid"/>
                      <a:round/>
                      <a:headEnd len="sm" w="sm" type="none"/>
                      <a:tailEnd len="sm" w="sm" type="none"/>
                    </a:lnT>
                    <a:solidFill>
                      <a:srgbClr val="F9F9F9"/>
                    </a:solidFill>
                  </a:tcPr>
                </a:tc>
                <a:tc>
                  <a:txBody>
                    <a:bodyPr/>
                    <a:lstStyle/>
                    <a:p>
                      <a:pPr indent="0" lvl="0" marL="0" marR="0" rtl="0" algn="ctr">
                        <a:lnSpc>
                          <a:spcPct val="100000"/>
                        </a:lnSpc>
                        <a:spcBef>
                          <a:spcPts val="0"/>
                        </a:spcBef>
                        <a:spcAft>
                          <a:spcPts val="0"/>
                        </a:spcAft>
                        <a:buNone/>
                      </a:pPr>
                      <a:r>
                        <a:rPr lang="en" sz="1400" u="none" cap="none" strike="noStrike">
                          <a:solidFill>
                            <a:srgbClr val="22373A"/>
                          </a:solidFill>
                          <a:latin typeface="Arial"/>
                          <a:ea typeface="Arial"/>
                          <a:cs typeface="Arial"/>
                          <a:sym typeface="Arial"/>
                        </a:rPr>
                        <a:t>hc</a:t>
                      </a:r>
                      <a:endParaRPr sz="1400" u="none" cap="none" strike="noStrike">
                        <a:latin typeface="Arial"/>
                        <a:ea typeface="Arial"/>
                        <a:cs typeface="Arial"/>
                        <a:sym typeface="Arial"/>
                      </a:endParaRPr>
                    </a:p>
                  </a:txBody>
                  <a:tcPr marT="0" marB="0" marR="0" marL="0">
                    <a:lnT cap="flat" cmpd="sng" w="9525">
                      <a:solidFill>
                        <a:srgbClr val="22373A"/>
                      </a:solidFill>
                      <a:prstDash val="solid"/>
                      <a:round/>
                      <a:headEnd len="sm" w="sm" type="none"/>
                      <a:tailEnd len="sm" w="sm" type="none"/>
                    </a:lnT>
                    <a:solidFill>
                      <a:srgbClr val="F9F9F9"/>
                    </a:solidFill>
                  </a:tcPr>
                </a:tc>
              </a:tr>
              <a:tr h="259475">
                <a:tc>
                  <a:txBody>
                    <a:bodyPr/>
                    <a:lstStyle/>
                    <a:p>
                      <a:pPr indent="-12700" lvl="0" marL="101600" marR="0" rtl="0" algn="ct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2</a:t>
                      </a:r>
                      <a:endParaRPr sz="1400" u="none" cap="none" strike="noStrike">
                        <a:latin typeface="Arial"/>
                        <a:ea typeface="Arial"/>
                        <a:cs typeface="Arial"/>
                        <a:sym typeface="Arial"/>
                      </a:endParaRPr>
                    </a:p>
                  </a:txBody>
                  <a:tcPr marT="0" marB="0" marR="0" marL="0">
                    <a:solidFill>
                      <a:srgbClr val="F9F9F9"/>
                    </a:solidFill>
                  </a:tcPr>
                </a:tc>
                <a:tc>
                  <a:txBody>
                    <a:bodyPr/>
                    <a:lstStyle/>
                    <a:p>
                      <a:pPr indent="0" lvl="0" marL="0" marR="101600" rtl="0" algn="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950</a:t>
                      </a:r>
                      <a:endParaRPr sz="1400" u="none" cap="none" strike="noStrike">
                        <a:latin typeface="Arial"/>
                        <a:ea typeface="Arial"/>
                        <a:cs typeface="Arial"/>
                        <a:sym typeface="Arial"/>
                      </a:endParaRPr>
                    </a:p>
                  </a:txBody>
                  <a:tcPr marT="0" marB="0" marR="0" marL="0">
                    <a:solidFill>
                      <a:srgbClr val="F9F9F9"/>
                    </a:solidFill>
                  </a:tcPr>
                </a:tc>
                <a:tc>
                  <a:txBody>
                    <a:bodyPr/>
                    <a:lstStyle/>
                    <a:p>
                      <a:pPr indent="0" lvl="0" marL="0" marR="101600" rtl="0" algn="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1016</a:t>
                      </a:r>
                      <a:endParaRPr sz="1400" u="none" cap="none" strike="noStrike">
                        <a:latin typeface="Arial"/>
                        <a:ea typeface="Arial"/>
                        <a:cs typeface="Arial"/>
                        <a:sym typeface="Arial"/>
                      </a:endParaRPr>
                    </a:p>
                  </a:txBody>
                  <a:tcPr marT="0" marB="0" marR="0" marL="0">
                    <a:solidFill>
                      <a:srgbClr val="F9F9F9"/>
                    </a:solidFill>
                  </a:tcPr>
                </a:tc>
                <a:tc>
                  <a:txBody>
                    <a:bodyPr/>
                    <a:lstStyle/>
                    <a:p>
                      <a:pPr indent="0" lvl="0" marL="0" marR="0" rtl="0" algn="ct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hc</a:t>
                      </a:r>
                      <a:endParaRPr sz="1400" u="none" cap="none" strike="noStrike">
                        <a:latin typeface="Arial"/>
                        <a:ea typeface="Arial"/>
                        <a:cs typeface="Arial"/>
                        <a:sym typeface="Arial"/>
                      </a:endParaRPr>
                    </a:p>
                  </a:txBody>
                  <a:tcPr marT="0" marB="0" marR="0" marL="0">
                    <a:solidFill>
                      <a:srgbClr val="F9F9F9"/>
                    </a:solidFill>
                  </a:tcPr>
                </a:tc>
              </a:tr>
              <a:tr h="259475">
                <a:tc>
                  <a:txBody>
                    <a:bodyPr/>
                    <a:lstStyle/>
                    <a:p>
                      <a:pPr indent="-12700" lvl="0" marL="101600" marR="0" rtl="0" algn="ct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3</a:t>
                      </a:r>
                      <a:endParaRPr sz="1400" u="none" cap="none" strike="noStrike">
                        <a:latin typeface="Arial"/>
                        <a:ea typeface="Arial"/>
                        <a:cs typeface="Arial"/>
                        <a:sym typeface="Arial"/>
                      </a:endParaRPr>
                    </a:p>
                  </a:txBody>
                  <a:tcPr marT="0" marB="0" marR="0" marL="0">
                    <a:solidFill>
                      <a:srgbClr val="F9F9F9"/>
                    </a:solidFill>
                  </a:tcPr>
                </a:tc>
                <a:tc>
                  <a:txBody>
                    <a:bodyPr/>
                    <a:lstStyle/>
                    <a:p>
                      <a:pPr indent="0" lvl="0" marL="0" marR="101600" rtl="0" algn="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1050</a:t>
                      </a:r>
                      <a:endParaRPr sz="1400" u="none" cap="none" strike="noStrike">
                        <a:latin typeface="Arial"/>
                        <a:ea typeface="Arial"/>
                        <a:cs typeface="Arial"/>
                        <a:sym typeface="Arial"/>
                      </a:endParaRPr>
                    </a:p>
                  </a:txBody>
                  <a:tcPr marT="0" marB="0" marR="0" marL="0">
                    <a:solidFill>
                      <a:srgbClr val="F9F9F9"/>
                    </a:solidFill>
                  </a:tcPr>
                </a:tc>
                <a:tc>
                  <a:txBody>
                    <a:bodyPr/>
                    <a:lstStyle/>
                    <a:p>
                      <a:pPr indent="0" lvl="0" marL="0" marR="101600" rtl="0" algn="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1125</a:t>
                      </a:r>
                      <a:endParaRPr sz="1400" u="none" cap="none" strike="noStrike">
                        <a:latin typeface="Arial"/>
                        <a:ea typeface="Arial"/>
                        <a:cs typeface="Arial"/>
                        <a:sym typeface="Arial"/>
                      </a:endParaRPr>
                    </a:p>
                  </a:txBody>
                  <a:tcPr marT="0" marB="0" marR="0" marL="0">
                    <a:solidFill>
                      <a:srgbClr val="F9F9F9"/>
                    </a:solidFill>
                  </a:tcPr>
                </a:tc>
                <a:tc>
                  <a:txBody>
                    <a:bodyPr/>
                    <a:lstStyle/>
                    <a:p>
                      <a:pPr indent="0" lvl="0" marL="0" marR="0" rtl="0" algn="ct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hc</a:t>
                      </a:r>
                      <a:endParaRPr sz="1400" u="none" cap="none" strike="noStrike">
                        <a:latin typeface="Arial"/>
                        <a:ea typeface="Arial"/>
                        <a:cs typeface="Arial"/>
                        <a:sym typeface="Arial"/>
                      </a:endParaRPr>
                    </a:p>
                  </a:txBody>
                  <a:tcPr marT="0" marB="0" marR="0" marL="0">
                    <a:solidFill>
                      <a:srgbClr val="F9F9F9"/>
                    </a:solidFill>
                  </a:tcPr>
                </a:tc>
              </a:tr>
              <a:tr h="259475">
                <a:tc>
                  <a:txBody>
                    <a:bodyPr/>
                    <a:lstStyle/>
                    <a:p>
                      <a:pPr indent="-12700" lvl="0" marL="101600" marR="0" rtl="0" algn="ct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4</a:t>
                      </a:r>
                      <a:endParaRPr sz="1400" u="none" cap="none" strike="noStrike">
                        <a:latin typeface="Arial"/>
                        <a:ea typeface="Arial"/>
                        <a:cs typeface="Arial"/>
                        <a:sym typeface="Arial"/>
                      </a:endParaRPr>
                    </a:p>
                  </a:txBody>
                  <a:tcPr marT="0" marB="0" marR="0" marL="0">
                    <a:solidFill>
                      <a:srgbClr val="F9F9F9"/>
                    </a:solidFill>
                  </a:tcPr>
                </a:tc>
                <a:tc>
                  <a:txBody>
                    <a:bodyPr/>
                    <a:lstStyle/>
                    <a:p>
                      <a:pPr indent="0" lvl="0" marL="0" marR="101600" rtl="0" algn="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350</a:t>
                      </a:r>
                      <a:endParaRPr sz="1400" u="none" cap="none" strike="noStrike">
                        <a:latin typeface="Arial"/>
                        <a:ea typeface="Arial"/>
                        <a:cs typeface="Arial"/>
                        <a:sym typeface="Arial"/>
                      </a:endParaRPr>
                    </a:p>
                  </a:txBody>
                  <a:tcPr marT="0" marB="0" marR="0" marL="0">
                    <a:solidFill>
                      <a:srgbClr val="F9F9F9"/>
                    </a:solidFill>
                  </a:tcPr>
                </a:tc>
                <a:tc>
                  <a:txBody>
                    <a:bodyPr/>
                    <a:lstStyle/>
                    <a:p>
                      <a:pPr indent="0" lvl="0" marL="0" marR="101600" rtl="0" algn="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239</a:t>
                      </a:r>
                      <a:endParaRPr sz="1400" u="none" cap="none" strike="noStrike">
                        <a:latin typeface="Arial"/>
                        <a:ea typeface="Arial"/>
                        <a:cs typeface="Arial"/>
                        <a:sym typeface="Arial"/>
                      </a:endParaRPr>
                    </a:p>
                  </a:txBody>
                  <a:tcPr marT="0" marB="0" marR="0" marL="0">
                    <a:solidFill>
                      <a:srgbClr val="F9F9F9"/>
                    </a:solidFill>
                  </a:tcPr>
                </a:tc>
                <a:tc>
                  <a:txBody>
                    <a:bodyPr/>
                    <a:lstStyle/>
                    <a:p>
                      <a:pPr indent="0" lvl="0" marL="0" marR="0" rtl="0" algn="ct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hc</a:t>
                      </a:r>
                      <a:endParaRPr sz="1400" u="none" cap="none" strike="noStrike">
                        <a:latin typeface="Arial"/>
                        <a:ea typeface="Arial"/>
                        <a:cs typeface="Arial"/>
                        <a:sym typeface="Arial"/>
                      </a:endParaRPr>
                    </a:p>
                  </a:txBody>
                  <a:tcPr marT="0" marB="0" marR="0" marL="0">
                    <a:solidFill>
                      <a:srgbClr val="F9F9F9"/>
                    </a:solidFill>
                  </a:tcPr>
                </a:tc>
              </a:tr>
              <a:tr h="259475">
                <a:tc>
                  <a:txBody>
                    <a:bodyPr/>
                    <a:lstStyle/>
                    <a:p>
                      <a:pPr indent="-12700" lvl="0" marL="101600" marR="0" rtl="0" algn="ct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5</a:t>
                      </a:r>
                      <a:endParaRPr sz="1400" u="none" cap="none" strike="noStrike">
                        <a:latin typeface="Arial"/>
                        <a:ea typeface="Arial"/>
                        <a:cs typeface="Arial"/>
                        <a:sym typeface="Arial"/>
                      </a:endParaRPr>
                    </a:p>
                  </a:txBody>
                  <a:tcPr marT="0" marB="0" marR="0" marL="0">
                    <a:solidFill>
                      <a:srgbClr val="F9F9F9"/>
                    </a:solidFill>
                  </a:tcPr>
                </a:tc>
                <a:tc>
                  <a:txBody>
                    <a:bodyPr/>
                    <a:lstStyle/>
                    <a:p>
                      <a:pPr indent="0" lvl="0" marL="0" marR="101600" rtl="0" algn="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750</a:t>
                      </a:r>
                      <a:endParaRPr sz="1400" u="none" cap="none" strike="noStrike">
                        <a:latin typeface="Arial"/>
                        <a:ea typeface="Arial"/>
                        <a:cs typeface="Arial"/>
                        <a:sym typeface="Arial"/>
                      </a:endParaRPr>
                    </a:p>
                  </a:txBody>
                  <a:tcPr marT="0" marB="0" marR="0" marL="0">
                    <a:solidFill>
                      <a:srgbClr val="F9F9F9"/>
                    </a:solidFill>
                  </a:tcPr>
                </a:tc>
                <a:tc>
                  <a:txBody>
                    <a:bodyPr/>
                    <a:lstStyle/>
                    <a:p>
                      <a:pPr indent="0" lvl="0" marL="0" marR="101600" rtl="0" algn="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701</a:t>
                      </a:r>
                      <a:endParaRPr sz="1400" u="none" cap="none" strike="noStrike">
                        <a:latin typeface="Arial"/>
                        <a:ea typeface="Arial"/>
                        <a:cs typeface="Arial"/>
                        <a:sym typeface="Arial"/>
                      </a:endParaRPr>
                    </a:p>
                  </a:txBody>
                  <a:tcPr marT="0" marB="0" marR="0" marL="0">
                    <a:solidFill>
                      <a:srgbClr val="F9F9F9"/>
                    </a:solidFill>
                  </a:tcPr>
                </a:tc>
                <a:tc>
                  <a:txBody>
                    <a:bodyPr/>
                    <a:lstStyle/>
                    <a:p>
                      <a:pPr indent="0" lvl="0" marL="0" marR="0" rtl="0" algn="ct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hc</a:t>
                      </a:r>
                      <a:endParaRPr sz="1400" u="none" cap="none" strike="noStrike">
                        <a:latin typeface="Arial"/>
                        <a:ea typeface="Arial"/>
                        <a:cs typeface="Arial"/>
                        <a:sym typeface="Arial"/>
                      </a:endParaRPr>
                    </a:p>
                  </a:txBody>
                  <a:tcPr marT="0" marB="0" marR="0" marL="0">
                    <a:solidFill>
                      <a:srgbClr val="F9F9F9"/>
                    </a:solidFill>
                  </a:tcPr>
                </a:tc>
              </a:tr>
              <a:tr h="259475">
                <a:tc>
                  <a:txBody>
                    <a:bodyPr/>
                    <a:lstStyle/>
                    <a:p>
                      <a:pPr indent="-12700" lvl="0" marL="101600" marR="0" rtl="0" algn="ct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6</a:t>
                      </a:r>
                      <a:endParaRPr sz="1400" u="none" cap="none" strike="noStrike">
                        <a:latin typeface="Arial"/>
                        <a:ea typeface="Arial"/>
                        <a:cs typeface="Arial"/>
                        <a:sym typeface="Arial"/>
                      </a:endParaRPr>
                    </a:p>
                  </a:txBody>
                  <a:tcPr marT="0" marB="0" marR="0" marL="0">
                    <a:solidFill>
                      <a:srgbClr val="F9F9F9"/>
                    </a:solidFill>
                  </a:tcPr>
                </a:tc>
                <a:tc>
                  <a:txBody>
                    <a:bodyPr/>
                    <a:lstStyle/>
                    <a:p>
                      <a:pPr indent="0" lvl="0" marL="0" marR="101600" rtl="0" algn="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600</a:t>
                      </a:r>
                      <a:endParaRPr sz="1400" u="none" cap="none" strike="noStrike">
                        <a:latin typeface="Arial"/>
                        <a:ea typeface="Arial"/>
                        <a:cs typeface="Arial"/>
                        <a:sym typeface="Arial"/>
                      </a:endParaRPr>
                    </a:p>
                  </a:txBody>
                  <a:tcPr marT="0" marB="0" marR="0" marL="0">
                    <a:solidFill>
                      <a:srgbClr val="F9F9F9"/>
                    </a:solidFill>
                  </a:tcPr>
                </a:tc>
                <a:tc>
                  <a:txBody>
                    <a:bodyPr/>
                    <a:lstStyle/>
                    <a:p>
                      <a:pPr indent="0" lvl="0" marL="0" marR="101600" rtl="0" algn="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641</a:t>
                      </a:r>
                      <a:endParaRPr sz="1400" u="none" cap="none" strike="noStrike">
                        <a:latin typeface="Arial"/>
                        <a:ea typeface="Arial"/>
                        <a:cs typeface="Arial"/>
                        <a:sym typeface="Arial"/>
                      </a:endParaRPr>
                    </a:p>
                  </a:txBody>
                  <a:tcPr marT="0" marB="0" marR="0" marL="0">
                    <a:solidFill>
                      <a:srgbClr val="F9F9F9"/>
                    </a:solidFill>
                  </a:tcPr>
                </a:tc>
                <a:tc>
                  <a:txBody>
                    <a:bodyPr/>
                    <a:lstStyle/>
                    <a:p>
                      <a:pPr indent="0" lvl="0" marL="0" marR="0" rtl="0" algn="ct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hc</a:t>
                      </a:r>
                      <a:endParaRPr sz="1400" u="none" cap="none" strike="noStrike">
                        <a:latin typeface="Arial"/>
                        <a:ea typeface="Arial"/>
                        <a:cs typeface="Arial"/>
                        <a:sym typeface="Arial"/>
                      </a:endParaRPr>
                    </a:p>
                  </a:txBody>
                  <a:tcPr marT="0" marB="0" marR="0" marL="0">
                    <a:solidFill>
                      <a:srgbClr val="F9F9F9"/>
                    </a:solidFill>
                  </a:tcPr>
                </a:tc>
              </a:tr>
              <a:tr h="259475">
                <a:tc>
                  <a:txBody>
                    <a:bodyPr/>
                    <a:lstStyle/>
                    <a:p>
                      <a:pPr indent="-12700" lvl="0" marL="101600" marR="0" rtl="0" algn="ct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7</a:t>
                      </a:r>
                      <a:endParaRPr sz="1400" u="none" cap="none" strike="noStrike">
                        <a:latin typeface="Arial"/>
                        <a:ea typeface="Arial"/>
                        <a:cs typeface="Arial"/>
                        <a:sym typeface="Arial"/>
                      </a:endParaRPr>
                    </a:p>
                  </a:txBody>
                  <a:tcPr marT="0" marB="0" marR="0" marL="0">
                    <a:solidFill>
                      <a:srgbClr val="F9F9F9"/>
                    </a:solidFill>
                  </a:tcPr>
                </a:tc>
                <a:tc>
                  <a:txBody>
                    <a:bodyPr/>
                    <a:lstStyle/>
                    <a:p>
                      <a:pPr indent="0" lvl="0" marL="0" marR="101600" rtl="0" algn="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1075</a:t>
                      </a:r>
                      <a:endParaRPr sz="1400" u="none" cap="none" strike="noStrike">
                        <a:latin typeface="Arial"/>
                        <a:ea typeface="Arial"/>
                        <a:cs typeface="Arial"/>
                        <a:sym typeface="Arial"/>
                      </a:endParaRPr>
                    </a:p>
                  </a:txBody>
                  <a:tcPr marT="0" marB="0" marR="0" marL="0">
                    <a:solidFill>
                      <a:srgbClr val="F9F9F9"/>
                    </a:solidFill>
                  </a:tcPr>
                </a:tc>
                <a:tc>
                  <a:txBody>
                    <a:bodyPr/>
                    <a:lstStyle/>
                    <a:p>
                      <a:pPr indent="0" lvl="0" marL="0" marR="101600" rtl="0" algn="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1228</a:t>
                      </a:r>
                      <a:endParaRPr sz="1400" u="none" cap="none" strike="noStrike">
                        <a:latin typeface="Arial"/>
                        <a:ea typeface="Arial"/>
                        <a:cs typeface="Arial"/>
                        <a:sym typeface="Arial"/>
                      </a:endParaRPr>
                    </a:p>
                  </a:txBody>
                  <a:tcPr marT="0" marB="0" marR="0" marL="0">
                    <a:solidFill>
                      <a:srgbClr val="F9F9F9"/>
                    </a:solidFill>
                  </a:tcPr>
                </a:tc>
                <a:tc>
                  <a:txBody>
                    <a:bodyPr/>
                    <a:lstStyle/>
                    <a:p>
                      <a:pPr indent="0" lvl="0" marL="0" marR="0" rtl="0" algn="ct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hc</a:t>
                      </a:r>
                      <a:endParaRPr sz="1400" u="none" cap="none" strike="noStrike">
                        <a:latin typeface="Arial"/>
                        <a:ea typeface="Arial"/>
                        <a:cs typeface="Arial"/>
                        <a:sym typeface="Arial"/>
                      </a:endParaRPr>
                    </a:p>
                  </a:txBody>
                  <a:tcPr marT="0" marB="0" marR="0" marL="0">
                    <a:solidFill>
                      <a:srgbClr val="F9F9F9"/>
                    </a:solidFill>
                  </a:tcPr>
                </a:tc>
              </a:tr>
              <a:tr h="259475">
                <a:tc>
                  <a:txBody>
                    <a:bodyPr/>
                    <a:lstStyle/>
                    <a:p>
                      <a:pPr indent="-12700" lvl="0" marL="101600" marR="0" rtl="0" algn="ct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8</a:t>
                      </a:r>
                      <a:endParaRPr sz="1400" u="none" cap="none" strike="noStrike">
                        <a:latin typeface="Arial"/>
                        <a:ea typeface="Arial"/>
                        <a:cs typeface="Arial"/>
                        <a:sym typeface="Arial"/>
                      </a:endParaRPr>
                    </a:p>
                  </a:txBody>
                  <a:tcPr marT="0" marB="0" marR="0" marL="0">
                    <a:solidFill>
                      <a:srgbClr val="F9F9F9"/>
                    </a:solidFill>
                  </a:tcPr>
                </a:tc>
                <a:tc>
                  <a:txBody>
                    <a:bodyPr/>
                    <a:lstStyle/>
                    <a:p>
                      <a:pPr indent="0" lvl="0" marL="0" marR="101600" rtl="0" algn="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250</a:t>
                      </a:r>
                      <a:endParaRPr sz="1400" u="none" cap="none" strike="noStrike">
                        <a:latin typeface="Arial"/>
                        <a:ea typeface="Arial"/>
                        <a:cs typeface="Arial"/>
                        <a:sym typeface="Arial"/>
                      </a:endParaRPr>
                    </a:p>
                  </a:txBody>
                  <a:tcPr marT="0" marB="0" marR="0" marL="0">
                    <a:solidFill>
                      <a:srgbClr val="F9F9F9"/>
                    </a:solidFill>
                  </a:tcPr>
                </a:tc>
                <a:tc>
                  <a:txBody>
                    <a:bodyPr/>
                    <a:lstStyle/>
                    <a:p>
                      <a:pPr indent="0" lvl="0" marL="0" marR="101600" rtl="0" algn="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412</a:t>
                      </a:r>
                      <a:endParaRPr sz="1400" u="none" cap="none" strike="noStrike">
                        <a:latin typeface="Arial"/>
                        <a:ea typeface="Arial"/>
                        <a:cs typeface="Arial"/>
                        <a:sym typeface="Arial"/>
                      </a:endParaRPr>
                    </a:p>
                  </a:txBody>
                  <a:tcPr marT="0" marB="0" marR="0" marL="0">
                    <a:solidFill>
                      <a:srgbClr val="F9F9F9"/>
                    </a:solidFill>
                  </a:tcPr>
                </a:tc>
                <a:tc>
                  <a:txBody>
                    <a:bodyPr/>
                    <a:lstStyle/>
                    <a:p>
                      <a:pPr indent="0" lvl="0" marL="0" marR="0" rtl="0" algn="ct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pb</a:t>
                      </a:r>
                      <a:endParaRPr sz="1400" u="none" cap="none" strike="noStrike">
                        <a:latin typeface="Arial"/>
                        <a:ea typeface="Arial"/>
                        <a:cs typeface="Arial"/>
                        <a:sym typeface="Arial"/>
                      </a:endParaRPr>
                    </a:p>
                  </a:txBody>
                  <a:tcPr marT="0" marB="0" marR="0" marL="0">
                    <a:solidFill>
                      <a:srgbClr val="F9F9F9"/>
                    </a:solidFill>
                  </a:tcPr>
                </a:tc>
              </a:tr>
              <a:tr h="259475">
                <a:tc>
                  <a:txBody>
                    <a:bodyPr/>
                    <a:lstStyle/>
                    <a:p>
                      <a:pPr indent="-12700" lvl="0" marL="101600" marR="0" rtl="0" algn="ct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9</a:t>
                      </a:r>
                      <a:endParaRPr sz="1400" u="none" cap="none" strike="noStrike">
                        <a:latin typeface="Arial"/>
                        <a:ea typeface="Arial"/>
                        <a:cs typeface="Arial"/>
                        <a:sym typeface="Arial"/>
                      </a:endParaRPr>
                    </a:p>
                  </a:txBody>
                  <a:tcPr marT="0" marB="0" marR="0" marL="0">
                    <a:solidFill>
                      <a:srgbClr val="F9F9F9"/>
                    </a:solidFill>
                  </a:tcPr>
                </a:tc>
                <a:tc>
                  <a:txBody>
                    <a:bodyPr/>
                    <a:lstStyle/>
                    <a:p>
                      <a:pPr indent="0" lvl="0" marL="0" marR="101600" rtl="0" algn="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700</a:t>
                      </a:r>
                      <a:endParaRPr sz="1400" u="none" cap="none" strike="noStrike">
                        <a:latin typeface="Arial"/>
                        <a:ea typeface="Arial"/>
                        <a:cs typeface="Arial"/>
                        <a:sym typeface="Arial"/>
                      </a:endParaRPr>
                    </a:p>
                  </a:txBody>
                  <a:tcPr marT="0" marB="0" marR="0" marL="0">
                    <a:solidFill>
                      <a:srgbClr val="F9F9F9"/>
                    </a:solidFill>
                  </a:tcPr>
                </a:tc>
                <a:tc>
                  <a:txBody>
                    <a:bodyPr/>
                    <a:lstStyle/>
                    <a:p>
                      <a:pPr indent="0" lvl="0" marL="0" marR="101600" rtl="0" algn="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953</a:t>
                      </a:r>
                      <a:endParaRPr sz="1400" u="none" cap="none" strike="noStrike">
                        <a:latin typeface="Arial"/>
                        <a:ea typeface="Arial"/>
                        <a:cs typeface="Arial"/>
                        <a:sym typeface="Arial"/>
                      </a:endParaRPr>
                    </a:p>
                  </a:txBody>
                  <a:tcPr marT="0" marB="0" marR="0" marL="0">
                    <a:solidFill>
                      <a:srgbClr val="F9F9F9"/>
                    </a:solidFill>
                  </a:tcPr>
                </a:tc>
                <a:tc>
                  <a:txBody>
                    <a:bodyPr/>
                    <a:lstStyle/>
                    <a:p>
                      <a:pPr indent="0" lvl="0" marL="0" marR="0" rtl="0" algn="ct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pb</a:t>
                      </a:r>
                      <a:endParaRPr sz="1400" u="none" cap="none" strike="noStrike">
                        <a:latin typeface="Arial"/>
                        <a:ea typeface="Arial"/>
                        <a:cs typeface="Arial"/>
                        <a:sym typeface="Arial"/>
                      </a:endParaRPr>
                    </a:p>
                  </a:txBody>
                  <a:tcPr marT="0" marB="0" marR="0" marL="0">
                    <a:solidFill>
                      <a:srgbClr val="F9F9F9"/>
                    </a:solidFill>
                  </a:tcPr>
                </a:tc>
              </a:tr>
              <a:tr h="259475">
                <a:tc>
                  <a:txBody>
                    <a:bodyPr/>
                    <a:lstStyle/>
                    <a:p>
                      <a:pPr indent="0" lvl="0" marL="0" marR="0" rtl="0" algn="ct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10</a:t>
                      </a:r>
                      <a:endParaRPr sz="1400" u="none" cap="none" strike="noStrike">
                        <a:latin typeface="Arial"/>
                        <a:ea typeface="Arial"/>
                        <a:cs typeface="Arial"/>
                        <a:sym typeface="Arial"/>
                      </a:endParaRPr>
                    </a:p>
                  </a:txBody>
                  <a:tcPr marT="0" marB="0" marR="0" marL="0">
                    <a:solidFill>
                      <a:srgbClr val="F9F9F9"/>
                    </a:solidFill>
                  </a:tcPr>
                </a:tc>
                <a:tc>
                  <a:txBody>
                    <a:bodyPr/>
                    <a:lstStyle/>
                    <a:p>
                      <a:pPr indent="0" lvl="0" marL="0" marR="101600" rtl="0" algn="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650</a:t>
                      </a:r>
                      <a:endParaRPr sz="1400" u="none" cap="none" strike="noStrike">
                        <a:latin typeface="Arial"/>
                        <a:ea typeface="Arial"/>
                        <a:cs typeface="Arial"/>
                        <a:sym typeface="Arial"/>
                      </a:endParaRPr>
                    </a:p>
                  </a:txBody>
                  <a:tcPr marT="0" marB="0" marR="0" marL="0">
                    <a:solidFill>
                      <a:srgbClr val="F9F9F9"/>
                    </a:solidFill>
                  </a:tcPr>
                </a:tc>
                <a:tc>
                  <a:txBody>
                    <a:bodyPr/>
                    <a:lstStyle/>
                    <a:p>
                      <a:pPr indent="0" lvl="0" marL="0" marR="101600" rtl="0" algn="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929</a:t>
                      </a:r>
                      <a:endParaRPr sz="1400" u="none" cap="none" strike="noStrike">
                        <a:latin typeface="Arial"/>
                        <a:ea typeface="Arial"/>
                        <a:cs typeface="Arial"/>
                        <a:sym typeface="Arial"/>
                      </a:endParaRPr>
                    </a:p>
                  </a:txBody>
                  <a:tcPr marT="0" marB="0" marR="0" marL="0">
                    <a:solidFill>
                      <a:srgbClr val="F9F9F9"/>
                    </a:solidFill>
                  </a:tcPr>
                </a:tc>
                <a:tc>
                  <a:txBody>
                    <a:bodyPr/>
                    <a:lstStyle/>
                    <a:p>
                      <a:pPr indent="0" lvl="0" marL="0" marR="0" rtl="0" algn="ct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pb</a:t>
                      </a:r>
                      <a:endParaRPr sz="1400" u="none" cap="none" strike="noStrike">
                        <a:latin typeface="Arial"/>
                        <a:ea typeface="Arial"/>
                        <a:cs typeface="Arial"/>
                        <a:sym typeface="Arial"/>
                      </a:endParaRPr>
                    </a:p>
                  </a:txBody>
                  <a:tcPr marT="0" marB="0" marR="0" marL="0">
                    <a:solidFill>
                      <a:srgbClr val="F9F9F9"/>
                    </a:solidFill>
                  </a:tcPr>
                </a:tc>
              </a:tr>
              <a:tr h="259475">
                <a:tc>
                  <a:txBody>
                    <a:bodyPr/>
                    <a:lstStyle/>
                    <a:p>
                      <a:pPr indent="0" lvl="0" marL="0" marR="0" rtl="0" algn="ct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11</a:t>
                      </a:r>
                      <a:endParaRPr sz="1400" u="none" cap="none" strike="noStrike">
                        <a:latin typeface="Arial"/>
                        <a:ea typeface="Arial"/>
                        <a:cs typeface="Arial"/>
                        <a:sym typeface="Arial"/>
                      </a:endParaRPr>
                    </a:p>
                  </a:txBody>
                  <a:tcPr marT="0" marB="0" marR="0" marL="0">
                    <a:solidFill>
                      <a:srgbClr val="F9F9F9"/>
                    </a:solidFill>
                  </a:tcPr>
                </a:tc>
                <a:tc>
                  <a:txBody>
                    <a:bodyPr/>
                    <a:lstStyle/>
                    <a:p>
                      <a:pPr indent="0" lvl="0" marL="0" marR="101600" rtl="0" algn="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975</a:t>
                      </a:r>
                      <a:endParaRPr sz="1400" u="none" cap="none" strike="noStrike">
                        <a:latin typeface="Arial"/>
                        <a:ea typeface="Arial"/>
                        <a:cs typeface="Arial"/>
                        <a:sym typeface="Arial"/>
                      </a:endParaRPr>
                    </a:p>
                  </a:txBody>
                  <a:tcPr marT="0" marB="0" marR="0" marL="0">
                    <a:solidFill>
                      <a:srgbClr val="F9F9F9"/>
                    </a:solidFill>
                  </a:tcPr>
                </a:tc>
                <a:tc>
                  <a:txBody>
                    <a:bodyPr/>
                    <a:lstStyle/>
                    <a:p>
                      <a:pPr indent="0" lvl="0" marL="0" marR="101600" rtl="0" algn="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1492</a:t>
                      </a:r>
                      <a:endParaRPr sz="1400" u="none" cap="none" strike="noStrike">
                        <a:latin typeface="Arial"/>
                        <a:ea typeface="Arial"/>
                        <a:cs typeface="Arial"/>
                        <a:sym typeface="Arial"/>
                      </a:endParaRPr>
                    </a:p>
                  </a:txBody>
                  <a:tcPr marT="0" marB="0" marR="0" marL="0">
                    <a:solidFill>
                      <a:srgbClr val="F9F9F9"/>
                    </a:solidFill>
                  </a:tcPr>
                </a:tc>
                <a:tc>
                  <a:txBody>
                    <a:bodyPr/>
                    <a:lstStyle/>
                    <a:p>
                      <a:pPr indent="0" lvl="0" marL="0" marR="0" rtl="0" algn="ct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pb</a:t>
                      </a:r>
                      <a:endParaRPr sz="1400" u="none" cap="none" strike="noStrike">
                        <a:latin typeface="Arial"/>
                        <a:ea typeface="Arial"/>
                        <a:cs typeface="Arial"/>
                        <a:sym typeface="Arial"/>
                      </a:endParaRPr>
                    </a:p>
                  </a:txBody>
                  <a:tcPr marT="0" marB="0" marR="0" marL="0">
                    <a:solidFill>
                      <a:srgbClr val="F9F9F9"/>
                    </a:solidFill>
                  </a:tcPr>
                </a:tc>
              </a:tr>
              <a:tr h="259475">
                <a:tc>
                  <a:txBody>
                    <a:bodyPr/>
                    <a:lstStyle/>
                    <a:p>
                      <a:pPr indent="0" lvl="0" marL="0" marR="0" rtl="0" algn="ct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12</a:t>
                      </a:r>
                      <a:endParaRPr sz="1400" u="none" cap="none" strike="noStrike">
                        <a:latin typeface="Arial"/>
                        <a:ea typeface="Arial"/>
                        <a:cs typeface="Arial"/>
                        <a:sym typeface="Arial"/>
                      </a:endParaRPr>
                    </a:p>
                  </a:txBody>
                  <a:tcPr marT="0" marB="0" marR="0" marL="0">
                    <a:solidFill>
                      <a:srgbClr val="F9F9F9"/>
                    </a:solidFill>
                  </a:tcPr>
                </a:tc>
                <a:tc>
                  <a:txBody>
                    <a:bodyPr/>
                    <a:lstStyle/>
                    <a:p>
                      <a:pPr indent="0" lvl="0" marL="0" marR="101600" rtl="0" algn="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350</a:t>
                      </a:r>
                      <a:endParaRPr sz="1400" u="none" cap="none" strike="noStrike">
                        <a:latin typeface="Arial"/>
                        <a:ea typeface="Arial"/>
                        <a:cs typeface="Arial"/>
                        <a:sym typeface="Arial"/>
                      </a:endParaRPr>
                    </a:p>
                  </a:txBody>
                  <a:tcPr marT="0" marB="0" marR="0" marL="0">
                    <a:solidFill>
                      <a:srgbClr val="F9F9F9"/>
                    </a:solidFill>
                  </a:tcPr>
                </a:tc>
                <a:tc>
                  <a:txBody>
                    <a:bodyPr/>
                    <a:lstStyle/>
                    <a:p>
                      <a:pPr indent="0" lvl="0" marL="0" marR="101600" rtl="0" algn="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419</a:t>
                      </a:r>
                      <a:endParaRPr sz="1400" u="none" cap="none" strike="noStrike">
                        <a:latin typeface="Arial"/>
                        <a:ea typeface="Arial"/>
                        <a:cs typeface="Arial"/>
                        <a:sym typeface="Arial"/>
                      </a:endParaRPr>
                    </a:p>
                  </a:txBody>
                  <a:tcPr marT="0" marB="0" marR="0" marL="0">
                    <a:solidFill>
                      <a:srgbClr val="F9F9F9"/>
                    </a:solidFill>
                  </a:tcPr>
                </a:tc>
                <a:tc>
                  <a:txBody>
                    <a:bodyPr/>
                    <a:lstStyle/>
                    <a:p>
                      <a:pPr indent="0" lvl="0" marL="0" marR="0" rtl="0" algn="ct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pb</a:t>
                      </a:r>
                      <a:endParaRPr sz="1400" u="none" cap="none" strike="noStrike">
                        <a:latin typeface="Arial"/>
                        <a:ea typeface="Arial"/>
                        <a:cs typeface="Arial"/>
                        <a:sym typeface="Arial"/>
                      </a:endParaRPr>
                    </a:p>
                  </a:txBody>
                  <a:tcPr marT="0" marB="0" marR="0" marL="0">
                    <a:solidFill>
                      <a:srgbClr val="F9F9F9"/>
                    </a:solidFill>
                  </a:tcPr>
                </a:tc>
              </a:tr>
              <a:tr h="259475">
                <a:tc>
                  <a:txBody>
                    <a:bodyPr/>
                    <a:lstStyle/>
                    <a:p>
                      <a:pPr indent="0" lvl="0" marL="0" marR="0" rtl="0" algn="ct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13</a:t>
                      </a:r>
                      <a:endParaRPr sz="1400" u="none" cap="none" strike="noStrike">
                        <a:latin typeface="Arial"/>
                        <a:ea typeface="Arial"/>
                        <a:cs typeface="Arial"/>
                        <a:sym typeface="Arial"/>
                      </a:endParaRPr>
                    </a:p>
                  </a:txBody>
                  <a:tcPr marT="0" marB="0" marR="0" marL="0">
                    <a:solidFill>
                      <a:srgbClr val="F9F9F9"/>
                    </a:solidFill>
                  </a:tcPr>
                </a:tc>
                <a:tc>
                  <a:txBody>
                    <a:bodyPr/>
                    <a:lstStyle/>
                    <a:p>
                      <a:pPr indent="0" lvl="0" marL="0" marR="101600" rtl="0" algn="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950</a:t>
                      </a:r>
                      <a:endParaRPr sz="1400" u="none" cap="none" strike="noStrike">
                        <a:latin typeface="Arial"/>
                        <a:ea typeface="Arial"/>
                        <a:cs typeface="Arial"/>
                        <a:sym typeface="Arial"/>
                      </a:endParaRPr>
                    </a:p>
                  </a:txBody>
                  <a:tcPr marT="0" marB="0" marR="0" marL="0">
                    <a:solidFill>
                      <a:srgbClr val="F9F9F9"/>
                    </a:solidFill>
                  </a:tcPr>
                </a:tc>
                <a:tc>
                  <a:txBody>
                    <a:bodyPr/>
                    <a:lstStyle/>
                    <a:p>
                      <a:pPr indent="0" lvl="0" marL="0" marR="101600" rtl="0" algn="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1010</a:t>
                      </a:r>
                      <a:endParaRPr sz="1400" u="none" cap="none" strike="noStrike">
                        <a:latin typeface="Arial"/>
                        <a:ea typeface="Arial"/>
                        <a:cs typeface="Arial"/>
                        <a:sym typeface="Arial"/>
                      </a:endParaRPr>
                    </a:p>
                  </a:txBody>
                  <a:tcPr marT="0" marB="0" marR="0" marL="0">
                    <a:solidFill>
                      <a:srgbClr val="F9F9F9"/>
                    </a:solidFill>
                  </a:tcPr>
                </a:tc>
                <a:tc>
                  <a:txBody>
                    <a:bodyPr/>
                    <a:lstStyle/>
                    <a:p>
                      <a:pPr indent="0" lvl="0" marL="0" marR="0" rtl="0" algn="ct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pb</a:t>
                      </a:r>
                      <a:endParaRPr sz="1400" u="none" cap="none" strike="noStrike">
                        <a:latin typeface="Arial"/>
                        <a:ea typeface="Arial"/>
                        <a:cs typeface="Arial"/>
                        <a:sym typeface="Arial"/>
                      </a:endParaRPr>
                    </a:p>
                  </a:txBody>
                  <a:tcPr marT="0" marB="0" marR="0" marL="0">
                    <a:solidFill>
                      <a:srgbClr val="F9F9F9"/>
                    </a:solidFill>
                  </a:tcPr>
                </a:tc>
              </a:tr>
              <a:tr h="259475">
                <a:tc>
                  <a:txBody>
                    <a:bodyPr/>
                    <a:lstStyle/>
                    <a:p>
                      <a:pPr indent="0" lvl="0" marL="0" marR="0" rtl="0" algn="ct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14</a:t>
                      </a:r>
                      <a:endParaRPr sz="1400" u="none" cap="none" strike="noStrike">
                        <a:latin typeface="Arial"/>
                        <a:ea typeface="Arial"/>
                        <a:cs typeface="Arial"/>
                        <a:sym typeface="Arial"/>
                      </a:endParaRPr>
                    </a:p>
                  </a:txBody>
                  <a:tcPr marT="0" marB="0" marR="0" marL="0">
                    <a:solidFill>
                      <a:srgbClr val="F9F9F9"/>
                    </a:solidFill>
                  </a:tcPr>
                </a:tc>
                <a:tc>
                  <a:txBody>
                    <a:bodyPr/>
                    <a:lstStyle/>
                    <a:p>
                      <a:pPr indent="0" lvl="0" marL="0" marR="101600" rtl="0" algn="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425</a:t>
                      </a:r>
                      <a:endParaRPr sz="1400" u="none" cap="none" strike="noStrike">
                        <a:latin typeface="Arial"/>
                        <a:ea typeface="Arial"/>
                        <a:cs typeface="Arial"/>
                        <a:sym typeface="Arial"/>
                      </a:endParaRPr>
                    </a:p>
                  </a:txBody>
                  <a:tcPr marT="0" marB="0" marR="0" marL="0">
                    <a:solidFill>
                      <a:srgbClr val="F9F9F9"/>
                    </a:solidFill>
                  </a:tcPr>
                </a:tc>
                <a:tc>
                  <a:txBody>
                    <a:bodyPr/>
                    <a:lstStyle/>
                    <a:p>
                      <a:pPr indent="0" lvl="0" marL="0" marR="101600" rtl="0" algn="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595</a:t>
                      </a:r>
                      <a:endParaRPr sz="1400" u="none" cap="none" strike="noStrike">
                        <a:latin typeface="Arial"/>
                        <a:ea typeface="Arial"/>
                        <a:cs typeface="Arial"/>
                        <a:sym typeface="Arial"/>
                      </a:endParaRPr>
                    </a:p>
                  </a:txBody>
                  <a:tcPr marT="0" marB="0" marR="0" marL="0">
                    <a:solidFill>
                      <a:srgbClr val="F9F9F9"/>
                    </a:solidFill>
                  </a:tcPr>
                </a:tc>
                <a:tc>
                  <a:txBody>
                    <a:bodyPr/>
                    <a:lstStyle/>
                    <a:p>
                      <a:pPr indent="0" lvl="0" marL="0" marR="0" rtl="0" algn="ct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pb</a:t>
                      </a:r>
                      <a:endParaRPr sz="1400" u="none" cap="none" strike="noStrike">
                        <a:latin typeface="Arial"/>
                        <a:ea typeface="Arial"/>
                        <a:cs typeface="Arial"/>
                        <a:sym typeface="Arial"/>
                      </a:endParaRPr>
                    </a:p>
                  </a:txBody>
                  <a:tcPr marT="0" marB="0" marR="0" marL="0">
                    <a:solidFill>
                      <a:srgbClr val="F9F9F9"/>
                    </a:solidFill>
                  </a:tcPr>
                </a:tc>
              </a:tr>
              <a:tr h="259625">
                <a:tc>
                  <a:txBody>
                    <a:bodyPr/>
                    <a:lstStyle/>
                    <a:p>
                      <a:pPr indent="0" lvl="0" marL="0" marR="0" rtl="0" algn="ct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15</a:t>
                      </a:r>
                      <a:endParaRPr sz="1400" u="none" cap="none" strike="noStrike">
                        <a:latin typeface="Arial"/>
                        <a:ea typeface="Arial"/>
                        <a:cs typeface="Arial"/>
                        <a:sym typeface="Arial"/>
                      </a:endParaRPr>
                    </a:p>
                  </a:txBody>
                  <a:tcPr marT="0" marB="0" marR="0" marL="0">
                    <a:lnB cap="flat" cmpd="sng" w="9525">
                      <a:solidFill>
                        <a:srgbClr val="22373A"/>
                      </a:solidFill>
                      <a:prstDash val="solid"/>
                      <a:round/>
                      <a:headEnd len="sm" w="sm" type="none"/>
                      <a:tailEnd len="sm" w="sm" type="none"/>
                    </a:lnB>
                    <a:solidFill>
                      <a:srgbClr val="F9F9F9"/>
                    </a:solidFill>
                  </a:tcPr>
                </a:tc>
                <a:tc>
                  <a:txBody>
                    <a:bodyPr/>
                    <a:lstStyle/>
                    <a:p>
                      <a:pPr indent="0" lvl="0" marL="0" marR="101600" rtl="0" algn="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725</a:t>
                      </a:r>
                      <a:endParaRPr sz="1400" u="none" cap="none" strike="noStrike">
                        <a:latin typeface="Arial"/>
                        <a:ea typeface="Arial"/>
                        <a:cs typeface="Arial"/>
                        <a:sym typeface="Arial"/>
                      </a:endParaRPr>
                    </a:p>
                  </a:txBody>
                  <a:tcPr marT="0" marB="0" marR="0" marL="0">
                    <a:lnB cap="flat" cmpd="sng" w="9525">
                      <a:solidFill>
                        <a:srgbClr val="22373A"/>
                      </a:solidFill>
                      <a:prstDash val="solid"/>
                      <a:round/>
                      <a:headEnd len="sm" w="sm" type="none"/>
                      <a:tailEnd len="sm" w="sm" type="none"/>
                    </a:lnB>
                    <a:solidFill>
                      <a:srgbClr val="F9F9F9"/>
                    </a:solidFill>
                  </a:tcPr>
                </a:tc>
                <a:tc>
                  <a:txBody>
                    <a:bodyPr/>
                    <a:lstStyle/>
                    <a:p>
                      <a:pPr indent="0" lvl="0" marL="0" marR="101600" rtl="0" algn="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1034</a:t>
                      </a:r>
                      <a:endParaRPr sz="1400" u="none" cap="none" strike="noStrike">
                        <a:latin typeface="Arial"/>
                        <a:ea typeface="Arial"/>
                        <a:cs typeface="Arial"/>
                        <a:sym typeface="Arial"/>
                      </a:endParaRPr>
                    </a:p>
                  </a:txBody>
                  <a:tcPr marT="0" marB="0" marR="0" marL="0">
                    <a:lnB cap="flat" cmpd="sng" w="9525">
                      <a:solidFill>
                        <a:srgbClr val="22373A"/>
                      </a:solidFill>
                      <a:prstDash val="solid"/>
                      <a:round/>
                      <a:headEnd len="sm" w="sm" type="none"/>
                      <a:tailEnd len="sm" w="sm" type="none"/>
                    </a:lnB>
                    <a:solidFill>
                      <a:srgbClr val="F9F9F9"/>
                    </a:solidFill>
                  </a:tcPr>
                </a:tc>
                <a:tc>
                  <a:txBody>
                    <a:bodyPr/>
                    <a:lstStyle/>
                    <a:p>
                      <a:pPr indent="0" lvl="0" marL="0" marR="0" rtl="0" algn="ct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pb</a:t>
                      </a:r>
                      <a:endParaRPr sz="1400" u="none" cap="none" strike="noStrike">
                        <a:latin typeface="Arial"/>
                        <a:ea typeface="Arial"/>
                        <a:cs typeface="Arial"/>
                        <a:sym typeface="Arial"/>
                      </a:endParaRPr>
                    </a:p>
                  </a:txBody>
                  <a:tcPr marT="0" marB="0" marR="0" marL="0">
                    <a:lnB cap="flat" cmpd="sng" w="9525">
                      <a:solidFill>
                        <a:srgbClr val="22373A"/>
                      </a:solidFill>
                      <a:prstDash val="solid"/>
                      <a:round/>
                      <a:headEnd len="sm" w="sm" type="none"/>
                      <a:tailEnd len="sm" w="sm" type="none"/>
                    </a:lnB>
                    <a:solidFill>
                      <a:srgbClr val="F9F9F9"/>
                    </a:solidFill>
                  </a:tcPr>
                </a:tc>
              </a:tr>
            </a:tbl>
          </a:graphicData>
        </a:graphic>
      </p:graphicFrame>
      <p:sp>
        <p:nvSpPr>
          <p:cNvPr id="178" name="Google Shape;178;p34"/>
          <p:cNvSpPr/>
          <p:nvPr/>
        </p:nvSpPr>
        <p:spPr>
          <a:xfrm>
            <a:off x="6041865" y="2083363"/>
            <a:ext cx="2159179" cy="162187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179" name="Google Shape;179;p34"/>
          <p:cNvSpPr/>
          <p:nvPr/>
        </p:nvSpPr>
        <p:spPr>
          <a:xfrm>
            <a:off x="6323764" y="3487325"/>
            <a:ext cx="1395531" cy="90601"/>
          </a:xfrm>
          <a:custGeom>
            <a:rect b="b" l="l" r="r" t="t"/>
            <a:pathLst>
              <a:path extrusionOk="0" h="120000" w="120000">
                <a:moveTo>
                  <a:pt x="0" y="0"/>
                </a:moveTo>
                <a:lnTo>
                  <a:pt x="874" y="870"/>
                </a:lnTo>
                <a:lnTo>
                  <a:pt x="119025" y="118409"/>
                </a:lnTo>
                <a:lnTo>
                  <a:pt x="119899" y="119281"/>
                </a:lnTo>
              </a:path>
            </a:pathLst>
          </a:custGeom>
          <a:noFill/>
          <a:ln cap="flat" cmpd="sng" w="102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180" name="Google Shape;180;p34"/>
          <p:cNvSpPr/>
          <p:nvPr/>
        </p:nvSpPr>
        <p:spPr>
          <a:xfrm>
            <a:off x="6266854" y="3455919"/>
            <a:ext cx="94463" cy="67007"/>
          </a:xfrm>
          <a:custGeom>
            <a:rect b="b" l="l" r="r" t="t"/>
            <a:pathLst>
              <a:path extrusionOk="0" h="120000" w="120000">
                <a:moveTo>
                  <a:pt x="118508" y="0"/>
                </a:moveTo>
                <a:lnTo>
                  <a:pt x="0" y="49663"/>
                </a:lnTo>
                <a:lnTo>
                  <a:pt x="108714" y="120007"/>
                </a:lnTo>
                <a:lnTo>
                  <a:pt x="85205" y="57411"/>
                </a:lnTo>
                <a:lnTo>
                  <a:pt x="118508"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181" name="Google Shape;181;p34"/>
          <p:cNvSpPr/>
          <p:nvPr/>
        </p:nvSpPr>
        <p:spPr>
          <a:xfrm>
            <a:off x="7681747" y="3541779"/>
            <a:ext cx="94463" cy="67007"/>
          </a:xfrm>
          <a:custGeom>
            <a:rect b="b" l="l" r="r" t="t"/>
            <a:pathLst>
              <a:path extrusionOk="0" h="120000" w="120000">
                <a:moveTo>
                  <a:pt x="9791" y="0"/>
                </a:moveTo>
                <a:lnTo>
                  <a:pt x="33300" y="62591"/>
                </a:lnTo>
                <a:lnTo>
                  <a:pt x="0" y="120007"/>
                </a:lnTo>
                <a:lnTo>
                  <a:pt x="118508" y="70349"/>
                </a:lnTo>
                <a:lnTo>
                  <a:pt x="9791"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182" name="Google Shape;182;p34"/>
          <p:cNvSpPr/>
          <p:nvPr/>
        </p:nvSpPr>
        <p:spPr>
          <a:xfrm>
            <a:off x="7872371" y="3399264"/>
            <a:ext cx="3779" cy="88714"/>
          </a:xfrm>
          <a:custGeom>
            <a:rect b="b" l="l" r="r" t="t"/>
            <a:pathLst>
              <a:path extrusionOk="0" h="120000" w="120000">
                <a:moveTo>
                  <a:pt x="100021" y="0"/>
                </a:moveTo>
                <a:lnTo>
                  <a:pt x="91386" y="10337"/>
                </a:lnTo>
                <a:lnTo>
                  <a:pt x="8823" y="109097"/>
                </a:lnTo>
                <a:lnTo>
                  <a:pt x="0" y="119429"/>
                </a:lnTo>
              </a:path>
            </a:pathLst>
          </a:custGeom>
          <a:noFill/>
          <a:ln cap="flat" cmpd="sng" w="102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183" name="Google Shape;183;p34"/>
          <p:cNvSpPr/>
          <p:nvPr/>
        </p:nvSpPr>
        <p:spPr>
          <a:xfrm>
            <a:off x="7829778" y="3356476"/>
            <a:ext cx="90684" cy="68895"/>
          </a:xfrm>
          <a:custGeom>
            <a:rect b="b" l="l" r="r" t="t"/>
            <a:pathLst>
              <a:path extrusionOk="0" h="120000" w="120000">
                <a:moveTo>
                  <a:pt x="104139" y="87840"/>
                </a:moveTo>
                <a:lnTo>
                  <a:pt x="60162" y="87840"/>
                </a:lnTo>
                <a:lnTo>
                  <a:pt x="118740" y="118677"/>
                </a:lnTo>
                <a:lnTo>
                  <a:pt x="104139" y="87840"/>
                </a:lnTo>
                <a:close/>
              </a:path>
              <a:path extrusionOk="0" h="120000" w="120000">
                <a:moveTo>
                  <a:pt x="62538" y="0"/>
                </a:moveTo>
                <a:lnTo>
                  <a:pt x="0" y="115549"/>
                </a:lnTo>
                <a:lnTo>
                  <a:pt x="60162" y="87840"/>
                </a:lnTo>
                <a:lnTo>
                  <a:pt x="104139" y="87840"/>
                </a:lnTo>
                <a:lnTo>
                  <a:pt x="62538"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184" name="Google Shape;184;p34"/>
          <p:cNvSpPr/>
          <p:nvPr/>
        </p:nvSpPr>
        <p:spPr>
          <a:xfrm>
            <a:off x="7828378" y="3462207"/>
            <a:ext cx="90684" cy="68895"/>
          </a:xfrm>
          <a:custGeom>
            <a:rect b="b" l="l" r="r" t="t"/>
            <a:pathLst>
              <a:path extrusionOk="0" h="120000" w="120000">
                <a:moveTo>
                  <a:pt x="0" y="0"/>
                </a:moveTo>
                <a:lnTo>
                  <a:pt x="56199" y="118679"/>
                </a:lnTo>
                <a:lnTo>
                  <a:pt x="103737" y="30847"/>
                </a:lnTo>
                <a:lnTo>
                  <a:pt x="58577" y="30847"/>
                </a:lnTo>
                <a:lnTo>
                  <a:pt x="0" y="0"/>
                </a:lnTo>
                <a:close/>
              </a:path>
              <a:path extrusionOk="0" h="120000" w="120000">
                <a:moveTo>
                  <a:pt x="118740" y="3124"/>
                </a:moveTo>
                <a:lnTo>
                  <a:pt x="58577" y="30847"/>
                </a:lnTo>
                <a:lnTo>
                  <a:pt x="103737" y="30847"/>
                </a:lnTo>
                <a:lnTo>
                  <a:pt x="118740" y="3124"/>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185" name="Google Shape;185;p34"/>
          <p:cNvSpPr/>
          <p:nvPr/>
        </p:nvSpPr>
        <p:spPr>
          <a:xfrm>
            <a:off x="6178951" y="2179939"/>
            <a:ext cx="267015" cy="1056069"/>
          </a:xfrm>
          <a:custGeom>
            <a:rect b="b" l="l" r="r" t="t"/>
            <a:pathLst>
              <a:path extrusionOk="0" h="120000" w="120000">
                <a:moveTo>
                  <a:pt x="119850" y="0"/>
                </a:moveTo>
                <a:lnTo>
                  <a:pt x="118998" y="853"/>
                </a:lnTo>
                <a:lnTo>
                  <a:pt x="854" y="119088"/>
                </a:lnTo>
                <a:lnTo>
                  <a:pt x="0" y="119942"/>
                </a:lnTo>
              </a:path>
            </a:pathLst>
          </a:custGeom>
          <a:noFill/>
          <a:ln cap="flat" cmpd="sng" w="102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186" name="Google Shape;186;p34"/>
          <p:cNvSpPr/>
          <p:nvPr/>
        </p:nvSpPr>
        <p:spPr>
          <a:xfrm>
            <a:off x="6395458" y="2137889"/>
            <a:ext cx="89425" cy="72670"/>
          </a:xfrm>
          <a:custGeom>
            <a:rect b="b" l="l" r="r" t="t"/>
            <a:pathLst>
              <a:path extrusionOk="0" h="120000" w="120000">
                <a:moveTo>
                  <a:pt x="106779" y="81843"/>
                </a:moveTo>
                <a:lnTo>
                  <a:pt x="64778" y="81843"/>
                </a:lnTo>
                <a:lnTo>
                  <a:pt x="118360" y="119455"/>
                </a:lnTo>
                <a:lnTo>
                  <a:pt x="106779" y="81843"/>
                </a:lnTo>
                <a:close/>
              </a:path>
              <a:path extrusionOk="0" h="120000" w="120000">
                <a:moveTo>
                  <a:pt x="81576" y="0"/>
                </a:moveTo>
                <a:lnTo>
                  <a:pt x="0" y="98802"/>
                </a:lnTo>
                <a:lnTo>
                  <a:pt x="64778" y="81843"/>
                </a:lnTo>
                <a:lnTo>
                  <a:pt x="106779" y="81843"/>
                </a:lnTo>
                <a:lnTo>
                  <a:pt x="81576"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187" name="Google Shape;187;p34"/>
          <p:cNvSpPr/>
          <p:nvPr/>
        </p:nvSpPr>
        <p:spPr>
          <a:xfrm>
            <a:off x="6140929" y="3205214"/>
            <a:ext cx="89425" cy="72670"/>
          </a:xfrm>
          <a:custGeom>
            <a:rect b="b" l="l" r="r" t="t"/>
            <a:pathLst>
              <a:path extrusionOk="0" h="120000" w="120000">
                <a:moveTo>
                  <a:pt x="0" y="0"/>
                </a:moveTo>
                <a:lnTo>
                  <a:pt x="36770" y="119467"/>
                </a:lnTo>
                <a:lnTo>
                  <a:pt x="104354" y="37609"/>
                </a:lnTo>
                <a:lnTo>
                  <a:pt x="53568" y="37609"/>
                </a:lnTo>
                <a:lnTo>
                  <a:pt x="0" y="0"/>
                </a:lnTo>
                <a:close/>
              </a:path>
              <a:path extrusionOk="0" h="120000" w="120000">
                <a:moveTo>
                  <a:pt x="118349" y="20662"/>
                </a:moveTo>
                <a:lnTo>
                  <a:pt x="53568" y="37609"/>
                </a:lnTo>
                <a:lnTo>
                  <a:pt x="104354" y="37609"/>
                </a:lnTo>
                <a:lnTo>
                  <a:pt x="118349" y="20662"/>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188" name="Google Shape;188;p34"/>
          <p:cNvSpPr txBox="1"/>
          <p:nvPr/>
        </p:nvSpPr>
        <p:spPr>
          <a:xfrm>
            <a:off x="6861483" y="3474209"/>
            <a:ext cx="191445" cy="285960"/>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i="1" lang="en" sz="2000">
                <a:latin typeface="Courgette"/>
                <a:ea typeface="Courgette"/>
                <a:cs typeface="Courgette"/>
                <a:sym typeface="Courgette"/>
              </a:rPr>
              <a:t>w</a:t>
            </a:r>
            <a:endParaRPr sz="2000">
              <a:latin typeface="Courgette"/>
              <a:ea typeface="Courgette"/>
              <a:cs typeface="Courgette"/>
              <a:sym typeface="Courgette"/>
            </a:endParaRPr>
          </a:p>
        </p:txBody>
      </p:sp>
      <p:sp>
        <p:nvSpPr>
          <p:cNvPr id="189" name="Google Shape;189;p34"/>
          <p:cNvSpPr txBox="1"/>
          <p:nvPr/>
        </p:nvSpPr>
        <p:spPr>
          <a:xfrm>
            <a:off x="6088403" y="2518798"/>
            <a:ext cx="115872" cy="285960"/>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i="1" lang="en" sz="2000">
                <a:latin typeface="Courgette"/>
                <a:ea typeface="Courgette"/>
                <a:cs typeface="Courgette"/>
                <a:sym typeface="Courgette"/>
              </a:rPr>
              <a:t>l</a:t>
            </a:r>
            <a:endParaRPr sz="2000">
              <a:latin typeface="Courgette"/>
              <a:ea typeface="Courgette"/>
              <a:cs typeface="Courgette"/>
              <a:sym typeface="Courgette"/>
            </a:endParaRPr>
          </a:p>
        </p:txBody>
      </p:sp>
      <p:sp>
        <p:nvSpPr>
          <p:cNvPr id="190" name="Google Shape;190;p34"/>
          <p:cNvSpPr txBox="1"/>
          <p:nvPr/>
        </p:nvSpPr>
        <p:spPr>
          <a:xfrm>
            <a:off x="7976071" y="3293317"/>
            <a:ext cx="154919" cy="285960"/>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i="1" lang="en" sz="2000">
                <a:latin typeface="Courgette"/>
                <a:ea typeface="Courgette"/>
                <a:cs typeface="Courgette"/>
                <a:sym typeface="Courgette"/>
              </a:rPr>
              <a:t>h</a:t>
            </a:r>
            <a:endParaRPr sz="2000">
              <a:latin typeface="Courgette"/>
              <a:ea typeface="Courgette"/>
              <a:cs typeface="Courgette"/>
              <a:sym typeface="Courgette"/>
            </a:endParaRPr>
          </a:p>
        </p:txBody>
      </p:sp>
      <p:sp>
        <p:nvSpPr>
          <p:cNvPr id="191" name="Google Shape;191;p34"/>
          <p:cNvSpPr txBox="1"/>
          <p:nvPr/>
        </p:nvSpPr>
        <p:spPr>
          <a:xfrm>
            <a:off x="8784159" y="4767712"/>
            <a:ext cx="157438" cy="193471"/>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sz="1400">
                <a:solidFill>
                  <a:srgbClr val="22373A"/>
                </a:solidFill>
                <a:latin typeface="Arial"/>
                <a:ea typeface="Arial"/>
                <a:cs typeface="Arial"/>
                <a:sym typeface="Arial"/>
              </a:rPr>
              <a:t>3</a:t>
            </a:r>
            <a:endParaRPr sz="1400">
              <a:latin typeface="Arial"/>
              <a:ea typeface="Arial"/>
              <a:cs typeface="Arial"/>
              <a:sym typeface="Arial"/>
            </a:endParaRPr>
          </a:p>
        </p:txBody>
      </p:sp>
    </p:spTree>
  </p:cSld>
  <p:clrMapOvr>
    <a:masterClrMapping/>
  </p:clrMapOvr>
  <p:transition>
    <p:fade thruBlk="1"/>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