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2d4ffc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72d4ff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0dd66d76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0dd66d7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dd66d76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0dd66d7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0dd66d76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0dd66d7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0dd66d76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0dd66d7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45755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45755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45755c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45755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0dd66d7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0dd66d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0dd66d76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0dd66d7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dd66d7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0dd66d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f0dd66d7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f0dd66d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0dd66d76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0dd66d7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0dd66d76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0dd66d7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accent1"/>
                </a:solidFill>
              </a:rPr>
              <a:t>inomial vs negative binomial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 flipH="1">
            <a:off x="457200" y="1143000"/>
            <a:ext cx="8229600" cy="5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How is the negative binomial distribution different from the binomial distribution?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Binomial vs negative binomial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 flipH="1">
            <a:off x="457200" y="1143000"/>
            <a:ext cx="8229600" cy="5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How is the negative binomial distribution different from the binomial distribution?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the binomial case, we typically have a fixed number of trials and instead consider the number of successes.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the negative binomial case, we examine how many trials it takes to observe a fixed number of successes and require that the last observation be a success.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 flipH="1">
            <a:off x="457200" y="1244775"/>
            <a:ext cx="82296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</a:rPr>
              <a:t> Which of the following describes a case where we would use the negative binomial distribution to calculate the desired probability?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(a) Probability that a 5 year old boy is taller than 42 inches.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(b) Probability that 3 out of 10 softball throws are successful.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(c) Probability of being dealt a straight flush hand in poker.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(d) Probability of missing 8 shots before the first hit.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(e) Probability of hitting the ball for the 3rd time on the 8th try.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 flipH="1">
            <a:off x="457200" y="1244775"/>
            <a:ext cx="82296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Which of the following describes a case where we would use the negative binomial distribution to calculate the desired probability?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(a) Probability that a 5 year old boy is taller than 42 inches.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(b) Probability that 3 out of 10 softball throws are successful.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(c) Probability of being dealt a straight flush hand in poker.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(d) Probability of missing 8 shots before the first hit.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E69138"/>
                </a:solidFill>
              </a:rPr>
              <a:t>(e) Probability of hitting the ball for the 3rd time on the 8th try.</a:t>
            </a:r>
            <a:endParaRPr i="1" sz="20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Negative b</a:t>
            </a:r>
            <a:r>
              <a:rPr lang="en">
                <a:solidFill>
                  <a:schemeClr val="accent1"/>
                </a:solidFill>
              </a:rPr>
              <a:t>inomial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Negative b</a:t>
            </a:r>
            <a:r>
              <a:rPr lang="en">
                <a:solidFill>
                  <a:schemeClr val="accent1"/>
                </a:solidFill>
              </a:rPr>
              <a:t>inomial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flipH="1">
            <a:off x="457200" y="1143000"/>
            <a:ext cx="8229600" cy="5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negative binomial distribution describes the probability of observing the kth success on the nth trial.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following four conditions are useful for identifying a negative binomial case: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The trials are independent.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Each trial outcome can be classified as a success or failure.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The probability of success (p) is the same for each trial.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The last trial must be a success.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Note that the first three conditions are common to the binomial distribution.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Negative binomial distribution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where p is the probability that an individual trial is a success. </a:t>
            </a:r>
            <a:r>
              <a:rPr lang="en" sz="2000">
                <a:solidFill>
                  <a:srgbClr val="000000"/>
                </a:solidFill>
              </a:rPr>
              <a:t>All trials are assumed to be independent.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50" y="5038878"/>
            <a:ext cx="6347901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Given: p = 0.10, k = 10, n = 30. We are asked to find the probability of 10th success on the 30th trial, therefore we use the negative binomial distribution.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Given: p = 0.10, k = 10, n = 30. We are asked to find the probability of 10th success on the 30th trial, therefore we use the negative binomial distribution.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3">
            <a:alphaModFix/>
          </a:blip>
          <a:srcRect b="0" l="382" r="50619" t="0"/>
          <a:stretch/>
        </p:blipFill>
        <p:spPr>
          <a:xfrm>
            <a:off x="557300" y="5005475"/>
            <a:ext cx="3429026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Given: p = 0.10, k = 10, n = 30. We are asked to find the probability of 10th success on the 30th trial, therefore we use the negative binomial distribution.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3">
            <a:alphaModFix/>
          </a:blip>
          <a:srcRect b="50097" l="49382" r="0" t="0"/>
          <a:stretch/>
        </p:blipFill>
        <p:spPr>
          <a:xfrm>
            <a:off x="3986325" y="5005475"/>
            <a:ext cx="3542375" cy="7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1"/>
          <p:cNvPicPr preferRelativeResize="0"/>
          <p:nvPr/>
        </p:nvPicPr>
        <p:blipFill rotWithShape="1">
          <a:blip r:embed="rId3">
            <a:alphaModFix/>
          </a:blip>
          <a:srcRect b="0" l="382" r="50619" t="0"/>
          <a:stretch/>
        </p:blipFill>
        <p:spPr>
          <a:xfrm>
            <a:off x="557300" y="5005475"/>
            <a:ext cx="3429026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Given: p = 0.10, k = 10, n = 30. We are asked to find the probability of 10th success on the 30th trial, therefore we use the negative binomial distribution.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28212" l="49382" r="0" t="0"/>
          <a:stretch/>
        </p:blipFill>
        <p:spPr>
          <a:xfrm>
            <a:off x="3986325" y="5005475"/>
            <a:ext cx="35423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 b="0" l="382" r="50619" t="0"/>
          <a:stretch/>
        </p:blipFill>
        <p:spPr>
          <a:xfrm>
            <a:off x="557300" y="5005475"/>
            <a:ext cx="3429026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college student working at a psychology lab is asked to recruit 10 couples to participate in a study. She decides to stand outside the student center and ask every 5th person leaving the building whether they are in a relationship and, if so, whether they would like to participate in the study with their significant other. Suppose the probability of finding such a person is 10%. What is the probability that she will need to ask 30 people before she hits her goal?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Given: p = 0.10, k = 10, n = 30. We are asked to find the probability of 10th success on the 30th trial, therefore we use the negative binomial distribution.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49382" r="0" t="0"/>
          <a:stretch/>
        </p:blipFill>
        <p:spPr>
          <a:xfrm>
            <a:off x="3986326" y="5005475"/>
            <a:ext cx="3542375" cy="15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382" r="50619" t="0"/>
          <a:stretch/>
        </p:blipFill>
        <p:spPr>
          <a:xfrm>
            <a:off x="557300" y="5005475"/>
            <a:ext cx="3429026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