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B533B-B77A-45ED-87D5-0F2DB1A99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ACB951-866A-4254-93BE-7C8422FC3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955E2-F214-401C-B1A1-79371CC54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CF8E9-A1EC-4A00-B1F1-D72BADC1132D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E9CC4-2590-4A4E-835E-814915C60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7E671-6DB5-4881-B12A-6D330BE8E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D0BE6-5E6F-47F5-A7F7-2FB80A397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8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7481-A4FC-4EE0-8BE9-ED8406CE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B1934E-EFC3-42EB-8325-BC6412DC5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1A761-D88B-414F-991D-AB8FC242A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CF8E9-A1EC-4A00-B1F1-D72BADC1132D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8C805-BBD4-469B-BDC9-BB7ADC8D6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0AF7C-B841-434D-A309-820AEC15A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D0BE6-5E6F-47F5-A7F7-2FB80A397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9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BCE42A-77C2-41A7-9EF1-60EB0DE15B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0CF15-7950-476F-A995-27A80D808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51733-3952-4B05-8E66-B0C123450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CF8E9-A1EC-4A00-B1F1-D72BADC1132D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CD7B0-12CA-4709-8FF3-5B536B42E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D1039-C0A1-455B-85BB-234AD5F7A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D0BE6-5E6F-47F5-A7F7-2FB80A397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94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3A7D6-9696-49EE-A7AE-19D32479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9351B-E6BB-4483-9E25-65504EB28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BA858-9A0F-4334-9549-48B9E70BF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CF8E9-A1EC-4A00-B1F1-D72BADC1132D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89BE9-A0F4-43B2-ABA8-8911C250E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20E86-F4CE-4C59-BD5A-560BF266F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D0BE6-5E6F-47F5-A7F7-2FB80A397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72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C6E34-3235-4DEB-B804-824EB6EEC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FA2FB-6926-4E3E-B218-779326AEF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4F46A-10CE-46C0-B968-B72C95600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CF8E9-A1EC-4A00-B1F1-D72BADC1132D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42DBE-D52F-44C5-8C32-4D9622FCE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B057D-4E4D-4F04-9199-E3E0B709A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D0BE6-5E6F-47F5-A7F7-2FB80A397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53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82BE6-AA29-4E3C-AD03-96E57B396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223F8-0F8B-47F1-B8FE-12352AB7B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70BC3-B316-4AA3-A519-5B176A26F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BA3AA-E6C5-4B92-8E3D-5CC962E89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CF8E9-A1EC-4A00-B1F1-D72BADC1132D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29D03-4D07-415E-B79A-DAC0B7F50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6404B-B662-45B3-9FE9-093D0C4FF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D0BE6-5E6F-47F5-A7F7-2FB80A397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2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AC769-7E7A-4161-87AF-CEE29881E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12E1B-C3A3-485C-B5B1-1CA322127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F25E2-A7D2-437F-B4E9-9EF32D57E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A46B50-5048-4CF1-8CD4-F0E9FFEA9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1ACCC-B5CD-4E5A-B0F1-37303CD98C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0B41B9-FE16-4391-A738-71ABE7A5B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CF8E9-A1EC-4A00-B1F1-D72BADC1132D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B96D45-908F-48BB-BF8B-6FEAB1F5D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CE485E-09DA-4D14-B7A6-EA25900EA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D0BE6-5E6F-47F5-A7F7-2FB80A397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83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D5F19-907E-4655-AA55-141ED5173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91A705-9860-4ECB-89BC-F3A64C72B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CF8E9-A1EC-4A00-B1F1-D72BADC1132D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36D51F-5670-420A-8055-1BEBEC5E5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A40D4E-0855-4CEF-B3C1-340BBC0C2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D0BE6-5E6F-47F5-A7F7-2FB80A397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98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C66C6F-E09F-489E-A0ED-5AA200C5F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CF8E9-A1EC-4A00-B1F1-D72BADC1132D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3EA382-0297-4EEF-B65E-5838A3DFF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86356-B468-482F-B7DE-58D14F2CD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D0BE6-5E6F-47F5-A7F7-2FB80A397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0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A3ECA-4B6B-46B0-B71B-EF30DE16F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2BE76-47C8-4FA2-B943-B45648BE2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3B85B3-0857-4AF9-ADF9-F17950998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037AD-BE88-41FF-A317-5859F8E32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CF8E9-A1EC-4A00-B1F1-D72BADC1132D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BBCDB-C3FF-4F2E-A308-C4C3D6017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39AD2-21CD-4A57-A38A-1796D43C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D0BE6-5E6F-47F5-A7F7-2FB80A397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1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D4C96-281D-425A-8538-57125F831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252AED-2970-450E-8700-29817F978B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11ECBE-7E1F-4CBB-94F2-466F20C54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F305FA-B2EF-40F2-9427-9B269AA7E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CF8E9-A1EC-4A00-B1F1-D72BADC1132D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5A218-947C-4236-B1ED-2CC34D15B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09795-FEA4-4BCC-8EFB-27A8CADF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D0BE6-5E6F-47F5-A7F7-2FB80A397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45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51DF97-ABC4-46BB-B199-54B95E8F0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329B3-5AB8-403C-9B3A-846A80B4B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302F2-BB18-4F8C-88A4-0F464954C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CF8E9-A1EC-4A00-B1F1-D72BADC1132D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A62F9-88A3-44DF-A224-C987D59B8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EF0ED-E722-4ED7-8E52-0FB97D2A1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D0BE6-5E6F-47F5-A7F7-2FB80A397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0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15F57-02F1-451C-A55A-38662C9644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CD365-9BD3-4719-B12C-964146B647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60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2C470D-6980-4AAA-972A-E8C36A008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50" y="2822255"/>
            <a:ext cx="5487650" cy="36584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571559-23FC-4B9F-8C88-873F6895B1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825" y="2822254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235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2358C9-33BD-44F9-94E2-A4CCA4449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50" y="2975822"/>
            <a:ext cx="5487650" cy="36584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E77C23-9866-4D0C-ACD4-3715361F76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115" y="2975822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889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7824AA5-FA1D-4112-B222-31D0CFB12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498" y="1354354"/>
            <a:ext cx="5366800" cy="3865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338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57DA393-EB61-4804-84D7-BED7B2121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588" y="142043"/>
            <a:ext cx="5299645" cy="394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BEA4652-AA04-476A-913F-CC6B990B8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67" y="3845281"/>
            <a:ext cx="411480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A5DFF77-D913-404C-9A99-94C7C0381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688" y="3845281"/>
            <a:ext cx="398145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37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1CE06B-AE3B-4055-A136-3BE8981FE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578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BE5C55-43C9-4C32-8039-326BFB609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032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Caitlin Helmer</dc:creator>
  <cp:lastModifiedBy>Caitlin Helmer</cp:lastModifiedBy>
  <cp:revision>3</cp:revision>
  <dcterms:created xsi:type="dcterms:W3CDTF">2019-03-28T21:55:13Z</dcterms:created>
  <dcterms:modified xsi:type="dcterms:W3CDTF">2019-03-28T22:18:28Z</dcterms:modified>
</cp:coreProperties>
</file>