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5"/>
  </p:notesMasterIdLst>
  <p:handoutMasterIdLst>
    <p:handoutMasterId r:id="rId6"/>
  </p:handoutMasterIdLst>
  <p:sldIdLst>
    <p:sldId id="385" r:id="rId2"/>
    <p:sldId id="421" r:id="rId3"/>
    <p:sldId id="422" r:id="rId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accent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575757"/>
    <a:srgbClr val="FFFFFF"/>
    <a:srgbClr val="D7556D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80" y="-104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F0AA15-DA75-F04C-BBBF-C905B5F21D0A}" type="datetime1">
              <a:rPr lang="en-US"/>
              <a:pPr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C17C9B-3B5B-3040-913F-671654270B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3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643F59-CF50-9648-A622-201E6118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7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legacy.python.org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/peps/pep-0257/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43F59-CF50-9648-A622-201E6118BE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9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B84BC9-AE71-7A41-B923-5237BB2F9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17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4EEC843-DD21-2B4B-B9F9-D82DC999A9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E07AA2-D486-C640-851C-21F0C0136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231BEA-8A79-BA4E-9CA2-E22747DB1E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A381429-EB98-364E-9A83-48B0EB5923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30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1C13FFE-8AD1-5644-923B-083EBA0B34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286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13, 2014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Sprenkle - CSCI111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EB48AB-219B-584A-85A0-37228B3EA8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Calibri"/>
          <a:ea typeface="ＭＳ Ｐゴシック" pitchFamily="-65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Ø"/>
        <a:defRPr sz="2800">
          <a:solidFill>
            <a:schemeClr val="tx2"/>
          </a:solidFill>
          <a:latin typeface="Calibri"/>
          <a:ea typeface="ＭＳ Ｐゴシック" pitchFamily="-65" charset="-128"/>
          <a:cs typeface="Calibri"/>
        </a:defRPr>
      </a:lvl2pPr>
      <a:lvl3pPr marL="1195388" indent="-2873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6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3pPr>
      <a:lvl4pPr marL="1598613" indent="-2889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Ø"/>
        <a:defRPr sz="2400">
          <a:solidFill>
            <a:schemeClr val="bg2"/>
          </a:solidFill>
          <a:latin typeface="Calibri"/>
          <a:ea typeface="ＭＳ Ｐゴシック" pitchFamily="-65" charset="-128"/>
          <a:cs typeface="Calibri"/>
        </a:defRPr>
      </a:lvl4pPr>
      <a:lvl5pPr marL="2006600" indent="-2921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0"/>
        <a:buChar char="v"/>
        <a:defRPr sz="2200">
          <a:solidFill>
            <a:schemeClr val="tx1"/>
          </a:solidFill>
          <a:latin typeface="Calibri"/>
          <a:ea typeface="ＭＳ Ｐゴシック" pitchFamily="-65" charset="-128"/>
          <a:cs typeface="Calibri"/>
        </a:defRPr>
      </a:lvl5pPr>
      <a:lvl6pPr marL="24638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6pPr>
      <a:lvl7pPr marL="29210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7pPr>
      <a:lvl8pPr marL="33782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8pPr>
      <a:lvl9pPr marL="3835400" indent="-2921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65" charset="2"/>
        <a:buChar char="v"/>
        <a:defRPr sz="2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Development Basics </a:t>
            </a:r>
            <a:br>
              <a:rPr lang="en-US" smtClean="0"/>
            </a:br>
            <a:r>
              <a:rPr lang="en-US" smtClean="0"/>
              <a:t>&amp;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Dr. Emily Hill</a:t>
            </a:r>
          </a:p>
          <a:p>
            <a:r>
              <a:rPr lang="en-US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15200" cy="5257800"/>
          </a:xfrm>
        </p:spPr>
        <p:txBody>
          <a:bodyPr/>
          <a:lstStyle/>
          <a:p>
            <a:r>
              <a:rPr lang="en-US" sz="2800" dirty="0" smtClean="0"/>
              <a:t>Function &amp; variable names make a program more readable</a:t>
            </a:r>
          </a:p>
          <a:p>
            <a:pPr lvl="1"/>
            <a:r>
              <a:rPr lang="en-US" sz="2400" dirty="0" smtClean="0"/>
              <a:t>Which is more readable?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Comments provide additional </a:t>
            </a:r>
            <a:r>
              <a:rPr lang="en-US" sz="2800" b="1" i="1" dirty="0" smtClean="0"/>
              <a:t>documentation</a:t>
            </a:r>
            <a:endParaRPr lang="en-US" sz="2800" b="1" u="sng" dirty="0" smtClean="0"/>
          </a:p>
          <a:p>
            <a:r>
              <a:rPr lang="en-US" sz="2800" dirty="0" smtClean="0"/>
              <a:t>Why make a program readable?</a:t>
            </a:r>
          </a:p>
          <a:p>
            <a:pPr lvl="1"/>
            <a:r>
              <a:rPr lang="en-US" sz="2400" dirty="0" smtClean="0"/>
              <a:t>For you (now &amp; later)</a:t>
            </a:r>
          </a:p>
          <a:p>
            <a:pPr lvl="1"/>
            <a:r>
              <a:rPr lang="en-US" sz="2400" dirty="0" smtClean="0"/>
              <a:t>For me</a:t>
            </a:r>
          </a:p>
          <a:p>
            <a:pPr lvl="1"/>
            <a:r>
              <a:rPr lang="en-US" sz="2400" dirty="0" smtClean="0"/>
              <a:t>For others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647622"/>
            <a:ext cx="4775200" cy="1314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76222"/>
            <a:ext cx="29925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6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you comment?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top of every program, #comment:</a:t>
            </a:r>
          </a:p>
          <a:p>
            <a:pPr lvl="1"/>
            <a:r>
              <a:rPr lang="en-US" dirty="0" smtClean="0"/>
              <a:t>What it does</a:t>
            </a:r>
          </a:p>
          <a:p>
            <a:pPr lvl="1"/>
            <a:r>
              <a:rPr lang="en-US" dirty="0" smtClean="0"/>
              <a:t>Assignment, course, semester</a:t>
            </a:r>
          </a:p>
          <a:p>
            <a:pPr lvl="1"/>
            <a:r>
              <a:rPr lang="en-US" dirty="0" smtClean="0"/>
              <a:t>Author</a:t>
            </a:r>
          </a:p>
          <a:p>
            <a:r>
              <a:rPr lang="en-US" dirty="0" smtClean="0"/>
              <a:t>Inside every function, “””comment”””: </a:t>
            </a:r>
          </a:p>
          <a:p>
            <a:pPr lvl="1"/>
            <a:r>
              <a:rPr lang="en-US" dirty="0" smtClean="0"/>
              <a:t>What the function does</a:t>
            </a:r>
          </a:p>
          <a:p>
            <a:pPr lvl="1"/>
            <a:r>
              <a:rPr lang="en-US" dirty="0" smtClean="0"/>
              <a:t>Describe parameters</a:t>
            </a:r>
          </a:p>
          <a:p>
            <a:pPr lvl="1"/>
            <a:r>
              <a:rPr lang="en-US" dirty="0" smtClean="0"/>
              <a:t>Explain return (if applicable)</a:t>
            </a:r>
          </a:p>
          <a:p>
            <a:r>
              <a:rPr lang="en-US" dirty="0" smtClean="0"/>
              <a:t>Summarize long series of statements with block comments (#)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"/>
            <a:ext cx="7466307" cy="98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New component to project grades:</a:t>
            </a:r>
          </a:p>
          <a:p>
            <a:pPr marL="341313" indent="-341313" algn="ctr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>
                <a:latin typeface="Gill Sans"/>
                <a:cs typeface="Gill Sans"/>
              </a:rPr>
              <a:t>How understandable/readable is your code?</a:t>
            </a:r>
            <a:endParaRPr lang="en-GB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09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acad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aca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acad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d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class.potx</Template>
  <TotalTime>19221</TotalTime>
  <Words>112</Words>
  <Application>Microsoft Macintosh PowerPoint</Application>
  <PresentationFormat>On-screen Show (4:3)</PresentationFormat>
  <Paragraphs>26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acad</vt:lpstr>
      <vt:lpstr>Development Basics  &amp; Review</vt:lpstr>
      <vt:lpstr>Documentation</vt:lpstr>
      <vt:lpstr>What should you comment?</vt:lpstr>
    </vt:vector>
  </TitlesOfParts>
  <Company>	閬]皤ꌩ嚘뿿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Sprenkle</dc:creator>
  <cp:lastModifiedBy>Emily Hill</cp:lastModifiedBy>
  <cp:revision>835</cp:revision>
  <cp:lastPrinted>2014-01-09T19:07:24Z</cp:lastPrinted>
  <dcterms:created xsi:type="dcterms:W3CDTF">2010-01-18T19:39:22Z</dcterms:created>
  <dcterms:modified xsi:type="dcterms:W3CDTF">2015-02-02T05:41:11Z</dcterms:modified>
</cp:coreProperties>
</file>