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CB163-CBAF-1743-B512-5A1AB48059E5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8614A-4860-1F4C-B0EE-B7E225663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7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67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6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63EC-66C6-C940-B76C-0C514F8C2F96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B60A-B2B0-ED45-80B1-51156750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0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63EC-66C6-C940-B76C-0C514F8C2F96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B60A-B2B0-ED45-80B1-51156750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8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63EC-66C6-C940-B76C-0C514F8C2F96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B60A-B2B0-ED45-80B1-51156750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63EC-66C6-C940-B76C-0C514F8C2F96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B60A-B2B0-ED45-80B1-51156750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7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63EC-66C6-C940-B76C-0C514F8C2F96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B60A-B2B0-ED45-80B1-51156750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1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63EC-66C6-C940-B76C-0C514F8C2F96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B60A-B2B0-ED45-80B1-51156750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7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63EC-66C6-C940-B76C-0C514F8C2F96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B60A-B2B0-ED45-80B1-51156750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8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63EC-66C6-C940-B76C-0C514F8C2F96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B60A-B2B0-ED45-80B1-51156750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63EC-66C6-C940-B76C-0C514F8C2F96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B60A-B2B0-ED45-80B1-51156750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6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63EC-66C6-C940-B76C-0C514F8C2F96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B60A-B2B0-ED45-80B1-51156750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7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63EC-66C6-C940-B76C-0C514F8C2F96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B60A-B2B0-ED45-80B1-51156750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5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463EC-66C6-C940-B76C-0C514F8C2F96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2B60A-B2B0-ED45-80B1-511567508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9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459339"/>
            <a:ext cx="7772400" cy="5876838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256443" y="459339"/>
            <a:ext cx="0" cy="4456103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05280" y="787247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START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61057" y="694085"/>
            <a:ext cx="822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END</a:t>
            </a:r>
            <a:endParaRPr lang="en-US" sz="2800" b="1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722562" y="1472227"/>
            <a:ext cx="473564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2219682" y="2354165"/>
            <a:ext cx="4086777" cy="770076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4371425" y="4915442"/>
            <a:ext cx="4086777" cy="770076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92870" y="1804530"/>
            <a:ext cx="1661276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>
                    <a:lumMod val="65000"/>
                  </a:schemeClr>
                </a:solidFill>
                <a:latin typeface="+mj-lt"/>
                <a:cs typeface="Courier"/>
              </a:rPr>
              <a:t>A</a:t>
            </a:r>
            <a:endParaRPr lang="en-US" sz="19900" dirty="0">
              <a:solidFill>
                <a:schemeClr val="bg1">
                  <a:lumMod val="65000"/>
                </a:schemeClr>
              </a:solidFill>
              <a:latin typeface="+mj-lt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29816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459339"/>
            <a:ext cx="7772400" cy="5876838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439930" y="1472227"/>
            <a:ext cx="0" cy="3450528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050099" y="5415215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START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054528" y="971526"/>
            <a:ext cx="822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END</a:t>
            </a:r>
            <a:endParaRPr lang="en-US" sz="2800" b="1" dirty="0"/>
          </a:p>
        </p:txBody>
      </p:sp>
      <p:cxnSp>
        <p:nvCxnSpPr>
          <p:cNvPr id="9" name="Straight Connector 8"/>
          <p:cNvCxnSpPr>
            <a:stCxn id="4" idx="0"/>
          </p:cNvCxnSpPr>
          <p:nvPr/>
        </p:nvCxnSpPr>
        <p:spPr>
          <a:xfrm>
            <a:off x="4572000" y="459339"/>
            <a:ext cx="0" cy="1642954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542805" y="2087694"/>
            <a:ext cx="2683346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439930" y="4922755"/>
            <a:ext cx="601827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06865" y="2102293"/>
            <a:ext cx="0" cy="1642954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92870" y="1804530"/>
            <a:ext cx="157280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>
                    <a:lumMod val="65000"/>
                  </a:schemeClr>
                </a:solidFill>
                <a:latin typeface="+mj-lt"/>
                <a:cs typeface="Courier"/>
              </a:rPr>
              <a:t>B</a:t>
            </a:r>
            <a:endParaRPr lang="en-US" sz="19900" dirty="0">
              <a:solidFill>
                <a:schemeClr val="bg1">
                  <a:lumMod val="65000"/>
                </a:schemeClr>
              </a:solidFill>
              <a:latin typeface="+mj-lt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6253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Macintosh PowerPoint</Application>
  <PresentationFormat>On-screen Show (4:3)</PresentationFormat>
  <Paragraphs>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Drew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Hill</dc:creator>
  <cp:lastModifiedBy>Emily Hill</cp:lastModifiedBy>
  <cp:revision>5</cp:revision>
  <dcterms:created xsi:type="dcterms:W3CDTF">2014-10-21T15:56:30Z</dcterms:created>
  <dcterms:modified xsi:type="dcterms:W3CDTF">2014-10-21T16:03:31Z</dcterms:modified>
</cp:coreProperties>
</file>