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</a:t>
            </a:r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private 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err="1" smtClean="0">
                <a:latin typeface="Calibri"/>
                <a:cs typeface="Calibri"/>
              </a:rPr>
              <a:t>drawvmethod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565</Words>
  <Application>Microsoft Macintosh PowerPoint</Application>
  <PresentationFormat>On-screen Show (4:3)</PresentationFormat>
  <Paragraphs>84</Paragraphs>
  <Slides>11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104</cp:revision>
  <dcterms:created xsi:type="dcterms:W3CDTF">2014-09-01T19:57:09Z</dcterms:created>
  <dcterms:modified xsi:type="dcterms:W3CDTF">2015-02-19T20:15:53Z</dcterms:modified>
</cp:coreProperties>
</file>