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private 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method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BoxCarParts</a:t>
            </a:r>
            <a:r>
              <a:rPr lang="en-US" dirty="0" smtClean="0"/>
              <a:t> and </a:t>
            </a:r>
            <a:r>
              <a:rPr lang="en-US" dirty="0" err="1" smtClean="0"/>
              <a:t>BoxCars</a:t>
            </a: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573</Words>
  <Application>Microsoft Macintosh PowerPoint</Application>
  <PresentationFormat>On-screen Show (4:3)</PresentationFormat>
  <Paragraphs>86</Paragraphs>
  <Slides>12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  <vt:lpstr>Next step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108</cp:revision>
  <dcterms:created xsi:type="dcterms:W3CDTF">2014-09-01T19:57:09Z</dcterms:created>
  <dcterms:modified xsi:type="dcterms:W3CDTF">2015-02-22T17:48:23Z</dcterms:modified>
</cp:coreProperties>
</file>