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6" r:id="rId4"/>
    <p:sldId id="277" r:id="rId5"/>
    <p:sldId id="279" r:id="rId6"/>
    <p:sldId id="280" r:id="rId7"/>
    <p:sldId id="274" r:id="rId8"/>
    <p:sldId id="275" r:id="rId9"/>
    <p:sldId id="281" r:id="rId10"/>
    <p:sldId id="26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Objects First with Java</a:t>
            </a:r>
            <a:endParaRPr lang="en-GB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7782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4D4D202-3957-3341-BBBA-6AD2282BB3E9}" type="slidenum">
              <a:rPr lang="en-GB" sz="1200"/>
              <a:pPr/>
              <a:t>4</a:t>
            </a:fld>
            <a:endParaRPr lang="en-GB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latin typeface="Times New Roman" charset="0"/>
              </a:rPr>
              <a:t>Objects First with Java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081164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513629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946095" indent="-21623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AD3C22-AFD4-5243-B19A-6AB23C34C3AE}" type="slidenum">
              <a:rPr lang="en-GB" sz="1200">
                <a:latin typeface="Times New Roman" charset="0"/>
              </a:rPr>
              <a:pPr/>
              <a:t>5</a:t>
            </a:fld>
            <a:endParaRPr lang="en-GB" sz="1200">
              <a:latin typeface="Times New Roman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Using Classes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408"/>
          </a:xfrm>
        </p:spPr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08"/>
            <a:ext cx="8451105" cy="5561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u="sng" dirty="0" err="1" smtClean="0">
                <a:solidFill>
                  <a:srgbClr val="FF0000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turns the remote control car by a specified degree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Where right is positive left is negative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(90),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moves the remote control car forward x distance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sc.forward</a:t>
            </a:r>
            <a:r>
              <a:rPr lang="en-US" dirty="0" smtClean="0">
                <a:solidFill>
                  <a:schemeClr val="tx1"/>
                </a:solidFill>
              </a:rPr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3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43" y="1600200"/>
            <a:ext cx="846339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Class: a blueprint for objects</a:t>
            </a:r>
            <a:br>
              <a:rPr lang="en-US" dirty="0" smtClean="0"/>
            </a:br>
            <a:r>
              <a:rPr lang="en-US" i="1" dirty="0" smtClean="0"/>
              <a:t>A class defines</a:t>
            </a:r>
          </a:p>
          <a:p>
            <a:pPr lvl="1"/>
            <a:r>
              <a:rPr lang="en-US" dirty="0" smtClean="0"/>
              <a:t>The object’s attributes (field types &amp; names)</a:t>
            </a:r>
          </a:p>
          <a:p>
            <a:pPr lvl="1"/>
            <a:r>
              <a:rPr lang="en-US" dirty="0" smtClean="0"/>
              <a:t>What an object can do (methods)</a:t>
            </a:r>
          </a:p>
          <a:p>
            <a:pPr lvl="1"/>
            <a:r>
              <a:rPr lang="en-US" dirty="0" smtClean="0"/>
              <a:t>How to setup an object (constructors)</a:t>
            </a:r>
          </a:p>
          <a:p>
            <a:r>
              <a:rPr lang="en-US" dirty="0" smtClean="0"/>
              <a:t>Object: specific instance of a class</a:t>
            </a:r>
          </a:p>
          <a:p>
            <a:pPr lvl="1"/>
            <a:r>
              <a:rPr lang="en-US" dirty="0" smtClean="0"/>
              <a:t>Has values for attributes (field values)</a:t>
            </a:r>
          </a:p>
          <a:p>
            <a:pPr lvl="1"/>
            <a:r>
              <a:rPr lang="en-US" dirty="0" smtClean="0"/>
              <a:t>Initialized by the constructor</a:t>
            </a:r>
          </a:p>
          <a:p>
            <a:pPr lvl="1"/>
            <a:r>
              <a:rPr lang="en-US" dirty="0" smtClean="0"/>
              <a:t>Methods operate on these values &amp; </a:t>
            </a:r>
            <a:r>
              <a:rPr lang="en-US" b="1" dirty="0" smtClean="0"/>
              <a:t>may change them</a:t>
            </a:r>
          </a:p>
          <a:p>
            <a:r>
              <a:rPr lang="en-US" dirty="0" smtClean="0"/>
              <a:t>Example: car</a:t>
            </a:r>
          </a:p>
        </p:txBody>
      </p:sp>
    </p:spTree>
    <p:extLst>
      <p:ext uri="{BB962C8B-B14F-4D97-AF65-F5344CB8AC3E}">
        <p14:creationId xmlns:p14="http://schemas.microsoft.com/office/powerpoint/2010/main" val="261764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16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Class = Blueprint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106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One blueprint to create several similar, but different, houses: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  <a:cs typeface="ＭＳ Ｐゴシック" charset="-128"/>
              </a:rPr>
              <a:t>Copyright © 2012 Pearson Education, Inc.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2209800"/>
            <a:ext cx="7239000" cy="4038600"/>
            <a:chOff x="990600" y="2286000"/>
            <a:chExt cx="7239000" cy="4038600"/>
          </a:xfrm>
        </p:grpSpPr>
        <p:sp>
          <p:nvSpPr>
            <p:cNvPr id="76805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endParaRPr lang="en-US" sz="1400">
                <a:latin typeface="Courier New" charset="0"/>
                <a:cs typeface="Courier New" charset="0"/>
              </a:endParaRPr>
            </a:p>
          </p:txBody>
        </p:sp>
        <p:pic>
          <p:nvPicPr>
            <p:cNvPr id="76806" name="Picture 7" descr="fig01_2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652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32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/>
                <a:cs typeface="Calibri"/>
              </a:rPr>
              <a:t>Java Program Structure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982697"/>
            <a:ext cx="8686800" cy="264990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Fields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store </a:t>
            </a:r>
            <a:r>
              <a:rPr lang="en-US" dirty="0">
                <a:latin typeface="Calibri"/>
                <a:ea typeface="Arial" charset="0"/>
                <a:cs typeface="Calibri"/>
              </a:rPr>
              <a:t>data for the object to use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Constructors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: create new instance of the object and initialize data</a:t>
            </a:r>
          </a:p>
          <a:p>
            <a:pPr lvl="1" eaLnBrk="1" hangingPunct="1"/>
            <a:r>
              <a:rPr lang="en-US" b="1" dirty="0" smtClean="0">
                <a:latin typeface="Calibri"/>
                <a:ea typeface="Arial" charset="0"/>
                <a:cs typeface="Calibri"/>
              </a:rPr>
              <a:t>Methods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– implement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the object’s actions 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r>
              <a:rPr lang="en-US" dirty="0" smtClean="0">
                <a:latin typeface="Calibri"/>
                <a:ea typeface="Arial" charset="0"/>
                <a:cs typeface="Calibri"/>
              </a:rPr>
              <a:t>(i.e., what you can do with it)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64749" y="1154904"/>
            <a:ext cx="380712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public class </a:t>
            </a:r>
            <a:r>
              <a:rPr lang="en-US" sz="2800" i="1" dirty="0" err="1">
                <a:latin typeface="Calibri"/>
                <a:cs typeface="Calibri"/>
              </a:rPr>
              <a:t>ClassName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{</a:t>
            </a: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    </a:t>
            </a:r>
            <a:r>
              <a:rPr lang="en-US" sz="2800" i="1" dirty="0">
                <a:latin typeface="Calibri"/>
                <a:cs typeface="Calibri"/>
              </a:rPr>
              <a:t>Fields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Constructors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i="1" dirty="0">
                <a:latin typeface="Calibri"/>
                <a:cs typeface="Calibri"/>
              </a:rPr>
              <a:t>    Methods</a:t>
            </a:r>
            <a:endParaRPr lang="en-US" sz="2800" dirty="0">
              <a:latin typeface="Calibri"/>
              <a:cs typeface="Calibri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776" y="1840429"/>
            <a:ext cx="3809672" cy="14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A program is made up of one or more </a:t>
            </a:r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latin typeface="Calibri"/>
                <a:ea typeface="Arial" charset="0"/>
                <a:cs typeface="Calibri"/>
              </a:rPr>
              <a:t>classes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970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12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the functionality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Inheritance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Ellipse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434</Words>
  <Application>Microsoft Macintosh PowerPoint</Application>
  <PresentationFormat>On-screen Show (4:3)</PresentationFormat>
  <Paragraphs>86</Paragraphs>
  <Slides>11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Reusing Code: Inheritance &amp; Composition</vt:lpstr>
      <vt:lpstr>Review</vt:lpstr>
      <vt:lpstr>Classes &amp; Objects</vt:lpstr>
      <vt:lpstr>Class = Blueprint</vt:lpstr>
      <vt:lpstr>Java Program Structure</vt:lpstr>
      <vt:lpstr>Inheritance</vt:lpstr>
      <vt:lpstr>Inheritance</vt:lpstr>
      <vt:lpstr>Field modifiers</vt:lpstr>
      <vt:lpstr>Try it!</vt:lpstr>
      <vt:lpstr>Review: 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102</cp:revision>
  <dcterms:created xsi:type="dcterms:W3CDTF">2014-09-01T19:57:09Z</dcterms:created>
  <dcterms:modified xsi:type="dcterms:W3CDTF">2015-02-18T03:46:59Z</dcterms:modified>
</cp:coreProperties>
</file>