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44" autoAdjust="0"/>
  </p:normalViewPr>
  <p:slideViewPr>
    <p:cSldViewPr>
      <p:cViewPr>
        <p:scale>
          <a:sx n="60" d="100"/>
          <a:sy n="60" d="100"/>
        </p:scale>
        <p:origin x="-1594" y="-1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53E30-5B43-4B8C-98DF-62969484644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86AD5-9941-4930-864C-5CF171D1D9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7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When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each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bottle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touches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ocean</a:t>
            </a:r>
            <a:r>
              <a:rPr lang="it-IT" baseline="0" dirty="0" smtClean="0"/>
              <a:t> – 1 life. </a:t>
            </a:r>
          </a:p>
          <a:p>
            <a:r>
              <a:rPr lang="it-IT" baseline="0" dirty="0" err="1" smtClean="0"/>
              <a:t>If</a:t>
            </a:r>
            <a:r>
              <a:rPr lang="it-IT" baseline="0" dirty="0" smtClean="0"/>
              <a:t> the net </a:t>
            </a:r>
            <a:r>
              <a:rPr lang="it-IT" baseline="0" dirty="0" err="1" smtClean="0"/>
              <a:t>didcollide</a:t>
            </a:r>
            <a:r>
              <a:rPr lang="it-IT" baseline="0" dirty="0" smtClean="0"/>
              <a:t> with </a:t>
            </a:r>
            <a:r>
              <a:rPr lang="it-IT" baseline="0" dirty="0" err="1" smtClean="0"/>
              <a:t>bottle</a:t>
            </a:r>
            <a:r>
              <a:rPr lang="it-IT" baseline="0" dirty="0" smtClean="0"/>
              <a:t> +1 </a:t>
            </a:r>
            <a:r>
              <a:rPr lang="it-IT" baseline="0" dirty="0" err="1" smtClean="0"/>
              <a:t>bottle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rescued</a:t>
            </a:r>
            <a:r>
              <a:rPr lang="it-IT" baseline="0" dirty="0" smtClean="0"/>
              <a:t>.</a:t>
            </a:r>
          </a:p>
          <a:p>
            <a:r>
              <a:rPr lang="it-IT" baseline="0" dirty="0" err="1" smtClean="0"/>
              <a:t>Incrementing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speed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after</a:t>
            </a:r>
            <a:r>
              <a:rPr lang="it-IT" baseline="0" dirty="0" smtClean="0"/>
              <a:t> a </a:t>
            </a:r>
            <a:r>
              <a:rPr lang="it-IT" baseline="0" dirty="0" err="1" smtClean="0"/>
              <a:t>certain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amount</a:t>
            </a:r>
            <a:r>
              <a:rPr lang="it-IT" baseline="0" dirty="0" smtClean="0"/>
              <a:t> </a:t>
            </a:r>
            <a:r>
              <a:rPr lang="it-IT" baseline="0" smtClean="0"/>
              <a:t>of time.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86AD5-9941-4930-864C-5CF171D1D9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Bottles</a:t>
            </a:r>
            <a:r>
              <a:rPr lang="it-IT" baseline="0" dirty="0" smtClean="0"/>
              <a:t> &gt; 20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86AD5-9941-4930-864C-5CF171D1D9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Bottles</a:t>
            </a:r>
            <a:r>
              <a:rPr lang="it-IT" dirty="0" smtClean="0"/>
              <a:t> &lt;=</a:t>
            </a:r>
            <a:r>
              <a:rPr lang="it-IT" baseline="0" dirty="0" smtClean="0"/>
              <a:t> 20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86AD5-9941-4930-864C-5CF171D1D9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1645-EAA9-4B66-90DA-CFA9E71E0CD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E912-A44D-4105-B4A6-C69EEB7935C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8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1645-EAA9-4B66-90DA-CFA9E71E0CD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E912-A44D-4105-B4A6-C69EEB7935C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1645-EAA9-4B66-90DA-CFA9E71E0CD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E912-A44D-4105-B4A6-C69EEB7935C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9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1645-EAA9-4B66-90DA-CFA9E71E0CD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E912-A44D-4105-B4A6-C69EEB7935C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2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1645-EAA9-4B66-90DA-CFA9E71E0CD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E912-A44D-4105-B4A6-C69EEB7935C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7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1645-EAA9-4B66-90DA-CFA9E71E0CD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E912-A44D-4105-B4A6-C69EEB7935C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9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1645-EAA9-4B66-90DA-CFA9E71E0CD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E912-A44D-4105-B4A6-C69EEB7935C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1645-EAA9-4B66-90DA-CFA9E71E0CD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E912-A44D-4105-B4A6-C69EEB7935C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5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1645-EAA9-4B66-90DA-CFA9E71E0CD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E912-A44D-4105-B4A6-C69EEB7935C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1645-EAA9-4B66-90DA-CFA9E71E0CD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E912-A44D-4105-B4A6-C69EEB7935C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3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1645-EAA9-4B66-90DA-CFA9E71E0CD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E912-A44D-4105-B4A6-C69EEB7935C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6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51645-EAA9-4B66-90DA-CFA9E71E0CD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2E912-A44D-4105-B4A6-C69EEB7935C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8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ating Plastic, Improving Vision, and Making Movies - JSTOR Dail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" r="5726" b="2285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3995936" y="2171640"/>
            <a:ext cx="1152128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91579" y="411510"/>
            <a:ext cx="7848871" cy="1015663"/>
          </a:xfrm>
          <a:prstGeom prst="rect">
            <a:avLst/>
          </a:prstGeom>
          <a:solidFill>
            <a:schemeClr val="tx1">
              <a:alpha val="48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ocean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 XXX BN of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plastics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bottles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help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prevent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it!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Click on start!</a:t>
            </a:r>
            <a:endParaRPr lang="en-US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791578" y="2922823"/>
            <a:ext cx="7848871" cy="2031325"/>
          </a:xfrm>
          <a:prstGeom prst="rect">
            <a:avLst/>
          </a:prstGeom>
          <a:solidFill>
            <a:schemeClr val="tx1">
              <a:alpha val="48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Catch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bottles</a:t>
            </a:r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land</a:t>
            </a:r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ocean</a:t>
            </a:r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ctr"/>
            <a:endParaRPr lang="it-IT" sz="16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Arrow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it-IT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move</a:t>
            </a:r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left</a:t>
            </a:r>
            <a:endParaRPr lang="it-IT" sz="16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/>
            <a:r>
              <a:rPr lang="it-IT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Arrow right </a:t>
            </a:r>
            <a:r>
              <a:rPr lang="it-IT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it-IT" sz="1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move</a:t>
            </a:r>
            <a:r>
              <a:rPr lang="it-IT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it-IT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right</a:t>
            </a:r>
            <a:endParaRPr 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Arrow up </a:t>
            </a:r>
            <a:r>
              <a:rPr lang="it-IT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it-IT" sz="1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move</a:t>
            </a:r>
            <a:r>
              <a:rPr lang="it-IT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it-IT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up</a:t>
            </a:r>
            <a:endParaRPr 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Arrow down </a:t>
            </a:r>
            <a:r>
              <a:rPr lang="it-IT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it-IT" sz="1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move</a:t>
            </a:r>
            <a:r>
              <a:rPr lang="it-IT" sz="1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it-IT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down</a:t>
            </a:r>
            <a:endParaRPr 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7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odeling - Ocean Stretching to the Horizon? - Blender Stack Exchan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2" t="329" r="18125" b="44219"/>
          <a:stretch/>
        </p:blipFill>
        <p:spPr bwMode="auto">
          <a:xfrm>
            <a:off x="-2" y="1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-9230" y="763818"/>
            <a:ext cx="2160240" cy="400110"/>
          </a:xfrm>
          <a:prstGeom prst="rect">
            <a:avLst/>
          </a:prstGeom>
          <a:solidFill>
            <a:schemeClr val="tx1">
              <a:alpha val="48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err="1"/>
              <a:t>Lives</a:t>
            </a:r>
            <a:r>
              <a:rPr lang="it-IT" dirty="0"/>
              <a:t>: 3</a:t>
            </a:r>
            <a:endParaRPr lang="en-US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-9230" y="1"/>
            <a:ext cx="2160240" cy="707886"/>
          </a:xfrm>
          <a:prstGeom prst="rect">
            <a:avLst/>
          </a:prstGeom>
          <a:solidFill>
            <a:schemeClr val="tx1">
              <a:alpha val="48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err="1"/>
              <a:t>Bottles</a:t>
            </a:r>
            <a:r>
              <a:rPr lang="it-IT" dirty="0"/>
              <a:t> </a:t>
            </a:r>
            <a:r>
              <a:rPr lang="it-IT" dirty="0" err="1"/>
              <a:t>rescued</a:t>
            </a:r>
            <a:r>
              <a:rPr lang="it-IT" dirty="0"/>
              <a:t> : xxx</a:t>
            </a:r>
            <a:endParaRPr lang="en-US" dirty="0"/>
          </a:p>
        </p:txBody>
      </p:sp>
      <p:pic>
        <p:nvPicPr>
          <p:cNvPr id="1026" name="Picture 2" descr="C:\Users\murra\Desktop\plastic-bott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5538"/>
            <a:ext cx="877135" cy="87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murra\Desktop\plastic-bott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89" y="183420"/>
            <a:ext cx="877135" cy="87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urra\Desktop\plastic-bott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660" y="1870470"/>
            <a:ext cx="877135" cy="87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murra\Desktop\plastic-bott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61843"/>
            <a:ext cx="877135" cy="87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murra\Desktop\plastic-bott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175" y="882968"/>
            <a:ext cx="877135" cy="87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murra\Desktop\plastic-bott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108" y="2309037"/>
            <a:ext cx="877135" cy="87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urra\Downloads\—Pngtree—student catch butterfly net catching_3925613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6" b="27444"/>
          <a:stretch/>
        </p:blipFill>
        <p:spPr bwMode="auto">
          <a:xfrm>
            <a:off x="4244589" y="4564780"/>
            <a:ext cx="1126018" cy="50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83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y Is the Ocean Blue and Sometimes Green?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" t="18555" r="4610" b="2436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3383868" y="2571750"/>
            <a:ext cx="2376264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RE-START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91579" y="411510"/>
            <a:ext cx="7848871" cy="1631216"/>
          </a:xfrm>
          <a:prstGeom prst="rect">
            <a:avLst/>
          </a:prstGeom>
          <a:solidFill>
            <a:schemeClr val="tx1">
              <a:alpha val="48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Great! With to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prevented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xxx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plastic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bottles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and xxx kg of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plastic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ocean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ctr"/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just xxx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persons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clean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entire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ocean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wasted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bottles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ctr"/>
            <a:r>
              <a:rPr lang="it-IT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Click on RE-START to play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r>
              <a:rPr lang="it-IT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104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ating Plastic, Improving Vision, and Making Movies - JSTOR Dail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" r="5726" b="2285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3383868" y="2571750"/>
            <a:ext cx="2376264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RE-START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91579" y="411510"/>
            <a:ext cx="7848871" cy="1015663"/>
          </a:xfrm>
          <a:prstGeom prst="rect">
            <a:avLst/>
          </a:prstGeom>
          <a:solidFill>
            <a:schemeClr val="tx1">
              <a:alpha val="48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Oh no!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weren’t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paying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too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ocean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still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ctr"/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Click on RE-START to play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4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181</Words>
  <Application>Microsoft Office PowerPoint</Application>
  <PresentationFormat>Presentazione su schermo (16:9)</PresentationFormat>
  <Paragraphs>27</Paragraphs>
  <Slides>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Emiliano Foti</dc:creator>
  <cp:lastModifiedBy>Emiliano Foti</cp:lastModifiedBy>
  <cp:revision>25</cp:revision>
  <dcterms:created xsi:type="dcterms:W3CDTF">2023-12-01T10:20:07Z</dcterms:created>
  <dcterms:modified xsi:type="dcterms:W3CDTF">2023-12-04T14:42:31Z</dcterms:modified>
</cp:coreProperties>
</file>