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44" autoAdjust="0"/>
  </p:normalViewPr>
  <p:slideViewPr>
    <p:cSldViewPr>
      <p:cViewPr>
        <p:scale>
          <a:sx n="80" d="100"/>
          <a:sy n="80" d="100"/>
        </p:scale>
        <p:origin x="-1002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53E30-5B43-4B8C-98DF-62969484644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6AD5-9941-4930-864C-5CF171D1D9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bottle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touches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ocean</a:t>
            </a:r>
            <a:r>
              <a:rPr lang="it-IT" baseline="0" dirty="0" smtClean="0"/>
              <a:t> – 1 life. </a:t>
            </a:r>
          </a:p>
          <a:p>
            <a:r>
              <a:rPr lang="it-IT" baseline="0" dirty="0" err="1" smtClean="0"/>
              <a:t>If</a:t>
            </a:r>
            <a:r>
              <a:rPr lang="it-IT" baseline="0" dirty="0" smtClean="0"/>
              <a:t> the net </a:t>
            </a:r>
            <a:r>
              <a:rPr lang="it-IT" baseline="0" dirty="0" err="1" smtClean="0"/>
              <a:t>didcollide</a:t>
            </a:r>
            <a:r>
              <a:rPr lang="it-IT" baseline="0" dirty="0" smtClean="0"/>
              <a:t> with </a:t>
            </a:r>
            <a:r>
              <a:rPr lang="it-IT" baseline="0" dirty="0" err="1" smtClean="0"/>
              <a:t>bottle</a:t>
            </a:r>
            <a:r>
              <a:rPr lang="it-IT" baseline="0" dirty="0" smtClean="0"/>
              <a:t> +1 </a:t>
            </a:r>
            <a:r>
              <a:rPr lang="it-IT" baseline="0" dirty="0" err="1" smtClean="0"/>
              <a:t>bottle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rescued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Incrementing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speed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after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certain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amount</a:t>
            </a:r>
            <a:r>
              <a:rPr lang="it-IT" baseline="0" dirty="0" smtClean="0"/>
              <a:t> </a:t>
            </a:r>
            <a:r>
              <a:rPr lang="it-IT" baseline="0" smtClean="0"/>
              <a:t>of time.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6AD5-9941-4930-864C-5CF171D1D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Bottles</a:t>
            </a:r>
            <a:r>
              <a:rPr lang="it-IT" baseline="0" dirty="0" smtClean="0"/>
              <a:t> &gt; 20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6AD5-9941-4930-864C-5CF171D1D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Bottles</a:t>
            </a:r>
            <a:r>
              <a:rPr lang="it-IT" dirty="0" smtClean="0"/>
              <a:t> &lt;=</a:t>
            </a:r>
            <a:r>
              <a:rPr lang="it-IT" baseline="0" dirty="0" smtClean="0"/>
              <a:t> 20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6AD5-9941-4930-864C-5CF171D1D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1645-EAA9-4B66-90DA-CFA9E71E0CD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E912-A44D-4105-B4A6-C69EEB7935C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ating Plastic, Improving Vision, and Making Movies - JSTOR Dai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r="5726" b="2285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3995936" y="2171640"/>
            <a:ext cx="115212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91579" y="411510"/>
            <a:ext cx="7848871" cy="1015663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 XXX BN of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plastics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help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prevent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it!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on start!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91578" y="2922823"/>
            <a:ext cx="7848871" cy="2031325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land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endParaRPr lang="it-IT" sz="1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the small net </a:t>
            </a:r>
            <a:r>
              <a:rPr lang="it-IT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left</a:t>
            </a:r>
            <a:endParaRPr lang="it-IT" sz="1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right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the small net right</a:t>
            </a:r>
            <a:endParaRPr 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up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the small net up</a:t>
            </a:r>
            <a:endParaRPr 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Arrow down 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move</a:t>
            </a:r>
            <a:r>
              <a:rPr lang="it-IT" sz="1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the small net down</a:t>
            </a:r>
            <a:endParaRPr 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Eating Plastic, Improving Vision, and Making Movies - JSTOR Dai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r="5726" b="2285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odeling - Ocean Stretching to the Horizon? - Blender Stack Exchan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2" t="329" r="32528" b="44219"/>
          <a:stretch/>
        </p:blipFill>
        <p:spPr bwMode="auto">
          <a:xfrm>
            <a:off x="-2" y="0"/>
            <a:ext cx="6768937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6876256" y="1416436"/>
            <a:ext cx="2160240" cy="400110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err="1"/>
              <a:t>Lives</a:t>
            </a:r>
            <a:r>
              <a:rPr lang="it-IT" dirty="0"/>
              <a:t>: 3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876256" y="652619"/>
            <a:ext cx="2160240" cy="707886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err="1"/>
              <a:t>Bottles</a:t>
            </a:r>
            <a:r>
              <a:rPr lang="it-IT" dirty="0"/>
              <a:t> </a:t>
            </a:r>
            <a:r>
              <a:rPr lang="it-IT" dirty="0" err="1"/>
              <a:t>rescued</a:t>
            </a:r>
            <a:r>
              <a:rPr lang="it-IT" dirty="0"/>
              <a:t> : xxx</a:t>
            </a:r>
            <a:endParaRPr lang="en-US" dirty="0"/>
          </a:p>
        </p:txBody>
      </p:sp>
      <p:pic>
        <p:nvPicPr>
          <p:cNvPr id="1026" name="Picture 2" descr="C:\Users\murra\Desktop\plastic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46036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urra\Desktop\plastic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64" y="1816546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urra\Desktop\plastic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7238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rra\Desktop\plastic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18" y="1923678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murra\Desktop\plastic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53" y="1360505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urra\Desktop\plastic-bot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02" y="652619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urra\Downloads\—Pngtree—student catch butterfly net catching_392561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6" b="27444"/>
          <a:stretch/>
        </p:blipFill>
        <p:spPr bwMode="auto">
          <a:xfrm>
            <a:off x="2821457" y="4511563"/>
            <a:ext cx="1126018" cy="5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Is the Ocean Blue and Sometimes Green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" t="18555" r="4610" b="243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3383868" y="2571750"/>
            <a:ext cx="237626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RE-START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91579" y="411510"/>
            <a:ext cx="7848871" cy="1631216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Great! With to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prevented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xxx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plastic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xxx kg of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plastic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just xxx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persons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wasted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bottles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it-IT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on RE-START to play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it-IT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04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ating Plastic, Improving Vision, and Making Movies - JSTOR Dai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r="5726" b="2285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3383868" y="2571750"/>
            <a:ext cx="237626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RE-START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91579" y="411510"/>
            <a:ext cx="7848871" cy="1015663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Oh no!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weren’t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paying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still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Click on RE-START to play </a:t>
            </a:r>
            <a:r>
              <a:rPr lang="it-IT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it-IT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193</Words>
  <Application>Microsoft Office PowerPoint</Application>
  <PresentationFormat>Presentazione su schermo (16:9)</PresentationFormat>
  <Paragraphs>27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Emiliano Foti</dc:creator>
  <cp:lastModifiedBy>Emiliano Foti</cp:lastModifiedBy>
  <cp:revision>22</cp:revision>
  <dcterms:created xsi:type="dcterms:W3CDTF">2023-12-01T10:20:07Z</dcterms:created>
  <dcterms:modified xsi:type="dcterms:W3CDTF">2023-12-02T15:25:21Z</dcterms:modified>
</cp:coreProperties>
</file>