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6" r:id="rId7"/>
    <p:sldId id="267" r:id="rId8"/>
    <p:sldId id="268" r:id="rId9"/>
    <p:sldId id="269" r:id="rId10"/>
    <p:sldId id="270" r:id="rId11"/>
    <p:sldId id="272" r:id="rId12"/>
    <p:sldId id="277" r:id="rId13"/>
    <p:sldId id="273" r:id="rId14"/>
    <p:sldId id="274" r:id="rId15"/>
    <p:sldId id="275" r:id="rId16"/>
    <p:sldId id="276" r:id="rId17"/>
    <p:sldId id="263" r:id="rId18"/>
    <p:sldId id="264" r:id="rId19"/>
    <p:sldId id="265" r:id="rId20"/>
    <p:sldId id="257" r:id="rId2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934" y="-10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A743-8608-48A4-AEBB-D4CC87CA9CCA}" type="datetimeFigureOut">
              <a:rPr lang="zh-TW" altLang="en-US" smtClean="0"/>
              <a:t>2019/10/4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373C-2BDD-45D9-9D1B-8479006EF5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9683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A743-8608-48A4-AEBB-D4CC87CA9CCA}" type="datetimeFigureOut">
              <a:rPr lang="zh-TW" altLang="en-US" smtClean="0"/>
              <a:t>2019/10/4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373C-2BDD-45D9-9D1B-8479006EF5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2897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A743-8608-48A4-AEBB-D4CC87CA9CCA}" type="datetimeFigureOut">
              <a:rPr lang="zh-TW" altLang="en-US" smtClean="0"/>
              <a:t>2019/10/4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373C-2BDD-45D9-9D1B-8479006EF5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453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A743-8608-48A4-AEBB-D4CC87CA9CCA}" type="datetimeFigureOut">
              <a:rPr lang="zh-TW" altLang="en-US" smtClean="0"/>
              <a:t>2019/10/4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373C-2BDD-45D9-9D1B-8479006EF5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0100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A743-8608-48A4-AEBB-D4CC87CA9CCA}" type="datetimeFigureOut">
              <a:rPr lang="zh-TW" altLang="en-US" smtClean="0"/>
              <a:t>2019/10/4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373C-2BDD-45D9-9D1B-8479006EF5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0302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A743-8608-48A4-AEBB-D4CC87CA9CCA}" type="datetimeFigureOut">
              <a:rPr lang="zh-TW" altLang="en-US" smtClean="0"/>
              <a:t>2019/10/4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373C-2BDD-45D9-9D1B-8479006EF5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1939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A743-8608-48A4-AEBB-D4CC87CA9CCA}" type="datetimeFigureOut">
              <a:rPr lang="zh-TW" altLang="en-US" smtClean="0"/>
              <a:t>2019/10/4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373C-2BDD-45D9-9D1B-8479006EF5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0960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A743-8608-48A4-AEBB-D4CC87CA9CCA}" type="datetimeFigureOut">
              <a:rPr lang="zh-TW" altLang="en-US" smtClean="0"/>
              <a:t>2019/10/4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373C-2BDD-45D9-9D1B-8479006EF5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4897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A743-8608-48A4-AEBB-D4CC87CA9CCA}" type="datetimeFigureOut">
              <a:rPr lang="zh-TW" altLang="en-US" smtClean="0"/>
              <a:t>2019/10/4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373C-2BDD-45D9-9D1B-8479006EF5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3930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A743-8608-48A4-AEBB-D4CC87CA9CCA}" type="datetimeFigureOut">
              <a:rPr lang="zh-TW" altLang="en-US" smtClean="0"/>
              <a:t>2019/10/4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373C-2BDD-45D9-9D1B-8479006EF5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0463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A743-8608-48A4-AEBB-D4CC87CA9CCA}" type="datetimeFigureOut">
              <a:rPr lang="zh-TW" altLang="en-US" smtClean="0"/>
              <a:t>2019/10/4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373C-2BDD-45D9-9D1B-8479006EF5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8872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CA743-8608-48A4-AEBB-D4CC87CA9CCA}" type="datetimeFigureOut">
              <a:rPr lang="zh-TW" altLang="en-US" smtClean="0"/>
              <a:t>2019/10/4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3373C-2BDD-45D9-9D1B-8479006EF5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445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0" t="10177" r="51667" b="27460"/>
          <a:stretch/>
        </p:blipFill>
        <p:spPr bwMode="auto">
          <a:xfrm>
            <a:off x="1043607" y="700269"/>
            <a:ext cx="7156669" cy="5185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2771800" y="3068960"/>
            <a:ext cx="936104" cy="2165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2771800" y="5085184"/>
            <a:ext cx="1440160" cy="2165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016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64614"/>
            <a:ext cx="3860976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631" y="1772817"/>
            <a:ext cx="4239448" cy="2080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4094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96752"/>
            <a:ext cx="7627193" cy="514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3047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6096000" cy="522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909" y="2348880"/>
            <a:ext cx="7241629" cy="4080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8776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14388"/>
            <a:ext cx="6096000" cy="522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3660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14388"/>
            <a:ext cx="6096000" cy="522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3599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88840"/>
            <a:ext cx="5823841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689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052736"/>
            <a:ext cx="7518061" cy="5070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0641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381" y="1143285"/>
            <a:ext cx="6095238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232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95"/>
          <a:stretch/>
        </p:blipFill>
        <p:spPr>
          <a:xfrm>
            <a:off x="755576" y="1035929"/>
            <a:ext cx="7488832" cy="50299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22321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71"/>
          <a:stretch/>
        </p:blipFill>
        <p:spPr>
          <a:xfrm>
            <a:off x="827584" y="260648"/>
            <a:ext cx="7938425" cy="59432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2232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285" y="1585913"/>
            <a:ext cx="5673154" cy="443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2331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5003" b="16544"/>
          <a:stretch/>
        </p:blipFill>
        <p:spPr>
          <a:xfrm>
            <a:off x="323528" y="980728"/>
            <a:ext cx="8457186" cy="4779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3243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1" y="1585913"/>
            <a:ext cx="5597798" cy="4376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2232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1585913"/>
            <a:ext cx="6029846" cy="4714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2232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077" y="1585913"/>
            <a:ext cx="5857361" cy="4579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2232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663" y="1661887"/>
            <a:ext cx="5668081" cy="4431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890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7" y="1585913"/>
            <a:ext cx="5813822" cy="4545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7241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1" y="1585913"/>
            <a:ext cx="5597798" cy="4376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0452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23" y="1133474"/>
            <a:ext cx="6374502" cy="5103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0242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0</Words>
  <Application>Microsoft Office PowerPoint</Application>
  <PresentationFormat>如螢幕大小 (4:3)</PresentationFormat>
  <Paragraphs>0</Paragraphs>
  <Slides>20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1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User</dc:creator>
  <cp:lastModifiedBy>Windows User</cp:lastModifiedBy>
  <cp:revision>16</cp:revision>
  <dcterms:created xsi:type="dcterms:W3CDTF">2019-09-14T14:52:45Z</dcterms:created>
  <dcterms:modified xsi:type="dcterms:W3CDTF">2019-10-04T11:41:27Z</dcterms:modified>
</cp:coreProperties>
</file>