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1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21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5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25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5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49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9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14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52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8B5D-AAEA-44F9-8013-93CCB563073C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31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31" b="25998"/>
          <a:stretch/>
        </p:blipFill>
        <p:spPr bwMode="auto">
          <a:xfrm>
            <a:off x="251519" y="620688"/>
            <a:ext cx="786411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843808" y="4232485"/>
            <a:ext cx="187220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53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97" b="23125"/>
          <a:stretch/>
        </p:blipFill>
        <p:spPr bwMode="auto">
          <a:xfrm>
            <a:off x="395536" y="491065"/>
            <a:ext cx="7955003" cy="509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2987824" y="3040152"/>
            <a:ext cx="122413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38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1" b="30970"/>
          <a:stretch/>
        </p:blipFill>
        <p:spPr bwMode="auto">
          <a:xfrm>
            <a:off x="899592" y="692696"/>
            <a:ext cx="6624736" cy="539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23290" y="2996952"/>
            <a:ext cx="408075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77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0" y="488261"/>
            <a:ext cx="862965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491880" y="980728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03848" y="4725144"/>
            <a:ext cx="2304256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24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96752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2420888"/>
            <a:ext cx="122413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87824" y="2348880"/>
            <a:ext cx="79208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4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87824" y="3040152"/>
            <a:ext cx="122413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965"/>
            <a:ext cx="5760640" cy="429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151160" cy="459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652120" y="836712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13628" y="4077072"/>
            <a:ext cx="455857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32240" y="6090249"/>
            <a:ext cx="841752" cy="36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6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87824" y="2204864"/>
            <a:ext cx="187220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5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519113"/>
            <a:ext cx="862965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31840" y="4725144"/>
            <a:ext cx="403244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02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8</cp:revision>
  <dcterms:created xsi:type="dcterms:W3CDTF">2019-09-21T03:29:26Z</dcterms:created>
  <dcterms:modified xsi:type="dcterms:W3CDTF">2019-10-04T16:29:18Z</dcterms:modified>
</cp:coreProperties>
</file>