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14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21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5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2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3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5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9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9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4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5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6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8B5D-AAEA-44F9-8013-93CCB563073C}" type="datetimeFigureOut">
              <a:rPr lang="zh-TW" altLang="en-US" smtClean="0"/>
              <a:t>2019/9/22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74D0-68FE-4C9C-BC13-FE8E0D1E0A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1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187846" y="404664"/>
            <a:ext cx="8128062" cy="4672384"/>
            <a:chOff x="187846" y="404664"/>
            <a:chExt cx="8128062" cy="467238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07" r="29091" b="29900"/>
            <a:stretch/>
          </p:blipFill>
          <p:spPr bwMode="auto">
            <a:xfrm>
              <a:off x="318243" y="505396"/>
              <a:ext cx="3346451" cy="240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7" r="22355" b="39840"/>
            <a:stretch/>
          </p:blipFill>
          <p:spPr bwMode="auto">
            <a:xfrm>
              <a:off x="187846" y="2924944"/>
              <a:ext cx="3841751" cy="2152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4283968" y="404664"/>
              <a:ext cx="4031940" cy="4535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2931244" y="2196704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944614" y="4185370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2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164288" y="3068960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3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5088" y="2353420"/>
              <a:ext cx="1008112" cy="2976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6876" y="4298173"/>
              <a:ext cx="669082" cy="2320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355976" y="1732558"/>
              <a:ext cx="2304256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83968" y="4559783"/>
              <a:ext cx="1008112" cy="2373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299918" y="447841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53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51809" y="9823"/>
            <a:ext cx="8996941" cy="6627962"/>
            <a:chOff x="51809" y="9823"/>
            <a:chExt cx="8996941" cy="662796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0886" b="55344"/>
            <a:stretch/>
          </p:blipFill>
          <p:spPr bwMode="auto">
            <a:xfrm>
              <a:off x="107504" y="22393"/>
              <a:ext cx="3811353" cy="19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98" t="-1" r="30757" b="29212"/>
            <a:stretch/>
          </p:blipFill>
          <p:spPr bwMode="auto">
            <a:xfrm>
              <a:off x="51809" y="2008427"/>
              <a:ext cx="3545210" cy="2809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914" b="54118"/>
            <a:stretch/>
          </p:blipFill>
          <p:spPr bwMode="auto">
            <a:xfrm>
              <a:off x="3590800" y="4509120"/>
              <a:ext cx="4790915" cy="2128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2875339" y="188639"/>
              <a:ext cx="240143" cy="2447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699792" y="1728376"/>
              <a:ext cx="956504" cy="1004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1171" y="3500149"/>
              <a:ext cx="422844" cy="1480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84015" y="3449937"/>
              <a:ext cx="400517" cy="1004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12" t="24508" r="6075" b="10789"/>
            <a:stretch/>
          </p:blipFill>
          <p:spPr bwMode="auto">
            <a:xfrm>
              <a:off x="4139952" y="56330"/>
              <a:ext cx="4860032" cy="2908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161" b="26783"/>
            <a:stretch/>
          </p:blipFill>
          <p:spPr bwMode="auto">
            <a:xfrm>
              <a:off x="3707904" y="2132856"/>
              <a:ext cx="3863421" cy="2278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6679282" y="471488"/>
              <a:ext cx="144016" cy="1198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300191" y="1223963"/>
              <a:ext cx="1534121" cy="145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648700" y="2752725"/>
              <a:ext cx="400050" cy="14522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00737" y="3252788"/>
              <a:ext cx="623888" cy="1000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823298" y="6309320"/>
              <a:ext cx="1277094" cy="1143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909772" y="9823"/>
              <a:ext cx="471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 smtClean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19942" y="2752725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 smtClean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7036557" y="1524874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3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644008" y="3188327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4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067944" y="557345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>
                  <a:solidFill>
                    <a:srgbClr val="FF0000"/>
                  </a:solidFill>
                </a:rPr>
                <a:t>5</a:t>
              </a:r>
              <a:endParaRPr lang="en-US" altLang="zh-TW" sz="2800" b="1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38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6</cp:revision>
  <dcterms:created xsi:type="dcterms:W3CDTF">2019-09-21T03:29:26Z</dcterms:created>
  <dcterms:modified xsi:type="dcterms:W3CDTF">2019-09-22T10:48:13Z</dcterms:modified>
</cp:coreProperties>
</file>