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5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51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83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4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7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EE01-F717-42CE-9871-3FEE3210B993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778A-4D84-489E-A3B5-C88EC3494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4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197737" cy="48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6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1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1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46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5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53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41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9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14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9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84784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104900"/>
            <a:ext cx="61817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4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如螢幕大小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</cp:revision>
  <dcterms:created xsi:type="dcterms:W3CDTF">2019-10-03T16:00:51Z</dcterms:created>
  <dcterms:modified xsi:type="dcterms:W3CDTF">2019-10-03T16:06:51Z</dcterms:modified>
</cp:coreProperties>
</file>