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EE01-F717-42CE-9871-3FEE3210B993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78A-4D84-489E-A3B5-C88EC3494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EE01-F717-42CE-9871-3FEE3210B993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78A-4D84-489E-A3B5-C88EC3494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11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EE01-F717-42CE-9871-3FEE3210B993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78A-4D84-489E-A3B5-C88EC3494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66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EE01-F717-42CE-9871-3FEE3210B993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78A-4D84-489E-A3B5-C88EC3494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5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EE01-F717-42CE-9871-3FEE3210B993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78A-4D84-489E-A3B5-C88EC3494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73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EE01-F717-42CE-9871-3FEE3210B993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78A-4D84-489E-A3B5-C88EC3494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66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EE01-F717-42CE-9871-3FEE3210B993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78A-4D84-489E-A3B5-C88EC3494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67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EE01-F717-42CE-9871-3FEE3210B993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78A-4D84-489E-A3B5-C88EC3494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51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EE01-F717-42CE-9871-3FEE3210B993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78A-4D84-489E-A3B5-C88EC3494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83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EE01-F717-42CE-9871-3FEE3210B993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78A-4D84-489E-A3B5-C88EC3494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34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EE01-F717-42CE-9871-3FEE3210B993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78A-4D84-489E-A3B5-C88EC3494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87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DEE01-F717-42CE-9871-3FEE3210B993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C778A-4D84-489E-A3B5-C88EC3494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46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59931"/>
            <a:ext cx="7367444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06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104900"/>
            <a:ext cx="62293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218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104900"/>
            <a:ext cx="62293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6310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104900"/>
            <a:ext cx="62293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0469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104900"/>
            <a:ext cx="62293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055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104900"/>
            <a:ext cx="62293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1538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104900"/>
            <a:ext cx="62293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5412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104900"/>
            <a:ext cx="62293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869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104900"/>
            <a:ext cx="62293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514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104900"/>
            <a:ext cx="62293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714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104900"/>
            <a:ext cx="62293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92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556792"/>
            <a:ext cx="62293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29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104900"/>
            <a:ext cx="62293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46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104900"/>
            <a:ext cx="62293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2588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104900"/>
            <a:ext cx="62293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827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104900"/>
            <a:ext cx="62293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04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如螢幕大小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Windows User</cp:lastModifiedBy>
  <cp:revision>2</cp:revision>
  <dcterms:created xsi:type="dcterms:W3CDTF">2019-10-03T16:00:51Z</dcterms:created>
  <dcterms:modified xsi:type="dcterms:W3CDTF">2019-10-04T16:36:05Z</dcterms:modified>
</cp:coreProperties>
</file>