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6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9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46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A743-8608-48A4-AEBB-D4CC87CA9CCA}" type="datetimeFigureOut">
              <a:rPr lang="zh-TW" altLang="en-US" smtClean="0"/>
              <a:t>2019/9/14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3642" y="21572"/>
            <a:ext cx="9010098" cy="6383784"/>
            <a:chOff x="62636" y="86601"/>
            <a:chExt cx="9010098" cy="63837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410492"/>
              <a:ext cx="2160240" cy="105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6" y="5402530"/>
              <a:ext cx="2141719" cy="1050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62636" y="86601"/>
              <a:ext cx="2637156" cy="3154523"/>
              <a:chOff x="467544" y="361703"/>
              <a:chExt cx="2422262" cy="2938725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5" t="10989" r="66202" b="33532"/>
              <a:stretch/>
            </p:blipFill>
            <p:spPr bwMode="auto">
              <a:xfrm>
                <a:off x="467544" y="361703"/>
                <a:ext cx="2422262" cy="2938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橢圓 21"/>
              <p:cNvSpPr/>
              <p:nvPr/>
            </p:nvSpPr>
            <p:spPr>
              <a:xfrm>
                <a:off x="834727" y="1840061"/>
                <a:ext cx="585589" cy="12996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834727" y="3098006"/>
                <a:ext cx="843948" cy="1452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472206"/>
              <a:ext cx="2448272" cy="1914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444056"/>
              <a:ext cx="2520280" cy="1970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12592" r="36980" b="24801"/>
            <a:stretch/>
          </p:blipFill>
          <p:spPr bwMode="auto">
            <a:xfrm>
              <a:off x="3995936" y="108056"/>
              <a:ext cx="5051696" cy="307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847" y="1643908"/>
              <a:ext cx="2959863" cy="805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842"/>
            <a:stretch/>
          </p:blipFill>
          <p:spPr bwMode="auto">
            <a:xfrm>
              <a:off x="5379290" y="3276545"/>
              <a:ext cx="3693444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01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12049" y="44624"/>
            <a:ext cx="8997596" cy="5340122"/>
            <a:chOff x="14742" y="33094"/>
            <a:chExt cx="8997596" cy="534012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9" b="31551"/>
            <a:stretch/>
          </p:blipFill>
          <p:spPr>
            <a:xfrm>
              <a:off x="14742" y="40734"/>
              <a:ext cx="4527680" cy="2634063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57" b="28826"/>
            <a:stretch/>
          </p:blipFill>
          <p:spPr>
            <a:xfrm>
              <a:off x="4635500" y="33094"/>
              <a:ext cx="4361247" cy="263406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352" b="15293"/>
            <a:stretch/>
          </p:blipFill>
          <p:spPr>
            <a:xfrm>
              <a:off x="14743" y="2852936"/>
              <a:ext cx="4125210" cy="244255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10" b="14073"/>
            <a:stretch/>
          </p:blipFill>
          <p:spPr>
            <a:xfrm>
              <a:off x="4490376" y="2852936"/>
              <a:ext cx="4521962" cy="252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4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6</cp:revision>
  <dcterms:created xsi:type="dcterms:W3CDTF">2019-09-14T14:52:45Z</dcterms:created>
  <dcterms:modified xsi:type="dcterms:W3CDTF">2019-09-14T16:34:59Z</dcterms:modified>
</cp:coreProperties>
</file>