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D9D9-3787-49D0-AE62-FE04EFDEA823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9EF8-9315-4D6E-AD23-00B833DF1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32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D9D9-3787-49D0-AE62-FE04EFDEA823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9EF8-9315-4D6E-AD23-00B833DF1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68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D9D9-3787-49D0-AE62-FE04EFDEA823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9EF8-9315-4D6E-AD23-00B833DF1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D9D9-3787-49D0-AE62-FE04EFDEA823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9EF8-9315-4D6E-AD23-00B833DF1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83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D9D9-3787-49D0-AE62-FE04EFDEA823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9EF8-9315-4D6E-AD23-00B833DF1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94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D9D9-3787-49D0-AE62-FE04EFDEA823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9EF8-9315-4D6E-AD23-00B833DF1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92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D9D9-3787-49D0-AE62-FE04EFDEA823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9EF8-9315-4D6E-AD23-00B833DF1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04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D9D9-3787-49D0-AE62-FE04EFDEA823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9EF8-9315-4D6E-AD23-00B833DF1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19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D9D9-3787-49D0-AE62-FE04EFDEA823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9EF8-9315-4D6E-AD23-00B833DF1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98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D9D9-3787-49D0-AE62-FE04EFDEA823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9EF8-9315-4D6E-AD23-00B833DF1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2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D9D9-3787-49D0-AE62-FE04EFDEA823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9EF8-9315-4D6E-AD23-00B833DF1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48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8D9D9-3787-49D0-AE62-FE04EFDEA823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69EF8-9315-4D6E-AD23-00B833DF1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42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62" y="836712"/>
            <a:ext cx="7488697" cy="598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23528" y="116632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/>
              <a:t>Task </a:t>
            </a:r>
            <a:r>
              <a:rPr lang="en-US" altLang="zh-TW" sz="4400" dirty="0" err="1" smtClean="0"/>
              <a:t>managu</a:t>
            </a:r>
            <a:r>
              <a:rPr lang="en-US" altLang="zh-TW" sz="4400" dirty="0" smtClean="0"/>
              <a:t> </a:t>
            </a:r>
            <a:r>
              <a:rPr lang="zh-TW" altLang="en-US" sz="4400" dirty="0" smtClean="0"/>
              <a:t>工作管理員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2892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15812"/>
            <a:ext cx="7560840" cy="603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83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7693496" cy="6144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88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81463"/>
            <a:ext cx="7488832" cy="598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4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91185"/>
            <a:ext cx="7688769" cy="6140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64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7503083" cy="599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23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7945016" cy="634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04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如螢幕大小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2</cp:revision>
  <dcterms:created xsi:type="dcterms:W3CDTF">2019-10-24T01:47:28Z</dcterms:created>
  <dcterms:modified xsi:type="dcterms:W3CDTF">2019-10-24T01:59:37Z</dcterms:modified>
</cp:coreProperties>
</file>